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1"/>
  </p:notesMasterIdLst>
  <p:sldIdLst>
    <p:sldId id="361" r:id="rId2"/>
    <p:sldId id="283" r:id="rId3"/>
    <p:sldId id="300" r:id="rId4"/>
    <p:sldId id="298" r:id="rId5"/>
    <p:sldId id="285" r:id="rId6"/>
    <p:sldId id="413" r:id="rId7"/>
    <p:sldId id="414" r:id="rId8"/>
    <p:sldId id="278" r:id="rId9"/>
    <p:sldId id="279" r:id="rId10"/>
    <p:sldId id="286" r:id="rId11"/>
    <p:sldId id="276" r:id="rId12"/>
    <p:sldId id="302" r:id="rId13"/>
    <p:sldId id="303" r:id="rId14"/>
    <p:sldId id="304" r:id="rId15"/>
    <p:sldId id="299" r:id="rId16"/>
    <p:sldId id="287" r:id="rId17"/>
    <p:sldId id="288" r:id="rId18"/>
    <p:sldId id="291" r:id="rId19"/>
    <p:sldId id="426" r:id="rId20"/>
    <p:sldId id="427" r:id="rId21"/>
    <p:sldId id="429" r:id="rId22"/>
    <p:sldId id="428" r:id="rId23"/>
    <p:sldId id="290" r:id="rId24"/>
    <p:sldId id="282" r:id="rId25"/>
    <p:sldId id="289" r:id="rId26"/>
    <p:sldId id="292" r:id="rId27"/>
    <p:sldId id="293" r:id="rId28"/>
    <p:sldId id="415" r:id="rId29"/>
    <p:sldId id="416" r:id="rId30"/>
    <p:sldId id="296" r:id="rId31"/>
    <p:sldId id="417" r:id="rId32"/>
    <p:sldId id="305" r:id="rId33"/>
    <p:sldId id="306" r:id="rId34"/>
    <p:sldId id="307" r:id="rId35"/>
    <p:sldId id="308" r:id="rId36"/>
    <p:sldId id="309" r:id="rId37"/>
    <p:sldId id="310" r:id="rId38"/>
    <p:sldId id="311" r:id="rId39"/>
    <p:sldId id="312" r:id="rId40"/>
    <p:sldId id="313" r:id="rId41"/>
    <p:sldId id="336" r:id="rId42"/>
    <p:sldId id="314" r:id="rId43"/>
    <p:sldId id="330" r:id="rId44"/>
    <p:sldId id="331" r:id="rId45"/>
    <p:sldId id="332" r:id="rId46"/>
    <p:sldId id="333" r:id="rId47"/>
    <p:sldId id="334" r:id="rId48"/>
    <p:sldId id="335" r:id="rId49"/>
    <p:sldId id="315" r:id="rId50"/>
    <p:sldId id="316" r:id="rId51"/>
    <p:sldId id="317" r:id="rId52"/>
    <p:sldId id="318" r:id="rId53"/>
    <p:sldId id="337" r:id="rId54"/>
    <p:sldId id="319" r:id="rId55"/>
    <p:sldId id="338" r:id="rId56"/>
    <p:sldId id="339" r:id="rId57"/>
    <p:sldId id="340" r:id="rId58"/>
    <p:sldId id="342" r:id="rId59"/>
    <p:sldId id="341" r:id="rId60"/>
    <p:sldId id="343" r:id="rId61"/>
    <p:sldId id="344" r:id="rId62"/>
    <p:sldId id="345" r:id="rId63"/>
    <p:sldId id="454" r:id="rId64"/>
    <p:sldId id="455" r:id="rId65"/>
    <p:sldId id="456" r:id="rId66"/>
    <p:sldId id="457" r:id="rId67"/>
    <p:sldId id="452" r:id="rId68"/>
    <p:sldId id="453" r:id="rId69"/>
    <p:sldId id="451" r:id="rId70"/>
    <p:sldId id="458" r:id="rId71"/>
    <p:sldId id="349" r:id="rId72"/>
    <p:sldId id="324" r:id="rId73"/>
    <p:sldId id="325" r:id="rId74"/>
    <p:sldId id="326" r:id="rId75"/>
    <p:sldId id="327" r:id="rId76"/>
    <p:sldId id="351" r:id="rId77"/>
    <p:sldId id="398" r:id="rId78"/>
    <p:sldId id="350" r:id="rId79"/>
    <p:sldId id="399" r:id="rId80"/>
    <p:sldId id="356" r:id="rId81"/>
    <p:sldId id="357" r:id="rId82"/>
    <p:sldId id="352" r:id="rId83"/>
    <p:sldId id="353" r:id="rId84"/>
    <p:sldId id="358" r:id="rId85"/>
    <p:sldId id="359" r:id="rId86"/>
    <p:sldId id="459" r:id="rId87"/>
    <p:sldId id="460" r:id="rId88"/>
    <p:sldId id="387" r:id="rId89"/>
    <p:sldId id="388" r:id="rId90"/>
    <p:sldId id="389" r:id="rId91"/>
    <p:sldId id="390" r:id="rId92"/>
    <p:sldId id="419" r:id="rId93"/>
    <p:sldId id="420" r:id="rId94"/>
    <p:sldId id="421" r:id="rId95"/>
    <p:sldId id="433" r:id="rId96"/>
    <p:sldId id="422" r:id="rId97"/>
    <p:sldId id="423" r:id="rId98"/>
    <p:sldId id="424" r:id="rId99"/>
    <p:sldId id="407" r:id="rId100"/>
    <p:sldId id="435" r:id="rId101"/>
    <p:sldId id="434" r:id="rId102"/>
    <p:sldId id="430" r:id="rId103"/>
    <p:sldId id="431" r:id="rId104"/>
    <p:sldId id="432" r:id="rId105"/>
    <p:sldId id="436" r:id="rId106"/>
    <p:sldId id="437" r:id="rId107"/>
    <p:sldId id="444" r:id="rId108"/>
    <p:sldId id="448" r:id="rId109"/>
    <p:sldId id="446" r:id="rId110"/>
    <p:sldId id="449" r:id="rId111"/>
    <p:sldId id="450" r:id="rId112"/>
    <p:sldId id="445" r:id="rId113"/>
    <p:sldId id="441" r:id="rId114"/>
    <p:sldId id="439" r:id="rId115"/>
    <p:sldId id="443" r:id="rId116"/>
    <p:sldId id="438" r:id="rId117"/>
    <p:sldId id="442" r:id="rId118"/>
    <p:sldId id="440" r:id="rId119"/>
    <p:sldId id="362" r:id="rId120"/>
  </p:sldIdLst>
  <p:sldSz cx="9144000" cy="6858000" type="screen4x3"/>
  <p:notesSz cx="7099300" cy="10234613"/>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FF"/>
    <a:srgbClr val="0000FF"/>
    <a:srgbClr val="33CCFF"/>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3659" autoAdjust="0"/>
  </p:normalViewPr>
  <p:slideViewPr>
    <p:cSldViewPr snapToGrid="0">
      <p:cViewPr varScale="1">
        <p:scale>
          <a:sx n="82" d="100"/>
          <a:sy n="82" d="100"/>
        </p:scale>
        <p:origin x="-1474" y="-82"/>
      </p:cViewPr>
      <p:guideLst>
        <p:guide orient="horz" pos="2160"/>
        <p:guide pos="2880"/>
      </p:guideLst>
    </p:cSldViewPr>
  </p:slideViewPr>
  <p:outlineViewPr>
    <p:cViewPr>
      <p:scale>
        <a:sx n="33" d="100"/>
        <a:sy n="33" d="100"/>
      </p:scale>
      <p:origin x="0" y="2654"/>
    </p:cViewPr>
  </p:outlineViewPr>
  <p:notesTextViewPr>
    <p:cViewPr>
      <p:scale>
        <a:sx n="100" d="100"/>
        <a:sy n="100" d="100"/>
      </p:scale>
      <p:origin x="0" y="0"/>
    </p:cViewPr>
  </p:notesTextViewPr>
  <p:sorterViewPr>
    <p:cViewPr>
      <p:scale>
        <a:sx n="66" d="100"/>
        <a:sy n="66" d="100"/>
      </p:scale>
      <p:origin x="0" y="7450"/>
    </p:cViewPr>
  </p:sorterViewPr>
  <p:notesViewPr>
    <p:cSldViewPr snapToGrid="0">
      <p:cViewPr varScale="1">
        <p:scale>
          <a:sx n="66" d="100"/>
          <a:sy n="66" d="100"/>
        </p:scale>
        <p:origin x="-3139" y="-86"/>
      </p:cViewPr>
      <p:guideLst>
        <p:guide orient="horz" pos="3224"/>
        <p:guide pos="2236"/>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51.wmf"/><Relationship Id="rId1" Type="http://schemas.openxmlformats.org/officeDocument/2006/relationships/image" Target="../media/image50.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135.wmf"/><Relationship Id="rId1" Type="http://schemas.openxmlformats.org/officeDocument/2006/relationships/image" Target="../media/image134.wmf"/></Relationships>
</file>

<file path=ppt/drawings/_rels/vmlDrawing11.vml.rels><?xml version="1.0" encoding="UTF-8" standalone="yes"?>
<Relationships xmlns="http://schemas.openxmlformats.org/package/2006/relationships"><Relationship Id="rId8" Type="http://schemas.openxmlformats.org/officeDocument/2006/relationships/image" Target="../media/image157.wmf"/><Relationship Id="rId13" Type="http://schemas.openxmlformats.org/officeDocument/2006/relationships/image" Target="../media/image103.wmf"/><Relationship Id="rId3" Type="http://schemas.openxmlformats.org/officeDocument/2006/relationships/image" Target="../media/image153.wmf"/><Relationship Id="rId7" Type="http://schemas.openxmlformats.org/officeDocument/2006/relationships/image" Target="../media/image106.wmf"/><Relationship Id="rId12" Type="http://schemas.openxmlformats.org/officeDocument/2006/relationships/image" Target="../media/image102.wmf"/><Relationship Id="rId2" Type="http://schemas.openxmlformats.org/officeDocument/2006/relationships/image" Target="../media/image152.wmf"/><Relationship Id="rId1" Type="http://schemas.openxmlformats.org/officeDocument/2006/relationships/image" Target="../media/image151.wmf"/><Relationship Id="rId6" Type="http://schemas.openxmlformats.org/officeDocument/2006/relationships/image" Target="../media/image156.wmf"/><Relationship Id="rId11" Type="http://schemas.openxmlformats.org/officeDocument/2006/relationships/image" Target="../media/image101.wmf"/><Relationship Id="rId5" Type="http://schemas.openxmlformats.org/officeDocument/2006/relationships/image" Target="../media/image155.wmf"/><Relationship Id="rId10" Type="http://schemas.openxmlformats.org/officeDocument/2006/relationships/image" Target="../media/image99.wmf"/><Relationship Id="rId4" Type="http://schemas.openxmlformats.org/officeDocument/2006/relationships/image" Target="../media/image154.wmf"/><Relationship Id="rId9" Type="http://schemas.openxmlformats.org/officeDocument/2006/relationships/image" Target="../media/image108.wmf"/><Relationship Id="rId14" Type="http://schemas.openxmlformats.org/officeDocument/2006/relationships/image" Target="../media/image104.wmf"/></Relationships>
</file>

<file path=ppt/drawings/_rels/vmlDrawing12.vml.rels><?xml version="1.0" encoding="UTF-8" standalone="yes"?>
<Relationships xmlns="http://schemas.openxmlformats.org/package/2006/relationships"><Relationship Id="rId8" Type="http://schemas.openxmlformats.org/officeDocument/2006/relationships/image" Target="../media/image152.wmf"/><Relationship Id="rId3" Type="http://schemas.openxmlformats.org/officeDocument/2006/relationships/image" Target="../media/image160.wmf"/><Relationship Id="rId7" Type="http://schemas.openxmlformats.org/officeDocument/2006/relationships/image" Target="../media/image164.wmf"/><Relationship Id="rId2" Type="http://schemas.openxmlformats.org/officeDocument/2006/relationships/image" Target="../media/image159.wmf"/><Relationship Id="rId1" Type="http://schemas.openxmlformats.org/officeDocument/2006/relationships/image" Target="../media/image158.wmf"/><Relationship Id="rId6" Type="http://schemas.openxmlformats.org/officeDocument/2006/relationships/image" Target="../media/image163.wmf"/><Relationship Id="rId11" Type="http://schemas.openxmlformats.org/officeDocument/2006/relationships/image" Target="../media/image165.wmf"/><Relationship Id="rId5" Type="http://schemas.openxmlformats.org/officeDocument/2006/relationships/image" Target="../media/image162.wmf"/><Relationship Id="rId10" Type="http://schemas.openxmlformats.org/officeDocument/2006/relationships/image" Target="../media/image155.wmf"/><Relationship Id="rId4" Type="http://schemas.openxmlformats.org/officeDocument/2006/relationships/image" Target="../media/image161.wmf"/><Relationship Id="rId9" Type="http://schemas.openxmlformats.org/officeDocument/2006/relationships/image" Target="../media/image153.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168.wmf"/><Relationship Id="rId2" Type="http://schemas.openxmlformats.org/officeDocument/2006/relationships/image" Target="../media/image167.wmf"/><Relationship Id="rId1" Type="http://schemas.openxmlformats.org/officeDocument/2006/relationships/image" Target="../media/image166.wmf"/></Relationships>
</file>

<file path=ppt/drawings/_rels/vmlDrawing14.vml.rels><?xml version="1.0" encoding="UTF-8" standalone="yes"?>
<Relationships xmlns="http://schemas.openxmlformats.org/package/2006/relationships"><Relationship Id="rId8" Type="http://schemas.openxmlformats.org/officeDocument/2006/relationships/image" Target="../media/image177.wmf"/><Relationship Id="rId13" Type="http://schemas.openxmlformats.org/officeDocument/2006/relationships/image" Target="../media/image182.wmf"/><Relationship Id="rId3" Type="http://schemas.openxmlformats.org/officeDocument/2006/relationships/image" Target="../media/image172.wmf"/><Relationship Id="rId7" Type="http://schemas.openxmlformats.org/officeDocument/2006/relationships/image" Target="../media/image176.wmf"/><Relationship Id="rId12" Type="http://schemas.openxmlformats.org/officeDocument/2006/relationships/image" Target="../media/image181.wmf"/><Relationship Id="rId2" Type="http://schemas.openxmlformats.org/officeDocument/2006/relationships/image" Target="../media/image171.wmf"/><Relationship Id="rId16" Type="http://schemas.openxmlformats.org/officeDocument/2006/relationships/image" Target="../media/image185.wmf"/><Relationship Id="rId1" Type="http://schemas.openxmlformats.org/officeDocument/2006/relationships/image" Target="../media/image170.wmf"/><Relationship Id="rId6" Type="http://schemas.openxmlformats.org/officeDocument/2006/relationships/image" Target="../media/image175.wmf"/><Relationship Id="rId11" Type="http://schemas.openxmlformats.org/officeDocument/2006/relationships/image" Target="../media/image180.wmf"/><Relationship Id="rId5" Type="http://schemas.openxmlformats.org/officeDocument/2006/relationships/image" Target="../media/image174.wmf"/><Relationship Id="rId15" Type="http://schemas.openxmlformats.org/officeDocument/2006/relationships/image" Target="../media/image184.wmf"/><Relationship Id="rId10" Type="http://schemas.openxmlformats.org/officeDocument/2006/relationships/image" Target="../media/image179.wmf"/><Relationship Id="rId4" Type="http://schemas.openxmlformats.org/officeDocument/2006/relationships/image" Target="../media/image173.wmf"/><Relationship Id="rId9" Type="http://schemas.openxmlformats.org/officeDocument/2006/relationships/image" Target="../media/image178.wmf"/><Relationship Id="rId14" Type="http://schemas.openxmlformats.org/officeDocument/2006/relationships/image" Target="../media/image183.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86.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88.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211.wmf"/><Relationship Id="rId2" Type="http://schemas.openxmlformats.org/officeDocument/2006/relationships/image" Target="../media/image210.wmf"/><Relationship Id="rId1" Type="http://schemas.openxmlformats.org/officeDocument/2006/relationships/image" Target="../media/image209.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12.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101.wmf"/><Relationship Id="rId2" Type="http://schemas.openxmlformats.org/officeDocument/2006/relationships/image" Target="../media/image100.wmf"/><Relationship Id="rId1" Type="http://schemas.openxmlformats.org/officeDocument/2006/relationships/image" Target="../media/image99.wmf"/><Relationship Id="rId6" Type="http://schemas.openxmlformats.org/officeDocument/2006/relationships/image" Target="../media/image104.wmf"/><Relationship Id="rId5" Type="http://schemas.openxmlformats.org/officeDocument/2006/relationships/image" Target="../media/image103.wmf"/><Relationship Id="rId4" Type="http://schemas.openxmlformats.org/officeDocument/2006/relationships/image" Target="../media/image102.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4.wmf"/><Relationship Id="rId1" Type="http://schemas.openxmlformats.org/officeDocument/2006/relationships/image" Target="../media/image53.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57.wmf"/><Relationship Id="rId1" Type="http://schemas.openxmlformats.org/officeDocument/2006/relationships/image" Target="../media/image56.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57.wmf"/><Relationship Id="rId1" Type="http://schemas.openxmlformats.org/officeDocument/2006/relationships/image" Target="../media/image56.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00.wmf"/><Relationship Id="rId7" Type="http://schemas.openxmlformats.org/officeDocument/2006/relationships/image" Target="../media/image104.wmf"/><Relationship Id="rId2" Type="http://schemas.openxmlformats.org/officeDocument/2006/relationships/image" Target="../media/image99.wmf"/><Relationship Id="rId1" Type="http://schemas.openxmlformats.org/officeDocument/2006/relationships/image" Target="../media/image98.wmf"/><Relationship Id="rId6" Type="http://schemas.openxmlformats.org/officeDocument/2006/relationships/image" Target="../media/image103.wmf"/><Relationship Id="rId5" Type="http://schemas.openxmlformats.org/officeDocument/2006/relationships/image" Target="../media/image102.wmf"/><Relationship Id="rId4" Type="http://schemas.openxmlformats.org/officeDocument/2006/relationships/image" Target="../media/image101.wmf"/></Relationships>
</file>

<file path=ppt/drawings/_rels/vmlDrawing6.vml.rels><?xml version="1.0" encoding="UTF-8" standalone="yes"?>
<Relationships xmlns="http://schemas.openxmlformats.org/package/2006/relationships"><Relationship Id="rId8" Type="http://schemas.openxmlformats.org/officeDocument/2006/relationships/image" Target="../media/image100.wmf"/><Relationship Id="rId3" Type="http://schemas.openxmlformats.org/officeDocument/2006/relationships/image" Target="../media/image107.wmf"/><Relationship Id="rId7" Type="http://schemas.openxmlformats.org/officeDocument/2006/relationships/image" Target="../media/image99.wmf"/><Relationship Id="rId12" Type="http://schemas.openxmlformats.org/officeDocument/2006/relationships/image" Target="../media/image104.wmf"/><Relationship Id="rId2" Type="http://schemas.openxmlformats.org/officeDocument/2006/relationships/image" Target="../media/image106.wmf"/><Relationship Id="rId1" Type="http://schemas.openxmlformats.org/officeDocument/2006/relationships/image" Target="../media/image105.wmf"/><Relationship Id="rId6" Type="http://schemas.openxmlformats.org/officeDocument/2006/relationships/image" Target="../media/image98.wmf"/><Relationship Id="rId11" Type="http://schemas.openxmlformats.org/officeDocument/2006/relationships/image" Target="../media/image103.wmf"/><Relationship Id="rId5" Type="http://schemas.openxmlformats.org/officeDocument/2006/relationships/image" Target="../media/image109.wmf"/><Relationship Id="rId10" Type="http://schemas.openxmlformats.org/officeDocument/2006/relationships/image" Target="../media/image102.wmf"/><Relationship Id="rId4" Type="http://schemas.openxmlformats.org/officeDocument/2006/relationships/image" Target="../media/image108.wmf"/><Relationship Id="rId9" Type="http://schemas.openxmlformats.org/officeDocument/2006/relationships/image" Target="../media/image101.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11.wmf"/><Relationship Id="rId1" Type="http://schemas.openxmlformats.org/officeDocument/2006/relationships/image" Target="../media/image110.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13.wmf"/><Relationship Id="rId1" Type="http://schemas.openxmlformats.org/officeDocument/2006/relationships/image" Target="../media/image109.wmf"/></Relationships>
</file>

<file path=ppt/drawings/_rels/vmlDrawing9.vml.rels><?xml version="1.0" encoding="UTF-8" standalone="yes"?>
<Relationships xmlns="http://schemas.openxmlformats.org/package/2006/relationships"><Relationship Id="rId8" Type="http://schemas.openxmlformats.org/officeDocument/2006/relationships/image" Target="../media/image122.wmf"/><Relationship Id="rId13" Type="http://schemas.openxmlformats.org/officeDocument/2006/relationships/image" Target="../media/image127.wmf"/><Relationship Id="rId3" Type="http://schemas.openxmlformats.org/officeDocument/2006/relationships/image" Target="../media/image117.wmf"/><Relationship Id="rId7" Type="http://schemas.openxmlformats.org/officeDocument/2006/relationships/image" Target="../media/image121.wmf"/><Relationship Id="rId12" Type="http://schemas.openxmlformats.org/officeDocument/2006/relationships/image" Target="../media/image126.wmf"/><Relationship Id="rId2" Type="http://schemas.openxmlformats.org/officeDocument/2006/relationships/image" Target="../media/image116.wmf"/><Relationship Id="rId1" Type="http://schemas.openxmlformats.org/officeDocument/2006/relationships/image" Target="../media/image115.wmf"/><Relationship Id="rId6" Type="http://schemas.openxmlformats.org/officeDocument/2006/relationships/image" Target="../media/image120.wmf"/><Relationship Id="rId11" Type="http://schemas.openxmlformats.org/officeDocument/2006/relationships/image" Target="../media/image125.wmf"/><Relationship Id="rId5" Type="http://schemas.openxmlformats.org/officeDocument/2006/relationships/image" Target="../media/image119.wmf"/><Relationship Id="rId10" Type="http://schemas.openxmlformats.org/officeDocument/2006/relationships/image" Target="../media/image124.wmf"/><Relationship Id="rId4" Type="http://schemas.openxmlformats.org/officeDocument/2006/relationships/image" Target="../media/image118.wmf"/><Relationship Id="rId9" Type="http://schemas.openxmlformats.org/officeDocument/2006/relationships/image" Target="../media/image12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zh-TW" altLang="en-US"/>
          </a:p>
        </p:txBody>
      </p:sp>
      <p:sp>
        <p:nvSpPr>
          <p:cNvPr id="3" name="日期版面配置區 2"/>
          <p:cNvSpPr>
            <a:spLocks noGrp="1"/>
          </p:cNvSpPr>
          <p:nvPr>
            <p:ph type="dt" idx="1"/>
          </p:nvPr>
        </p:nvSpPr>
        <p:spPr>
          <a:xfrm>
            <a:off x="4021294" y="0"/>
            <a:ext cx="3076363" cy="511731"/>
          </a:xfrm>
          <a:prstGeom prst="rect">
            <a:avLst/>
          </a:prstGeom>
        </p:spPr>
        <p:txBody>
          <a:bodyPr vert="horz" lIns="99048" tIns="49524" rIns="99048" bIns="49524" rtlCol="0"/>
          <a:lstStyle>
            <a:lvl1pPr algn="r">
              <a:defRPr sz="1300"/>
            </a:lvl1pPr>
          </a:lstStyle>
          <a:p>
            <a:fld id="{D88C0E73-7568-4FE4-8E52-F13427C766F6}" type="datetimeFigureOut">
              <a:rPr lang="zh-TW" altLang="en-US" smtClean="0"/>
              <a:pPr/>
              <a:t>2018/2/5</a:t>
            </a:fld>
            <a:endParaRPr lang="zh-TW" altLang="en-US"/>
          </a:p>
        </p:txBody>
      </p:sp>
      <p:sp>
        <p:nvSpPr>
          <p:cNvPr id="4" name="投影片圖像版面配置區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8" tIns="49524" rIns="99048" bIns="49524" rtlCol="0" anchor="ctr"/>
          <a:lstStyle/>
          <a:p>
            <a:endParaRPr lang="zh-TW" altLang="en-US"/>
          </a:p>
        </p:txBody>
      </p:sp>
      <p:sp>
        <p:nvSpPr>
          <p:cNvPr id="5" name="備忘稿版面配置區 4"/>
          <p:cNvSpPr>
            <a:spLocks noGrp="1"/>
          </p:cNvSpPr>
          <p:nvPr>
            <p:ph type="body" sz="quarter" idx="3"/>
          </p:nvPr>
        </p:nvSpPr>
        <p:spPr>
          <a:xfrm>
            <a:off x="709930" y="4861441"/>
            <a:ext cx="5679440" cy="4605576"/>
          </a:xfrm>
          <a:prstGeom prst="rect">
            <a:avLst/>
          </a:prstGeom>
        </p:spPr>
        <p:txBody>
          <a:bodyPr vert="horz" lIns="99048" tIns="49524" rIns="99048" bIns="49524"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0" y="9721106"/>
            <a:ext cx="3076363" cy="511731"/>
          </a:xfrm>
          <a:prstGeom prst="rect">
            <a:avLst/>
          </a:prstGeom>
        </p:spPr>
        <p:txBody>
          <a:bodyPr vert="horz" lIns="99048" tIns="49524" rIns="99048" bIns="49524" rtlCol="0" anchor="b"/>
          <a:lstStyle>
            <a:lvl1pPr algn="l">
              <a:defRPr sz="1300"/>
            </a:lvl1pPr>
          </a:lstStyle>
          <a:p>
            <a:endParaRPr lang="zh-TW" altLang="en-US"/>
          </a:p>
        </p:txBody>
      </p:sp>
      <p:sp>
        <p:nvSpPr>
          <p:cNvPr id="7" name="投影片編號版面配置區 6"/>
          <p:cNvSpPr>
            <a:spLocks noGrp="1"/>
          </p:cNvSpPr>
          <p:nvPr>
            <p:ph type="sldNum" sz="quarter" idx="5"/>
          </p:nvPr>
        </p:nvSpPr>
        <p:spPr>
          <a:xfrm>
            <a:off x="4021294" y="9721106"/>
            <a:ext cx="3076363" cy="511731"/>
          </a:xfrm>
          <a:prstGeom prst="rect">
            <a:avLst/>
          </a:prstGeom>
        </p:spPr>
        <p:txBody>
          <a:bodyPr vert="horz" lIns="99048" tIns="49524" rIns="99048" bIns="49524" rtlCol="0" anchor="b"/>
          <a:lstStyle>
            <a:lvl1pPr algn="r">
              <a:defRPr sz="1300"/>
            </a:lvl1pPr>
          </a:lstStyle>
          <a:p>
            <a:fld id="{5088A0E6-2BEB-414B-BC24-89CC4F29B247}" type="slidenum">
              <a:rPr lang="zh-TW" altLang="en-US" smtClean="0"/>
              <a:pPr/>
              <a:t>‹#›</a:t>
            </a:fld>
            <a:endParaRPr lang="zh-TW" altLang="en-US"/>
          </a:p>
        </p:txBody>
      </p:sp>
    </p:spTree>
    <p:extLst>
      <p:ext uri="{BB962C8B-B14F-4D97-AF65-F5344CB8AC3E}">
        <p14:creationId xmlns:p14="http://schemas.microsoft.com/office/powerpoint/2010/main" val="40886995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fld id="{5088A0E6-2BEB-414B-BC24-89CC4F29B247}" type="slidenum">
              <a:rPr lang="zh-TW" altLang="en-US" smtClean="0"/>
              <a:pPr/>
              <a:t>1</a:t>
            </a:fld>
            <a:endParaRPr lang="zh-TW"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5088A0E6-2BEB-414B-BC24-89CC4F29B247}" type="slidenum">
              <a:rPr lang="zh-TW" altLang="en-US" smtClean="0"/>
              <a:pPr/>
              <a:t>118</a:t>
            </a:fld>
            <a:endParaRPr lang="zh-TW" altLang="en-US"/>
          </a:p>
        </p:txBody>
      </p:sp>
    </p:spTree>
    <p:extLst>
      <p:ext uri="{BB962C8B-B14F-4D97-AF65-F5344CB8AC3E}">
        <p14:creationId xmlns:p14="http://schemas.microsoft.com/office/powerpoint/2010/main" val="16601883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B1A6282E-956F-4D0B-A012-7005698B767A}" type="datetime1">
              <a:rPr lang="zh-TW" altLang="en-US" smtClean="0"/>
              <a:pPr/>
              <a:t>2018/2/5</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5DE7D6C7-A205-41C1-B78B-CA588F32A664}" type="slidenum">
              <a:rPr lang="zh-TW" altLang="en-US" smtClean="0"/>
              <a:pPr/>
              <a:t>‹#›</a:t>
            </a:fld>
            <a:endParaRPr lang="zh-TW"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F6F5A17D-C7F2-4294-9D30-753060000F20}" type="datetime1">
              <a:rPr lang="zh-TW" altLang="en-US" smtClean="0"/>
              <a:pPr/>
              <a:t>2018/2/5</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5DE7D6C7-A205-41C1-B78B-CA588F32A664}" type="slidenum">
              <a:rPr lang="zh-TW" altLang="en-US" smtClean="0"/>
              <a:pPr/>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073D7E35-74BB-4A42-8E2B-DDD22B828CE3}" type="datetime1">
              <a:rPr lang="zh-TW" altLang="en-US" smtClean="0"/>
              <a:pPr/>
              <a:t>2018/2/5</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5DE7D6C7-A205-41C1-B78B-CA588F32A664}" type="slidenum">
              <a:rPr lang="zh-TW" altLang="en-US" smtClean="0"/>
              <a:pPr/>
              <a:t>‹#›</a:t>
            </a:fld>
            <a:endParaRPr lang="zh-TW"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E3E85F1C-10B4-420A-8468-273A170CE8E1}" type="datetime1">
              <a:rPr lang="zh-TW" altLang="en-US" smtClean="0"/>
              <a:pPr/>
              <a:t>2018/2/5</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5DE7D6C7-A205-41C1-B78B-CA588F32A664}" type="slidenum">
              <a:rPr lang="zh-TW" altLang="en-US" smtClean="0"/>
              <a:pPr/>
              <a:t>‹#›</a:t>
            </a:fld>
            <a:endParaRPr lang="zh-TW"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p>
            <a:fld id="{22958021-B755-4727-918A-78AB3704BC58}" type="datetime1">
              <a:rPr lang="zh-TW" altLang="en-US" smtClean="0"/>
              <a:pPr/>
              <a:t>2018/2/5</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5DE7D6C7-A205-41C1-B78B-CA588F32A664}" type="slidenum">
              <a:rPr lang="zh-TW" altLang="en-US" smtClean="0"/>
              <a:pPr/>
              <a:t>‹#›</a:t>
            </a:fld>
            <a:endParaRPr lang="zh-TW"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4"/>
          <p:cNvSpPr>
            <a:spLocks noGrp="1"/>
          </p:cNvSpPr>
          <p:nvPr>
            <p:ph type="dt" sz="half" idx="10"/>
          </p:nvPr>
        </p:nvSpPr>
        <p:spPr/>
        <p:txBody>
          <a:bodyPr/>
          <a:lstStyle/>
          <a:p>
            <a:fld id="{F17CE980-4715-4F90-A48D-CB20164DCA9C}" type="datetime1">
              <a:rPr lang="zh-TW" altLang="en-US" smtClean="0"/>
              <a:pPr/>
              <a:t>2018/2/5</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5DE7D6C7-A205-41C1-B78B-CA588F32A664}" type="slidenum">
              <a:rPr lang="zh-TW" altLang="en-US" smtClean="0"/>
              <a:pPr/>
              <a:t>‹#›</a:t>
            </a:fld>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6"/>
          <p:cNvSpPr>
            <a:spLocks noGrp="1"/>
          </p:cNvSpPr>
          <p:nvPr>
            <p:ph type="dt" sz="half" idx="10"/>
          </p:nvPr>
        </p:nvSpPr>
        <p:spPr/>
        <p:txBody>
          <a:bodyPr/>
          <a:lstStyle/>
          <a:p>
            <a:fld id="{F0576215-6EDE-476A-A755-7C3DE8C07BE7}" type="datetime1">
              <a:rPr lang="zh-TW" altLang="en-US" smtClean="0"/>
              <a:pPr/>
              <a:t>2018/2/5</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5DE7D6C7-A205-41C1-B78B-CA588F32A664}" type="slidenum">
              <a:rPr lang="zh-TW" altLang="en-US" smtClean="0"/>
              <a:pPr/>
              <a:t>‹#›</a:t>
            </a:fld>
            <a:endParaRPr lang="zh-TW"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p:txBody>
          <a:bodyPr/>
          <a:lstStyle/>
          <a:p>
            <a:fld id="{84BDD8CA-8F99-4581-84B2-ADEA84C220AA}" type="datetime1">
              <a:rPr lang="zh-TW" altLang="en-US" smtClean="0"/>
              <a:pPr/>
              <a:t>2018/2/5</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5DE7D6C7-A205-41C1-B78B-CA588F32A664}" type="slidenum">
              <a:rPr lang="zh-TW" altLang="en-US" smtClean="0"/>
              <a:pPr/>
              <a:t>‹#›</a:t>
            </a:fld>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FCBD932D-3B0B-41EC-9023-AA01AB121E3A}" type="datetime1">
              <a:rPr lang="zh-TW" altLang="en-US" smtClean="0"/>
              <a:pPr/>
              <a:t>2018/2/5</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5DE7D6C7-A205-41C1-B78B-CA588F32A664}" type="slidenum">
              <a:rPr lang="zh-TW" altLang="en-US" smtClean="0"/>
              <a:pPr/>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50A30EE4-EF07-4797-9E78-2A4096DB04A0}" type="datetime1">
              <a:rPr lang="zh-TW" altLang="en-US" smtClean="0"/>
              <a:pPr/>
              <a:t>2018/2/5</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5DE7D6C7-A205-41C1-B78B-CA588F32A664}" type="slidenum">
              <a:rPr lang="zh-TW" altLang="en-US" smtClean="0"/>
              <a:pPr/>
              <a:t>‹#›</a:t>
            </a:fld>
            <a:endParaRPr lang="zh-TW"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1876117B-F614-4450-AE0B-8A115E5B29E4}" type="datetime1">
              <a:rPr lang="zh-TW" altLang="en-US" smtClean="0"/>
              <a:pPr/>
              <a:t>2018/2/5</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5DE7D6C7-A205-41C1-B78B-CA588F32A664}" type="slidenum">
              <a:rPr lang="zh-TW" altLang="en-US" smtClean="0"/>
              <a:pPr/>
              <a:t>‹#›</a:t>
            </a:fld>
            <a:endParaRPr lang="zh-TW"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13878B-84CD-48E1-B9EF-971411EC4566}" type="datetime1">
              <a:rPr lang="zh-TW" altLang="en-US" smtClean="0"/>
              <a:pPr/>
              <a:t>2018/2/5</a:t>
            </a:fld>
            <a:endParaRPr lang="zh-TW" altLang="en-US"/>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E7D6C7-A205-41C1-B78B-CA588F32A664}" type="slidenum">
              <a:rPr lang="zh-TW" altLang="en-US" smtClean="0"/>
              <a:pPr/>
              <a:t>‹#›</a:t>
            </a:fld>
            <a:endParaRPr lang="zh-TW"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image" Target="../media/image217.pn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image" Target="../media/image218.pn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image" Target="../media/image219.pn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image" Target="../media/image220.pn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image" Target="../media/image221.pn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8" Type="http://schemas.openxmlformats.org/officeDocument/2006/relationships/image" Target="../media/image101.wmf"/><Relationship Id="rId13" Type="http://schemas.openxmlformats.org/officeDocument/2006/relationships/oleObject" Target="../embeddings/oleObject105.bin"/><Relationship Id="rId3" Type="http://schemas.openxmlformats.org/officeDocument/2006/relationships/oleObject" Target="../embeddings/oleObject100.bin"/><Relationship Id="rId7" Type="http://schemas.openxmlformats.org/officeDocument/2006/relationships/oleObject" Target="../embeddings/oleObject102.bin"/><Relationship Id="rId12" Type="http://schemas.openxmlformats.org/officeDocument/2006/relationships/image" Target="../media/image103.wmf"/><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image" Target="../media/image100.wmf"/><Relationship Id="rId11" Type="http://schemas.openxmlformats.org/officeDocument/2006/relationships/oleObject" Target="../embeddings/oleObject104.bin"/><Relationship Id="rId5" Type="http://schemas.openxmlformats.org/officeDocument/2006/relationships/oleObject" Target="../embeddings/oleObject101.bin"/><Relationship Id="rId10" Type="http://schemas.openxmlformats.org/officeDocument/2006/relationships/image" Target="../media/image102.wmf"/><Relationship Id="rId4" Type="http://schemas.openxmlformats.org/officeDocument/2006/relationships/image" Target="../media/image99.wmf"/><Relationship Id="rId9" Type="http://schemas.openxmlformats.org/officeDocument/2006/relationships/oleObject" Target="../embeddings/oleObject103.bin"/><Relationship Id="rId14" Type="http://schemas.openxmlformats.org/officeDocument/2006/relationships/image" Target="../media/image104.wmf"/></Relationships>
</file>

<file path=ppt/slides/_rels/slide106.xml.rels><?xml version="1.0" encoding="UTF-8" standalone="yes"?>
<Relationships xmlns="http://schemas.openxmlformats.org/package/2006/relationships"><Relationship Id="rId8" Type="http://schemas.openxmlformats.org/officeDocument/2006/relationships/image" Target="../media/image227.png"/><Relationship Id="rId3" Type="http://schemas.openxmlformats.org/officeDocument/2006/relationships/image" Target="../media/image2220.png"/><Relationship Id="rId7" Type="http://schemas.openxmlformats.org/officeDocument/2006/relationships/image" Target="../media/image226.png"/><Relationship Id="rId2" Type="http://schemas.openxmlformats.org/officeDocument/2006/relationships/image" Target="../media/image222.png"/><Relationship Id="rId1" Type="http://schemas.openxmlformats.org/officeDocument/2006/relationships/slideLayout" Target="../slideLayouts/slideLayout7.xml"/><Relationship Id="rId6" Type="http://schemas.openxmlformats.org/officeDocument/2006/relationships/image" Target="../media/image225.png"/><Relationship Id="rId11" Type="http://schemas.openxmlformats.org/officeDocument/2006/relationships/image" Target="../media/image230.png"/><Relationship Id="rId5" Type="http://schemas.openxmlformats.org/officeDocument/2006/relationships/image" Target="../media/image2240.png"/><Relationship Id="rId10" Type="http://schemas.openxmlformats.org/officeDocument/2006/relationships/image" Target="../media/image229.png"/><Relationship Id="rId4" Type="http://schemas.openxmlformats.org/officeDocument/2006/relationships/image" Target="../media/image2230.png"/><Relationship Id="rId9" Type="http://schemas.openxmlformats.org/officeDocument/2006/relationships/image" Target="../media/image228.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image" Target="../media/image223.pn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image" Target="../media/image22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2" Type="http://schemas.openxmlformats.org/officeDocument/2006/relationships/image" Target="../media/image231.png"/><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image" Target="../media/image232.png"/><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2" Type="http://schemas.openxmlformats.org/officeDocument/2006/relationships/image" Target="../media/image233.png"/><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image" Target="../media/image234.png"/><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image" Target="../media/image235.png"/><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2" Type="http://schemas.openxmlformats.org/officeDocument/2006/relationships/image" Target="../media/image236.png"/><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image" Target="../media/image237.png"/><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2" Type="http://schemas.openxmlformats.org/officeDocument/2006/relationships/image" Target="../media/image238.png"/><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3" Type="http://schemas.openxmlformats.org/officeDocument/2006/relationships/image" Target="../media/image239.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2" Type="http://schemas.openxmlformats.org/officeDocument/2006/relationships/image" Target="../media/image24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13.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s/_rels/slide14.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 Id="rId9" Type="http://schemas.openxmlformats.org/officeDocument/2006/relationships/image" Target="../media/image36.png"/></Relationships>
</file>

<file path=ppt/slides/_rels/slide1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7.xml"/><Relationship Id="rId5" Type="http://schemas.openxmlformats.org/officeDocument/2006/relationships/image" Target="../media/image43.jpeg"/><Relationship Id="rId4" Type="http://schemas.openxmlformats.org/officeDocument/2006/relationships/image" Target="../media/image42.png"/></Relationships>
</file>

<file path=ppt/slides/_rels/slide18.xml.rels><?xml version="1.0" encoding="UTF-8" standalone="yes"?>
<Relationships xmlns="http://schemas.openxmlformats.org/package/2006/relationships"><Relationship Id="rId2" Type="http://schemas.openxmlformats.org/officeDocument/2006/relationships/image" Target="../media/image44.wm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52.emf"/><Relationship Id="rId7" Type="http://schemas.openxmlformats.org/officeDocument/2006/relationships/image" Target="../media/image51.w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50.wmf"/><Relationship Id="rId4" Type="http://schemas.openxmlformats.org/officeDocument/2006/relationships/oleObject" Target="../embeddings/oleObject1.bin"/></Relationships>
</file>

<file path=ppt/slides/_rels/slide24.xml.rels><?xml version="1.0" encoding="UTF-8" standalone="yes"?>
<Relationships xmlns="http://schemas.openxmlformats.org/package/2006/relationships"><Relationship Id="rId3" Type="http://schemas.openxmlformats.org/officeDocument/2006/relationships/image" Target="../media/image55.emf"/><Relationship Id="rId7" Type="http://schemas.openxmlformats.org/officeDocument/2006/relationships/image" Target="../media/image54.w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image" Target="../media/image53.wmf"/><Relationship Id="rId4" Type="http://schemas.openxmlformats.org/officeDocument/2006/relationships/oleObject" Target="../embeddings/oleObject3.bin"/></Relationships>
</file>

<file path=ppt/slides/_rels/slide25.xml.rels><?xml version="1.0" encoding="UTF-8" standalone="yes"?>
<Relationships xmlns="http://schemas.openxmlformats.org/package/2006/relationships"><Relationship Id="rId3" Type="http://schemas.openxmlformats.org/officeDocument/2006/relationships/image" Target="../media/image58.emf"/><Relationship Id="rId7" Type="http://schemas.openxmlformats.org/officeDocument/2006/relationships/image" Target="../media/image57.wmf"/><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oleObject" Target="../embeddings/oleObject6.bin"/><Relationship Id="rId5" Type="http://schemas.openxmlformats.org/officeDocument/2006/relationships/image" Target="../media/image56.wmf"/><Relationship Id="rId4" Type="http://schemas.openxmlformats.org/officeDocument/2006/relationships/oleObject" Target="../embeddings/oleObject5.bin"/></Relationships>
</file>

<file path=ppt/slides/_rels/slide26.xml.rels><?xml version="1.0" encoding="UTF-8" standalone="yes"?>
<Relationships xmlns="http://schemas.openxmlformats.org/package/2006/relationships"><Relationship Id="rId3" Type="http://schemas.openxmlformats.org/officeDocument/2006/relationships/image" Target="../media/image59.emf"/><Relationship Id="rId7" Type="http://schemas.openxmlformats.org/officeDocument/2006/relationships/image" Target="../media/image57.wmf"/><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oleObject" Target="../embeddings/oleObject8.bin"/><Relationship Id="rId5" Type="http://schemas.openxmlformats.org/officeDocument/2006/relationships/image" Target="../media/image56.wmf"/><Relationship Id="rId4" Type="http://schemas.openxmlformats.org/officeDocument/2006/relationships/oleObject" Target="../embeddings/oleObject7.bin"/></Relationships>
</file>

<file path=ppt/slides/_rels/slide27.xml.rels><?xml version="1.0" encoding="UTF-8" standalone="yes"?>
<Relationships xmlns="http://schemas.openxmlformats.org/package/2006/relationships"><Relationship Id="rId2" Type="http://schemas.openxmlformats.org/officeDocument/2006/relationships/image" Target="../media/image60.emf"/><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em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67.wm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69.emf"/><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7.xml"/><Relationship Id="rId4" Type="http://schemas.openxmlformats.org/officeDocument/2006/relationships/image" Target="../media/image74.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7.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41.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7.xml"/><Relationship Id="rId5" Type="http://schemas.openxmlformats.org/officeDocument/2006/relationships/image" Target="../media/image92.jpeg"/><Relationship Id="rId4" Type="http://schemas.openxmlformats.org/officeDocument/2006/relationships/image" Target="../media/image91.jpeg"/></Relationships>
</file>

<file path=ppt/slides/_rels/slide47.xml.rels><?xml version="1.0" encoding="UTF-8" standalone="yes"?>
<Relationships xmlns="http://schemas.openxmlformats.org/package/2006/relationships"><Relationship Id="rId3" Type="http://schemas.openxmlformats.org/officeDocument/2006/relationships/image" Target="../media/image94.emf"/><Relationship Id="rId2" Type="http://schemas.openxmlformats.org/officeDocument/2006/relationships/image" Target="../media/image93.emf"/><Relationship Id="rId1" Type="http://schemas.openxmlformats.org/officeDocument/2006/relationships/slideLayout" Target="../slideLayouts/slideLayout7.xml"/><Relationship Id="rId5" Type="http://schemas.openxmlformats.org/officeDocument/2006/relationships/image" Target="../media/image96.emf"/><Relationship Id="rId4" Type="http://schemas.openxmlformats.org/officeDocument/2006/relationships/image" Target="../media/image95.emf"/></Relationships>
</file>

<file path=ppt/slides/_rels/slide48.xml.rels><?xml version="1.0" encoding="UTF-8" standalone="yes"?>
<Relationships xmlns="http://schemas.openxmlformats.org/package/2006/relationships"><Relationship Id="rId2" Type="http://schemas.openxmlformats.org/officeDocument/2006/relationships/image" Target="../media/image97.emf"/><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8" Type="http://schemas.openxmlformats.org/officeDocument/2006/relationships/image" Target="../media/image100.wmf"/><Relationship Id="rId13" Type="http://schemas.openxmlformats.org/officeDocument/2006/relationships/oleObject" Target="../embeddings/oleObject14.bin"/><Relationship Id="rId3" Type="http://schemas.openxmlformats.org/officeDocument/2006/relationships/oleObject" Target="../embeddings/oleObject9.bin"/><Relationship Id="rId7" Type="http://schemas.openxmlformats.org/officeDocument/2006/relationships/oleObject" Target="../embeddings/oleObject11.bin"/><Relationship Id="rId12" Type="http://schemas.openxmlformats.org/officeDocument/2006/relationships/image" Target="../media/image102.wmf"/><Relationship Id="rId2" Type="http://schemas.openxmlformats.org/officeDocument/2006/relationships/slideLayout" Target="../slideLayouts/slideLayout7.xml"/><Relationship Id="rId16" Type="http://schemas.openxmlformats.org/officeDocument/2006/relationships/image" Target="../media/image104.wmf"/><Relationship Id="rId1" Type="http://schemas.openxmlformats.org/officeDocument/2006/relationships/vmlDrawing" Target="../drawings/vmlDrawing5.vml"/><Relationship Id="rId6" Type="http://schemas.openxmlformats.org/officeDocument/2006/relationships/image" Target="../media/image99.wmf"/><Relationship Id="rId11" Type="http://schemas.openxmlformats.org/officeDocument/2006/relationships/oleObject" Target="../embeddings/oleObject13.bin"/><Relationship Id="rId5" Type="http://schemas.openxmlformats.org/officeDocument/2006/relationships/oleObject" Target="../embeddings/oleObject10.bin"/><Relationship Id="rId15" Type="http://schemas.openxmlformats.org/officeDocument/2006/relationships/oleObject" Target="../embeddings/oleObject15.bin"/><Relationship Id="rId10" Type="http://schemas.openxmlformats.org/officeDocument/2006/relationships/image" Target="../media/image101.wmf"/><Relationship Id="rId4" Type="http://schemas.openxmlformats.org/officeDocument/2006/relationships/image" Target="../media/image98.wmf"/><Relationship Id="rId9" Type="http://schemas.openxmlformats.org/officeDocument/2006/relationships/oleObject" Target="../embeddings/oleObject12.bin"/><Relationship Id="rId14" Type="http://schemas.openxmlformats.org/officeDocument/2006/relationships/image" Target="../media/image103.wmf"/></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8" Type="http://schemas.openxmlformats.org/officeDocument/2006/relationships/image" Target="../media/image107.wmf"/><Relationship Id="rId13" Type="http://schemas.openxmlformats.org/officeDocument/2006/relationships/oleObject" Target="../embeddings/oleObject21.bin"/><Relationship Id="rId18" Type="http://schemas.openxmlformats.org/officeDocument/2006/relationships/image" Target="../media/image100.wmf"/><Relationship Id="rId26" Type="http://schemas.openxmlformats.org/officeDocument/2006/relationships/image" Target="../media/image104.wmf"/><Relationship Id="rId3" Type="http://schemas.openxmlformats.org/officeDocument/2006/relationships/oleObject" Target="../embeddings/oleObject16.bin"/><Relationship Id="rId21" Type="http://schemas.openxmlformats.org/officeDocument/2006/relationships/oleObject" Target="../embeddings/oleObject25.bin"/><Relationship Id="rId7" Type="http://schemas.openxmlformats.org/officeDocument/2006/relationships/oleObject" Target="../embeddings/oleObject18.bin"/><Relationship Id="rId12" Type="http://schemas.openxmlformats.org/officeDocument/2006/relationships/image" Target="../media/image109.wmf"/><Relationship Id="rId17" Type="http://schemas.openxmlformats.org/officeDocument/2006/relationships/oleObject" Target="../embeddings/oleObject23.bin"/><Relationship Id="rId25" Type="http://schemas.openxmlformats.org/officeDocument/2006/relationships/oleObject" Target="../embeddings/oleObject27.bin"/><Relationship Id="rId2" Type="http://schemas.openxmlformats.org/officeDocument/2006/relationships/slideLayout" Target="../slideLayouts/slideLayout7.xml"/><Relationship Id="rId16" Type="http://schemas.openxmlformats.org/officeDocument/2006/relationships/image" Target="../media/image99.wmf"/><Relationship Id="rId20" Type="http://schemas.openxmlformats.org/officeDocument/2006/relationships/image" Target="../media/image101.wmf"/><Relationship Id="rId1" Type="http://schemas.openxmlformats.org/officeDocument/2006/relationships/vmlDrawing" Target="../drawings/vmlDrawing6.vml"/><Relationship Id="rId6" Type="http://schemas.openxmlformats.org/officeDocument/2006/relationships/image" Target="../media/image106.wmf"/><Relationship Id="rId11" Type="http://schemas.openxmlformats.org/officeDocument/2006/relationships/oleObject" Target="../embeddings/oleObject20.bin"/><Relationship Id="rId24" Type="http://schemas.openxmlformats.org/officeDocument/2006/relationships/image" Target="../media/image103.wmf"/><Relationship Id="rId5" Type="http://schemas.openxmlformats.org/officeDocument/2006/relationships/oleObject" Target="../embeddings/oleObject17.bin"/><Relationship Id="rId15" Type="http://schemas.openxmlformats.org/officeDocument/2006/relationships/oleObject" Target="../embeddings/oleObject22.bin"/><Relationship Id="rId23" Type="http://schemas.openxmlformats.org/officeDocument/2006/relationships/oleObject" Target="../embeddings/oleObject26.bin"/><Relationship Id="rId10" Type="http://schemas.openxmlformats.org/officeDocument/2006/relationships/image" Target="../media/image108.wmf"/><Relationship Id="rId19" Type="http://schemas.openxmlformats.org/officeDocument/2006/relationships/oleObject" Target="../embeddings/oleObject24.bin"/><Relationship Id="rId4" Type="http://schemas.openxmlformats.org/officeDocument/2006/relationships/image" Target="../media/image105.wmf"/><Relationship Id="rId9" Type="http://schemas.openxmlformats.org/officeDocument/2006/relationships/oleObject" Target="../embeddings/oleObject19.bin"/><Relationship Id="rId14" Type="http://schemas.openxmlformats.org/officeDocument/2006/relationships/image" Target="../media/image98.wmf"/><Relationship Id="rId22" Type="http://schemas.openxmlformats.org/officeDocument/2006/relationships/image" Target="../media/image102.wmf"/></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28.bin"/><Relationship Id="rId7" Type="http://schemas.openxmlformats.org/officeDocument/2006/relationships/image" Target="../media/image111.wmf"/><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oleObject" Target="../embeddings/oleObject29.bin"/><Relationship Id="rId5" Type="http://schemas.openxmlformats.org/officeDocument/2006/relationships/image" Target="../media/image112.emf"/><Relationship Id="rId4" Type="http://schemas.openxmlformats.org/officeDocument/2006/relationships/image" Target="../media/image110.wmf"/></Relationships>
</file>

<file path=ppt/slides/_rels/slide52.xml.rels><?xml version="1.0" encoding="UTF-8" standalone="yes"?>
<Relationships xmlns="http://schemas.openxmlformats.org/package/2006/relationships"><Relationship Id="rId3" Type="http://schemas.openxmlformats.org/officeDocument/2006/relationships/image" Target="../media/image114.emf"/><Relationship Id="rId7" Type="http://schemas.openxmlformats.org/officeDocument/2006/relationships/image" Target="../media/image113.wmf"/><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oleObject" Target="../embeddings/oleObject31.bin"/><Relationship Id="rId5" Type="http://schemas.openxmlformats.org/officeDocument/2006/relationships/image" Target="../media/image109.wmf"/><Relationship Id="rId4" Type="http://schemas.openxmlformats.org/officeDocument/2006/relationships/oleObject" Target="../embeddings/oleObject30.bin"/></Relationships>
</file>

<file path=ppt/slides/_rels/slide53.xml.rels><?xml version="1.0" encoding="UTF-8" standalone="yes"?>
<Relationships xmlns="http://schemas.openxmlformats.org/package/2006/relationships"><Relationship Id="rId8" Type="http://schemas.openxmlformats.org/officeDocument/2006/relationships/image" Target="../media/image117.wmf"/><Relationship Id="rId13" Type="http://schemas.openxmlformats.org/officeDocument/2006/relationships/oleObject" Target="../embeddings/oleObject37.bin"/><Relationship Id="rId18" Type="http://schemas.openxmlformats.org/officeDocument/2006/relationships/image" Target="../media/image122.wmf"/><Relationship Id="rId26" Type="http://schemas.openxmlformats.org/officeDocument/2006/relationships/oleObject" Target="../embeddings/oleObject44.bin"/><Relationship Id="rId3" Type="http://schemas.openxmlformats.org/officeDocument/2006/relationships/oleObject" Target="../embeddings/oleObject32.bin"/><Relationship Id="rId21" Type="http://schemas.openxmlformats.org/officeDocument/2006/relationships/oleObject" Target="../embeddings/oleObject41.bin"/><Relationship Id="rId7" Type="http://schemas.openxmlformats.org/officeDocument/2006/relationships/oleObject" Target="../embeddings/oleObject34.bin"/><Relationship Id="rId12" Type="http://schemas.openxmlformats.org/officeDocument/2006/relationships/image" Target="../media/image119.wmf"/><Relationship Id="rId17" Type="http://schemas.openxmlformats.org/officeDocument/2006/relationships/oleObject" Target="../embeddings/oleObject39.bin"/><Relationship Id="rId25" Type="http://schemas.openxmlformats.org/officeDocument/2006/relationships/image" Target="../media/image125.wmf"/><Relationship Id="rId2" Type="http://schemas.openxmlformats.org/officeDocument/2006/relationships/slideLayout" Target="../slideLayouts/slideLayout7.xml"/><Relationship Id="rId16" Type="http://schemas.openxmlformats.org/officeDocument/2006/relationships/image" Target="../media/image121.wmf"/><Relationship Id="rId20" Type="http://schemas.openxmlformats.org/officeDocument/2006/relationships/image" Target="../media/image123.wmf"/><Relationship Id="rId29" Type="http://schemas.openxmlformats.org/officeDocument/2006/relationships/oleObject" Target="../embeddings/oleObject46.bin"/><Relationship Id="rId1" Type="http://schemas.openxmlformats.org/officeDocument/2006/relationships/vmlDrawing" Target="../drawings/vmlDrawing9.vml"/><Relationship Id="rId6" Type="http://schemas.openxmlformats.org/officeDocument/2006/relationships/image" Target="../media/image116.wmf"/><Relationship Id="rId11" Type="http://schemas.openxmlformats.org/officeDocument/2006/relationships/oleObject" Target="../embeddings/oleObject36.bin"/><Relationship Id="rId24" Type="http://schemas.openxmlformats.org/officeDocument/2006/relationships/oleObject" Target="../embeddings/oleObject43.bin"/><Relationship Id="rId5" Type="http://schemas.openxmlformats.org/officeDocument/2006/relationships/oleObject" Target="../embeddings/oleObject33.bin"/><Relationship Id="rId15" Type="http://schemas.openxmlformats.org/officeDocument/2006/relationships/oleObject" Target="../embeddings/oleObject38.bin"/><Relationship Id="rId23" Type="http://schemas.openxmlformats.org/officeDocument/2006/relationships/oleObject" Target="../embeddings/oleObject42.bin"/><Relationship Id="rId28" Type="http://schemas.openxmlformats.org/officeDocument/2006/relationships/oleObject" Target="../embeddings/oleObject45.bin"/><Relationship Id="rId10" Type="http://schemas.openxmlformats.org/officeDocument/2006/relationships/image" Target="../media/image118.wmf"/><Relationship Id="rId19" Type="http://schemas.openxmlformats.org/officeDocument/2006/relationships/oleObject" Target="../embeddings/oleObject40.bin"/><Relationship Id="rId31" Type="http://schemas.openxmlformats.org/officeDocument/2006/relationships/image" Target="../media/image127.wmf"/><Relationship Id="rId4" Type="http://schemas.openxmlformats.org/officeDocument/2006/relationships/image" Target="../media/image115.wmf"/><Relationship Id="rId9" Type="http://schemas.openxmlformats.org/officeDocument/2006/relationships/oleObject" Target="../embeddings/oleObject35.bin"/><Relationship Id="rId14" Type="http://schemas.openxmlformats.org/officeDocument/2006/relationships/image" Target="../media/image120.wmf"/><Relationship Id="rId22" Type="http://schemas.openxmlformats.org/officeDocument/2006/relationships/image" Target="../media/image124.wmf"/><Relationship Id="rId27" Type="http://schemas.openxmlformats.org/officeDocument/2006/relationships/image" Target="../media/image126.wmf"/><Relationship Id="rId30" Type="http://schemas.openxmlformats.org/officeDocument/2006/relationships/oleObject" Target="../embeddings/oleObject47.bin"/></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9.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136.png"/><Relationship Id="rId7" Type="http://schemas.openxmlformats.org/officeDocument/2006/relationships/image" Target="../media/image135.wmf"/><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oleObject" Target="../embeddings/oleObject49.bin"/><Relationship Id="rId5" Type="http://schemas.openxmlformats.org/officeDocument/2006/relationships/image" Target="../media/image134.wmf"/><Relationship Id="rId4" Type="http://schemas.openxmlformats.org/officeDocument/2006/relationships/oleObject" Target="../embeddings/oleObject48.bin"/></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37.png"/><Relationship Id="rId1" Type="http://schemas.openxmlformats.org/officeDocument/2006/relationships/slideLayout" Target="../slideLayouts/slideLayout7.xml"/><Relationship Id="rId4" Type="http://schemas.openxmlformats.org/officeDocument/2006/relationships/image" Target="../media/image139.png"/></Relationships>
</file>

<file path=ppt/slides/_rels/slide61.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image" Target="../media/image140.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7.xml"/><Relationship Id="rId5" Type="http://schemas.openxmlformats.org/officeDocument/2006/relationships/image" Target="../media/image92.jpeg"/><Relationship Id="rId4" Type="http://schemas.openxmlformats.org/officeDocument/2006/relationships/image" Target="../media/image91.jpeg"/></Relationships>
</file>

<file path=ppt/slides/_rels/slide63.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143.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150.emf"/><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8" Type="http://schemas.openxmlformats.org/officeDocument/2006/relationships/image" Target="../media/image153.wmf"/><Relationship Id="rId13" Type="http://schemas.openxmlformats.org/officeDocument/2006/relationships/oleObject" Target="../embeddings/oleObject55.bin"/><Relationship Id="rId18" Type="http://schemas.openxmlformats.org/officeDocument/2006/relationships/image" Target="../media/image157.wmf"/><Relationship Id="rId26" Type="http://schemas.openxmlformats.org/officeDocument/2006/relationships/image" Target="../media/image102.wmf"/><Relationship Id="rId3" Type="http://schemas.openxmlformats.org/officeDocument/2006/relationships/oleObject" Target="../embeddings/oleObject50.bin"/><Relationship Id="rId21" Type="http://schemas.openxmlformats.org/officeDocument/2006/relationships/oleObject" Target="../embeddings/oleObject59.bin"/><Relationship Id="rId7" Type="http://schemas.openxmlformats.org/officeDocument/2006/relationships/oleObject" Target="../embeddings/oleObject52.bin"/><Relationship Id="rId12" Type="http://schemas.openxmlformats.org/officeDocument/2006/relationships/image" Target="../media/image155.wmf"/><Relationship Id="rId17" Type="http://schemas.openxmlformats.org/officeDocument/2006/relationships/oleObject" Target="../embeddings/oleObject57.bin"/><Relationship Id="rId25" Type="http://schemas.openxmlformats.org/officeDocument/2006/relationships/oleObject" Target="../embeddings/oleObject61.bin"/><Relationship Id="rId2" Type="http://schemas.openxmlformats.org/officeDocument/2006/relationships/slideLayout" Target="../slideLayouts/slideLayout7.xml"/><Relationship Id="rId16" Type="http://schemas.openxmlformats.org/officeDocument/2006/relationships/image" Target="../media/image106.wmf"/><Relationship Id="rId20" Type="http://schemas.openxmlformats.org/officeDocument/2006/relationships/image" Target="../media/image108.wmf"/><Relationship Id="rId29" Type="http://schemas.openxmlformats.org/officeDocument/2006/relationships/oleObject" Target="../embeddings/oleObject63.bin"/><Relationship Id="rId1" Type="http://schemas.openxmlformats.org/officeDocument/2006/relationships/vmlDrawing" Target="../drawings/vmlDrawing11.vml"/><Relationship Id="rId6" Type="http://schemas.openxmlformats.org/officeDocument/2006/relationships/image" Target="../media/image152.wmf"/><Relationship Id="rId11" Type="http://schemas.openxmlformats.org/officeDocument/2006/relationships/oleObject" Target="../embeddings/oleObject54.bin"/><Relationship Id="rId24" Type="http://schemas.openxmlformats.org/officeDocument/2006/relationships/image" Target="../media/image101.wmf"/><Relationship Id="rId5" Type="http://schemas.openxmlformats.org/officeDocument/2006/relationships/oleObject" Target="../embeddings/oleObject51.bin"/><Relationship Id="rId15" Type="http://schemas.openxmlformats.org/officeDocument/2006/relationships/oleObject" Target="../embeddings/oleObject56.bin"/><Relationship Id="rId23" Type="http://schemas.openxmlformats.org/officeDocument/2006/relationships/oleObject" Target="../embeddings/oleObject60.bin"/><Relationship Id="rId28" Type="http://schemas.openxmlformats.org/officeDocument/2006/relationships/image" Target="../media/image103.wmf"/><Relationship Id="rId10" Type="http://schemas.openxmlformats.org/officeDocument/2006/relationships/image" Target="../media/image154.wmf"/><Relationship Id="rId19" Type="http://schemas.openxmlformats.org/officeDocument/2006/relationships/oleObject" Target="../embeddings/oleObject58.bin"/><Relationship Id="rId4" Type="http://schemas.openxmlformats.org/officeDocument/2006/relationships/image" Target="../media/image151.wmf"/><Relationship Id="rId9" Type="http://schemas.openxmlformats.org/officeDocument/2006/relationships/oleObject" Target="../embeddings/oleObject53.bin"/><Relationship Id="rId14" Type="http://schemas.openxmlformats.org/officeDocument/2006/relationships/image" Target="../media/image156.wmf"/><Relationship Id="rId22" Type="http://schemas.openxmlformats.org/officeDocument/2006/relationships/image" Target="../media/image99.wmf"/><Relationship Id="rId27" Type="http://schemas.openxmlformats.org/officeDocument/2006/relationships/oleObject" Target="../embeddings/oleObject62.bin"/><Relationship Id="rId30" Type="http://schemas.openxmlformats.org/officeDocument/2006/relationships/image" Target="../media/image104.wmf"/></Relationships>
</file>

<file path=ppt/slides/_rels/slide73.xml.rels><?xml version="1.0" encoding="UTF-8" standalone="yes"?>
<Relationships xmlns="http://schemas.openxmlformats.org/package/2006/relationships"><Relationship Id="rId8" Type="http://schemas.openxmlformats.org/officeDocument/2006/relationships/image" Target="../media/image160.wmf"/><Relationship Id="rId13" Type="http://schemas.openxmlformats.org/officeDocument/2006/relationships/oleObject" Target="../embeddings/oleObject69.bin"/><Relationship Id="rId18" Type="http://schemas.openxmlformats.org/officeDocument/2006/relationships/image" Target="../media/image152.wmf"/><Relationship Id="rId3" Type="http://schemas.openxmlformats.org/officeDocument/2006/relationships/oleObject" Target="../embeddings/oleObject64.bin"/><Relationship Id="rId21" Type="http://schemas.openxmlformats.org/officeDocument/2006/relationships/oleObject" Target="../embeddings/oleObject73.bin"/><Relationship Id="rId7" Type="http://schemas.openxmlformats.org/officeDocument/2006/relationships/oleObject" Target="../embeddings/oleObject66.bin"/><Relationship Id="rId12" Type="http://schemas.openxmlformats.org/officeDocument/2006/relationships/image" Target="../media/image162.wmf"/><Relationship Id="rId17" Type="http://schemas.openxmlformats.org/officeDocument/2006/relationships/oleObject" Target="../embeddings/oleObject71.bin"/><Relationship Id="rId2" Type="http://schemas.openxmlformats.org/officeDocument/2006/relationships/slideLayout" Target="../slideLayouts/slideLayout7.xml"/><Relationship Id="rId16" Type="http://schemas.openxmlformats.org/officeDocument/2006/relationships/image" Target="../media/image164.wmf"/><Relationship Id="rId20" Type="http://schemas.openxmlformats.org/officeDocument/2006/relationships/image" Target="../media/image153.wmf"/><Relationship Id="rId1" Type="http://schemas.openxmlformats.org/officeDocument/2006/relationships/vmlDrawing" Target="../drawings/vmlDrawing12.vml"/><Relationship Id="rId6" Type="http://schemas.openxmlformats.org/officeDocument/2006/relationships/image" Target="../media/image159.wmf"/><Relationship Id="rId11" Type="http://schemas.openxmlformats.org/officeDocument/2006/relationships/oleObject" Target="../embeddings/oleObject68.bin"/><Relationship Id="rId24" Type="http://schemas.openxmlformats.org/officeDocument/2006/relationships/image" Target="../media/image165.wmf"/><Relationship Id="rId5" Type="http://schemas.openxmlformats.org/officeDocument/2006/relationships/oleObject" Target="../embeddings/oleObject65.bin"/><Relationship Id="rId15" Type="http://schemas.openxmlformats.org/officeDocument/2006/relationships/oleObject" Target="../embeddings/oleObject70.bin"/><Relationship Id="rId23" Type="http://schemas.openxmlformats.org/officeDocument/2006/relationships/oleObject" Target="../embeddings/oleObject74.bin"/><Relationship Id="rId10" Type="http://schemas.openxmlformats.org/officeDocument/2006/relationships/image" Target="../media/image161.wmf"/><Relationship Id="rId19" Type="http://schemas.openxmlformats.org/officeDocument/2006/relationships/oleObject" Target="../embeddings/oleObject72.bin"/><Relationship Id="rId4" Type="http://schemas.openxmlformats.org/officeDocument/2006/relationships/image" Target="../media/image158.wmf"/><Relationship Id="rId9" Type="http://schemas.openxmlformats.org/officeDocument/2006/relationships/oleObject" Target="../embeddings/oleObject67.bin"/><Relationship Id="rId14" Type="http://schemas.openxmlformats.org/officeDocument/2006/relationships/image" Target="../media/image163.wmf"/><Relationship Id="rId22" Type="http://schemas.openxmlformats.org/officeDocument/2006/relationships/image" Target="../media/image155.wmf"/></Relationships>
</file>

<file path=ppt/slides/_rels/slide74.xml.rels><?xml version="1.0" encoding="UTF-8" standalone="yes"?>
<Relationships xmlns="http://schemas.openxmlformats.org/package/2006/relationships"><Relationship Id="rId8" Type="http://schemas.openxmlformats.org/officeDocument/2006/relationships/oleObject" Target="../embeddings/oleObject77.bin"/><Relationship Id="rId3" Type="http://schemas.openxmlformats.org/officeDocument/2006/relationships/oleObject" Target="../embeddings/oleObject75.bin"/><Relationship Id="rId7" Type="http://schemas.openxmlformats.org/officeDocument/2006/relationships/image" Target="../media/image169.emf"/><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167.wmf"/><Relationship Id="rId5" Type="http://schemas.openxmlformats.org/officeDocument/2006/relationships/oleObject" Target="../embeddings/oleObject76.bin"/><Relationship Id="rId4" Type="http://schemas.openxmlformats.org/officeDocument/2006/relationships/image" Target="../media/image166.wmf"/><Relationship Id="rId9" Type="http://schemas.openxmlformats.org/officeDocument/2006/relationships/image" Target="../media/image168.wmf"/></Relationships>
</file>

<file path=ppt/slides/_rels/slide75.xml.rels><?xml version="1.0" encoding="UTF-8" standalone="yes"?>
<Relationships xmlns="http://schemas.openxmlformats.org/package/2006/relationships"><Relationship Id="rId8" Type="http://schemas.openxmlformats.org/officeDocument/2006/relationships/image" Target="../media/image172.wmf"/><Relationship Id="rId13" Type="http://schemas.openxmlformats.org/officeDocument/2006/relationships/oleObject" Target="../embeddings/oleObject83.bin"/><Relationship Id="rId18" Type="http://schemas.openxmlformats.org/officeDocument/2006/relationships/image" Target="../media/image177.wmf"/><Relationship Id="rId26" Type="http://schemas.openxmlformats.org/officeDocument/2006/relationships/image" Target="../media/image181.wmf"/><Relationship Id="rId3" Type="http://schemas.openxmlformats.org/officeDocument/2006/relationships/oleObject" Target="../embeddings/oleObject78.bin"/><Relationship Id="rId21" Type="http://schemas.openxmlformats.org/officeDocument/2006/relationships/oleObject" Target="../embeddings/oleObject87.bin"/><Relationship Id="rId34" Type="http://schemas.openxmlformats.org/officeDocument/2006/relationships/image" Target="../media/image185.wmf"/><Relationship Id="rId7" Type="http://schemas.openxmlformats.org/officeDocument/2006/relationships/oleObject" Target="../embeddings/oleObject80.bin"/><Relationship Id="rId12" Type="http://schemas.openxmlformats.org/officeDocument/2006/relationships/image" Target="../media/image174.wmf"/><Relationship Id="rId17" Type="http://schemas.openxmlformats.org/officeDocument/2006/relationships/oleObject" Target="../embeddings/oleObject85.bin"/><Relationship Id="rId25" Type="http://schemas.openxmlformats.org/officeDocument/2006/relationships/oleObject" Target="../embeddings/oleObject89.bin"/><Relationship Id="rId33" Type="http://schemas.openxmlformats.org/officeDocument/2006/relationships/oleObject" Target="../embeddings/oleObject93.bin"/><Relationship Id="rId2" Type="http://schemas.openxmlformats.org/officeDocument/2006/relationships/slideLayout" Target="../slideLayouts/slideLayout7.xml"/><Relationship Id="rId16" Type="http://schemas.openxmlformats.org/officeDocument/2006/relationships/image" Target="../media/image176.wmf"/><Relationship Id="rId20" Type="http://schemas.openxmlformats.org/officeDocument/2006/relationships/image" Target="../media/image178.wmf"/><Relationship Id="rId29" Type="http://schemas.openxmlformats.org/officeDocument/2006/relationships/oleObject" Target="../embeddings/oleObject91.bin"/><Relationship Id="rId1" Type="http://schemas.openxmlformats.org/officeDocument/2006/relationships/vmlDrawing" Target="../drawings/vmlDrawing14.vml"/><Relationship Id="rId6" Type="http://schemas.openxmlformats.org/officeDocument/2006/relationships/image" Target="../media/image171.wmf"/><Relationship Id="rId11" Type="http://schemas.openxmlformats.org/officeDocument/2006/relationships/oleObject" Target="../embeddings/oleObject82.bin"/><Relationship Id="rId24" Type="http://schemas.openxmlformats.org/officeDocument/2006/relationships/image" Target="../media/image180.wmf"/><Relationship Id="rId32" Type="http://schemas.openxmlformats.org/officeDocument/2006/relationships/image" Target="../media/image184.wmf"/><Relationship Id="rId5" Type="http://schemas.openxmlformats.org/officeDocument/2006/relationships/oleObject" Target="../embeddings/oleObject79.bin"/><Relationship Id="rId15" Type="http://schemas.openxmlformats.org/officeDocument/2006/relationships/oleObject" Target="../embeddings/oleObject84.bin"/><Relationship Id="rId23" Type="http://schemas.openxmlformats.org/officeDocument/2006/relationships/oleObject" Target="../embeddings/oleObject88.bin"/><Relationship Id="rId28" Type="http://schemas.openxmlformats.org/officeDocument/2006/relationships/image" Target="../media/image182.wmf"/><Relationship Id="rId10" Type="http://schemas.openxmlformats.org/officeDocument/2006/relationships/image" Target="../media/image173.wmf"/><Relationship Id="rId19" Type="http://schemas.openxmlformats.org/officeDocument/2006/relationships/oleObject" Target="../embeddings/oleObject86.bin"/><Relationship Id="rId31" Type="http://schemas.openxmlformats.org/officeDocument/2006/relationships/oleObject" Target="../embeddings/oleObject92.bin"/><Relationship Id="rId4" Type="http://schemas.openxmlformats.org/officeDocument/2006/relationships/image" Target="../media/image170.wmf"/><Relationship Id="rId9" Type="http://schemas.openxmlformats.org/officeDocument/2006/relationships/oleObject" Target="../embeddings/oleObject81.bin"/><Relationship Id="rId14" Type="http://schemas.openxmlformats.org/officeDocument/2006/relationships/image" Target="../media/image175.wmf"/><Relationship Id="rId22" Type="http://schemas.openxmlformats.org/officeDocument/2006/relationships/image" Target="../media/image179.wmf"/><Relationship Id="rId27" Type="http://schemas.openxmlformats.org/officeDocument/2006/relationships/oleObject" Target="../embeddings/oleObject90.bin"/><Relationship Id="rId30" Type="http://schemas.openxmlformats.org/officeDocument/2006/relationships/image" Target="../media/image183.wmf"/></Relationships>
</file>

<file path=ppt/slides/_rels/slide76.xml.rels><?xml version="1.0" encoding="UTF-8" standalone="yes"?>
<Relationships xmlns="http://schemas.openxmlformats.org/package/2006/relationships"><Relationship Id="rId3" Type="http://schemas.openxmlformats.org/officeDocument/2006/relationships/oleObject" Target="../embeddings/oleObject94.bin"/><Relationship Id="rId2" Type="http://schemas.openxmlformats.org/officeDocument/2006/relationships/slideLayout" Target="../slideLayouts/slideLayout7.xml"/><Relationship Id="rId1" Type="http://schemas.openxmlformats.org/officeDocument/2006/relationships/vmlDrawing" Target="../drawings/vmlDrawing15.vml"/><Relationship Id="rId5" Type="http://schemas.openxmlformats.org/officeDocument/2006/relationships/image" Target="../media/image186.emf"/><Relationship Id="rId4" Type="http://schemas.openxmlformats.org/officeDocument/2006/relationships/package" Target="../embeddings/Microsoft_Word_Document1.docx"/></Relationships>
</file>

<file path=ppt/slides/_rels/slide77.xml.rels><?xml version="1.0" encoding="UTF-8" standalone="yes"?>
<Relationships xmlns="http://schemas.openxmlformats.org/package/2006/relationships"><Relationship Id="rId2" Type="http://schemas.openxmlformats.org/officeDocument/2006/relationships/image" Target="../media/image187.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189.emf"/><Relationship Id="rId2" Type="http://schemas.openxmlformats.org/officeDocument/2006/relationships/slideLayout" Target="../slideLayouts/slideLayout7.xml"/><Relationship Id="rId1" Type="http://schemas.openxmlformats.org/officeDocument/2006/relationships/vmlDrawing" Target="../drawings/vmlDrawing16.vml"/><Relationship Id="rId5" Type="http://schemas.openxmlformats.org/officeDocument/2006/relationships/image" Target="../media/image188.wmf"/><Relationship Id="rId4" Type="http://schemas.openxmlformats.org/officeDocument/2006/relationships/oleObject" Target="../embeddings/oleObject95.bin"/></Relationships>
</file>

<file path=ppt/slides/_rels/slide79.xml.rels><?xml version="1.0" encoding="UTF-8" standalone="yes"?>
<Relationships xmlns="http://schemas.openxmlformats.org/package/2006/relationships"><Relationship Id="rId2" Type="http://schemas.openxmlformats.org/officeDocument/2006/relationships/image" Target="../media/image19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191.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192.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193.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194.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195.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196.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197.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198.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200.png"/><Relationship Id="rId2" Type="http://schemas.openxmlformats.org/officeDocument/2006/relationships/image" Target="../media/image199.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202.png"/><Relationship Id="rId2" Type="http://schemas.openxmlformats.org/officeDocument/2006/relationships/image" Target="../media/image20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204.png"/><Relationship Id="rId2" Type="http://schemas.openxmlformats.org/officeDocument/2006/relationships/image" Target="../media/image203.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206.png"/><Relationship Id="rId2" Type="http://schemas.openxmlformats.org/officeDocument/2006/relationships/image" Target="../media/image205.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207.pn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207.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8" Type="http://schemas.openxmlformats.org/officeDocument/2006/relationships/image" Target="../media/image90.png"/><Relationship Id="rId13" Type="http://schemas.openxmlformats.org/officeDocument/2006/relationships/image" Target="../media/image207.png"/><Relationship Id="rId3" Type="http://schemas.openxmlformats.org/officeDocument/2006/relationships/image" Target="../media/image43.png"/><Relationship Id="rId7" Type="http://schemas.openxmlformats.org/officeDocument/2006/relationships/image" Target="../media/image850.png"/><Relationship Id="rId12" Type="http://schemas.openxmlformats.org/officeDocument/2006/relationships/image" Target="../media/image1300.png"/><Relationship Id="rId2" Type="http://schemas.openxmlformats.org/officeDocument/2006/relationships/image" Target="../media/image37.png"/><Relationship Id="rId1" Type="http://schemas.openxmlformats.org/officeDocument/2006/relationships/slideLayout" Target="../slideLayouts/slideLayout7.xml"/><Relationship Id="rId6" Type="http://schemas.openxmlformats.org/officeDocument/2006/relationships/image" Target="../media/image710.png"/><Relationship Id="rId11" Type="http://schemas.openxmlformats.org/officeDocument/2006/relationships/image" Target="../media/image120.png"/><Relationship Id="rId5" Type="http://schemas.openxmlformats.org/officeDocument/2006/relationships/image" Target="../media/image610.png"/><Relationship Id="rId10" Type="http://schemas.openxmlformats.org/officeDocument/2006/relationships/image" Target="../media/image110.png"/><Relationship Id="rId4" Type="http://schemas.openxmlformats.org/officeDocument/2006/relationships/image" Target="../media/image50.png"/><Relationship Id="rId9" Type="http://schemas.openxmlformats.org/officeDocument/2006/relationships/image" Target="../media/image100.png"/></Relationships>
</file>

<file path=ppt/slides/_rels/slide95.xml.rels><?xml version="1.0" encoding="UTF-8" standalone="yes"?>
<Relationships xmlns="http://schemas.openxmlformats.org/package/2006/relationships"><Relationship Id="rId3" Type="http://schemas.openxmlformats.org/officeDocument/2006/relationships/image" Target="../media/image2080.png"/><Relationship Id="rId2" Type="http://schemas.openxmlformats.org/officeDocument/2006/relationships/image" Target="../media/image208.png"/><Relationship Id="rId1" Type="http://schemas.openxmlformats.org/officeDocument/2006/relationships/slideLayout" Target="../slideLayouts/slideLayout7.xml"/><Relationship Id="rId5" Type="http://schemas.openxmlformats.org/officeDocument/2006/relationships/image" Target="../media/image2101.png"/><Relationship Id="rId4" Type="http://schemas.openxmlformats.org/officeDocument/2006/relationships/image" Target="../media/image2090.png"/></Relationships>
</file>

<file path=ppt/slides/_rels/slide96.xml.rels><?xml version="1.0" encoding="UTF-8" standalone="yes"?>
<Relationships xmlns="http://schemas.openxmlformats.org/package/2006/relationships"><Relationship Id="rId3" Type="http://schemas.openxmlformats.org/officeDocument/2006/relationships/image" Target="../media/image2110.png"/><Relationship Id="rId2" Type="http://schemas.openxmlformats.org/officeDocument/2006/relationships/image" Target="../media/image2100.pn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8" Type="http://schemas.openxmlformats.org/officeDocument/2006/relationships/image" Target="../media/image211.wmf"/><Relationship Id="rId13" Type="http://schemas.openxmlformats.org/officeDocument/2006/relationships/image" Target="../media/image216.png"/><Relationship Id="rId3" Type="http://schemas.openxmlformats.org/officeDocument/2006/relationships/oleObject" Target="../embeddings/oleObject96.bin"/><Relationship Id="rId7" Type="http://schemas.openxmlformats.org/officeDocument/2006/relationships/oleObject" Target="../embeddings/oleObject98.bin"/><Relationship Id="rId12" Type="http://schemas.openxmlformats.org/officeDocument/2006/relationships/image" Target="../media/image2101.png"/><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210.wmf"/><Relationship Id="rId11" Type="http://schemas.openxmlformats.org/officeDocument/2006/relationships/image" Target="../media/image1910.png"/><Relationship Id="rId5" Type="http://schemas.openxmlformats.org/officeDocument/2006/relationships/oleObject" Target="../embeddings/oleObject97.bin"/><Relationship Id="rId10" Type="http://schemas.openxmlformats.org/officeDocument/2006/relationships/image" Target="../media/image214.png"/><Relationship Id="rId4" Type="http://schemas.openxmlformats.org/officeDocument/2006/relationships/image" Target="../media/image209.wmf"/><Relationship Id="rId9" Type="http://schemas.openxmlformats.org/officeDocument/2006/relationships/image" Target="../media/image215.png"/></Relationships>
</file>

<file path=ppt/slides/_rels/slide98.xml.rels><?xml version="1.0" encoding="UTF-8" standalone="yes"?>
<Relationships xmlns="http://schemas.openxmlformats.org/package/2006/relationships"><Relationship Id="rId3" Type="http://schemas.openxmlformats.org/officeDocument/2006/relationships/oleObject" Target="../embeddings/oleObject99.bin"/><Relationship Id="rId2" Type="http://schemas.openxmlformats.org/officeDocument/2006/relationships/slideLayout" Target="../slideLayouts/slideLayout7.xml"/><Relationship Id="rId1" Type="http://schemas.openxmlformats.org/officeDocument/2006/relationships/vmlDrawing" Target="../drawings/vmlDrawing18.vml"/><Relationship Id="rId5" Type="http://schemas.openxmlformats.org/officeDocument/2006/relationships/image" Target="../media/image1900.png"/><Relationship Id="rId4" Type="http://schemas.openxmlformats.org/officeDocument/2006/relationships/image" Target="../media/image212.wmf"/></Relationships>
</file>

<file path=ppt/slides/_rels/slide99.xml.rels><?xml version="1.0" encoding="UTF-8" standalone="yes"?>
<Relationships xmlns="http://schemas.openxmlformats.org/package/2006/relationships"><Relationship Id="rId2" Type="http://schemas.openxmlformats.org/officeDocument/2006/relationships/image" Target="../media/image21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1</a:t>
            </a:fld>
            <a:endParaRPr lang="zh-TW" altLang="en-US"/>
          </a:p>
        </p:txBody>
      </p:sp>
      <p:sp>
        <p:nvSpPr>
          <p:cNvPr id="3" name="矩形 2"/>
          <p:cNvSpPr/>
          <p:nvPr/>
        </p:nvSpPr>
        <p:spPr>
          <a:xfrm>
            <a:off x="1169265" y="1709183"/>
            <a:ext cx="6629399" cy="1912062"/>
          </a:xfrm>
          <a:prstGeom prst="rect">
            <a:avLst/>
          </a:prstGeom>
        </p:spPr>
        <p:txBody>
          <a:bodyPr wrap="square">
            <a:spAutoFit/>
          </a:bodyPr>
          <a:lstStyle/>
          <a:p>
            <a:pPr algn="ctr">
              <a:lnSpc>
                <a:spcPct val="200000"/>
              </a:lnSpc>
            </a:pPr>
            <a:r>
              <a:rPr lang="en-US" altLang="zh-TW" sz="3200" b="1" dirty="0" smtClean="0">
                <a:solidFill>
                  <a:srgbClr val="FF0000"/>
                </a:solidFill>
                <a:latin typeface="Times New Roman" pitchFamily="18" charset="0"/>
                <a:ea typeface="標楷體" pitchFamily="65" charset="-120"/>
                <a:cs typeface="Times New Roman" pitchFamily="18" charset="0"/>
              </a:rPr>
              <a:t>PEK-110</a:t>
            </a:r>
          </a:p>
          <a:p>
            <a:pPr algn="ctr">
              <a:lnSpc>
                <a:spcPct val="200000"/>
              </a:lnSpc>
            </a:pPr>
            <a:r>
              <a:rPr lang="en-US" altLang="zh-TW" sz="3200" b="1" dirty="0" smtClean="0">
                <a:solidFill>
                  <a:srgbClr val="FF0000"/>
                </a:solidFill>
                <a:latin typeface="Times New Roman" pitchFamily="18" charset="0"/>
                <a:ea typeface="標楷體" pitchFamily="65" charset="-120"/>
                <a:cs typeface="Times New Roman" pitchFamily="18" charset="0"/>
              </a:rPr>
              <a:t>Single-phase DC-AC Inverter</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1" name="Picture 3"/>
          <p:cNvPicPr>
            <a:picLocks noChangeAspect="1" noChangeArrowheads="1"/>
          </p:cNvPicPr>
          <p:nvPr/>
        </p:nvPicPr>
        <p:blipFill>
          <a:blip r:embed="rId2" cstate="print"/>
          <a:srcRect/>
          <a:stretch>
            <a:fillRect/>
          </a:stretch>
        </p:blipFill>
        <p:spPr bwMode="auto">
          <a:xfrm>
            <a:off x="0" y="2076980"/>
            <a:ext cx="2695575" cy="2428875"/>
          </a:xfrm>
          <a:prstGeom prst="rect">
            <a:avLst/>
          </a:prstGeom>
          <a:noFill/>
          <a:ln w="9525">
            <a:noFill/>
            <a:miter lim="800000"/>
            <a:headEnd/>
            <a:tailEnd/>
          </a:ln>
        </p:spPr>
      </p:pic>
      <p:sp>
        <p:nvSpPr>
          <p:cNvPr id="2" name="投影片編號版面配置區 1"/>
          <p:cNvSpPr>
            <a:spLocks noGrp="1"/>
          </p:cNvSpPr>
          <p:nvPr>
            <p:ph type="sldNum" sz="quarter" idx="12"/>
          </p:nvPr>
        </p:nvSpPr>
        <p:spPr/>
        <p:txBody>
          <a:bodyPr/>
          <a:lstStyle/>
          <a:p>
            <a:fld id="{5DE7D6C7-A205-41C1-B78B-CA588F32A664}" type="slidenum">
              <a:rPr lang="zh-TW" altLang="en-US" smtClean="0"/>
              <a:pPr/>
              <a:t>10</a:t>
            </a:fld>
            <a:endParaRPr lang="zh-TW" altLang="en-US"/>
          </a:p>
        </p:txBody>
      </p:sp>
      <p:graphicFrame>
        <p:nvGraphicFramePr>
          <p:cNvPr id="5" name="表格 4"/>
          <p:cNvGraphicFramePr>
            <a:graphicFrameLocks noGrp="1"/>
          </p:cNvGraphicFramePr>
          <p:nvPr/>
        </p:nvGraphicFramePr>
        <p:xfrm>
          <a:off x="2879854" y="257172"/>
          <a:ext cx="3197096" cy="6438902"/>
        </p:xfrm>
        <a:graphic>
          <a:graphicData uri="http://schemas.openxmlformats.org/drawingml/2006/table">
            <a:tbl>
              <a:tblPr/>
              <a:tblGrid>
                <a:gridCol w="1341308"/>
                <a:gridCol w="271070"/>
                <a:gridCol w="271070"/>
                <a:gridCol w="1313648"/>
              </a:tblGrid>
              <a:tr h="165490">
                <a:tc>
                  <a:txBody>
                    <a:bodyPr/>
                    <a:lstStyle/>
                    <a:p>
                      <a:pPr algn="ctr">
                        <a:lnSpc>
                          <a:spcPct val="100000"/>
                        </a:lnSpc>
                        <a:spcAft>
                          <a:spcPts val="0"/>
                        </a:spcAft>
                      </a:pPr>
                      <a:r>
                        <a:rPr lang="zh-TW" sz="1000" kern="0" dirty="0">
                          <a:latin typeface="Times New Roman"/>
                          <a:ea typeface="標楷體"/>
                          <a:cs typeface="Times New Roman"/>
                        </a:rPr>
                        <a:t>　</a:t>
                      </a:r>
                      <a:endParaRPr lang="zh-TW" sz="900" kern="100" dirty="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0000"/>
                        </a:lnSpc>
                        <a:spcAft>
                          <a:spcPts val="0"/>
                        </a:spcAft>
                      </a:pPr>
                      <a:r>
                        <a:rPr lang="en-US" sz="1000" kern="0" dirty="0">
                          <a:latin typeface="Times New Roman"/>
                          <a:ea typeface="標楷體"/>
                          <a:cs typeface="Times New Roman"/>
                        </a:rPr>
                        <a:t>pin</a:t>
                      </a:r>
                      <a:endParaRPr lang="zh-TW" sz="900" kern="100" dirty="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a:txBody>
                    <a:bodyPr/>
                    <a:lstStyle/>
                    <a:p>
                      <a:pPr algn="ctr">
                        <a:lnSpc>
                          <a:spcPct val="100000"/>
                        </a:lnSpc>
                        <a:spcAft>
                          <a:spcPts val="0"/>
                        </a:spcAft>
                      </a:pPr>
                      <a:r>
                        <a:rPr lang="zh-TW" sz="1000" kern="0" dirty="0">
                          <a:latin typeface="Times New Roman"/>
                          <a:ea typeface="標楷體"/>
                          <a:cs typeface="Times New Roman"/>
                        </a:rPr>
                        <a:t>　</a:t>
                      </a:r>
                      <a:endParaRPr lang="zh-TW" sz="900" kern="100" dirty="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490">
                <a:tc>
                  <a:txBody>
                    <a:bodyPr/>
                    <a:lstStyle/>
                    <a:p>
                      <a:pPr algn="ctr">
                        <a:lnSpc>
                          <a:spcPct val="100000"/>
                        </a:lnSpc>
                        <a:spcAft>
                          <a:spcPts val="0"/>
                        </a:spcAft>
                      </a:pPr>
                      <a:r>
                        <a:rPr lang="en-US" sz="1000" kern="0" dirty="0">
                          <a:latin typeface="Times New Roman"/>
                          <a:ea typeface="標楷體"/>
                          <a:cs typeface="Times New Roman"/>
                        </a:rPr>
                        <a:t>+5V in</a:t>
                      </a:r>
                      <a:endParaRPr lang="zh-TW" sz="900" kern="100" dirty="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dirty="0">
                          <a:latin typeface="Times New Roman"/>
                          <a:ea typeface="標楷體"/>
                          <a:cs typeface="Times New Roman"/>
                        </a:rPr>
                        <a:t>1</a:t>
                      </a:r>
                      <a:endParaRPr lang="zh-TW" sz="900" kern="100" dirty="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dirty="0">
                          <a:latin typeface="Times New Roman"/>
                          <a:ea typeface="標楷體"/>
                          <a:cs typeface="Times New Roman"/>
                        </a:rPr>
                        <a:t>2</a:t>
                      </a:r>
                      <a:endParaRPr lang="zh-TW" sz="900" kern="100" dirty="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dirty="0">
                          <a:latin typeface="Times New Roman"/>
                          <a:ea typeface="標楷體"/>
                          <a:cs typeface="Times New Roman"/>
                        </a:rPr>
                        <a:t>+5V in</a:t>
                      </a:r>
                      <a:endParaRPr lang="zh-TW" sz="900" kern="100" dirty="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490">
                <a:tc>
                  <a:txBody>
                    <a:bodyPr/>
                    <a:lstStyle/>
                    <a:p>
                      <a:pPr algn="ctr">
                        <a:lnSpc>
                          <a:spcPct val="100000"/>
                        </a:lnSpc>
                        <a:spcAft>
                          <a:spcPts val="0"/>
                        </a:spcAft>
                      </a:pPr>
                      <a:r>
                        <a:rPr lang="en-US" sz="1000" kern="0">
                          <a:latin typeface="Times New Roman"/>
                          <a:ea typeface="標楷體"/>
                          <a:cs typeface="Times New Roman"/>
                        </a:rPr>
                        <a:t>GND</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3</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dirty="0">
                          <a:latin typeface="Times New Roman"/>
                          <a:ea typeface="標楷體"/>
                          <a:cs typeface="Times New Roman"/>
                        </a:rPr>
                        <a:t>4</a:t>
                      </a:r>
                      <a:endParaRPr lang="zh-TW" sz="900" kern="100" dirty="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dirty="0">
                          <a:latin typeface="Times New Roman"/>
                          <a:ea typeface="標楷體"/>
                          <a:cs typeface="Times New Roman"/>
                        </a:rPr>
                        <a:t>GND</a:t>
                      </a:r>
                      <a:endParaRPr lang="zh-TW" sz="900" kern="100" dirty="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1715">
                <a:tc>
                  <a:txBody>
                    <a:bodyPr/>
                    <a:lstStyle/>
                    <a:p>
                      <a:pPr algn="ctr">
                        <a:lnSpc>
                          <a:spcPct val="100000"/>
                        </a:lnSpc>
                        <a:spcAft>
                          <a:spcPts val="0"/>
                        </a:spcAft>
                      </a:pPr>
                      <a:r>
                        <a:rPr lang="en-US" sz="1000" kern="0">
                          <a:latin typeface="Times New Roman"/>
                          <a:ea typeface="標楷體"/>
                          <a:cs typeface="Times New Roman"/>
                        </a:rPr>
                        <a:t>GPIO-00 / EPWM</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5</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6</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dirty="0">
                          <a:latin typeface="Times New Roman"/>
                          <a:ea typeface="標楷體"/>
                          <a:cs typeface="Times New Roman"/>
                        </a:rPr>
                        <a:t>GPIO-01 / EPWM-1B / MFSR-B</a:t>
                      </a:r>
                      <a:endParaRPr lang="zh-TW" sz="900" kern="100" dirty="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1715">
                <a:tc>
                  <a:txBody>
                    <a:bodyPr/>
                    <a:lstStyle/>
                    <a:p>
                      <a:pPr algn="ctr">
                        <a:lnSpc>
                          <a:spcPct val="100000"/>
                        </a:lnSpc>
                        <a:spcAft>
                          <a:spcPts val="0"/>
                        </a:spcAft>
                      </a:pPr>
                      <a:r>
                        <a:rPr lang="en-US" sz="1000" kern="0">
                          <a:latin typeface="Times New Roman"/>
                          <a:ea typeface="標楷體"/>
                          <a:cs typeface="Times New Roman"/>
                        </a:rPr>
                        <a:t>GPIO-02 / EPWM</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7</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8</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dirty="0">
                          <a:latin typeface="Times New Roman"/>
                          <a:ea typeface="標楷體"/>
                          <a:cs typeface="Times New Roman"/>
                        </a:rPr>
                        <a:t>GPIO-03 / EPWM-2B / MCLKR-B</a:t>
                      </a:r>
                      <a:endParaRPr lang="zh-TW" sz="900" kern="100" dirty="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5619">
                <a:tc>
                  <a:txBody>
                    <a:bodyPr/>
                    <a:lstStyle/>
                    <a:p>
                      <a:pPr algn="ctr">
                        <a:lnSpc>
                          <a:spcPct val="100000"/>
                        </a:lnSpc>
                        <a:spcAft>
                          <a:spcPts val="0"/>
                        </a:spcAft>
                      </a:pPr>
                      <a:r>
                        <a:rPr lang="en-US" sz="1000" kern="0">
                          <a:latin typeface="Times New Roman"/>
                          <a:ea typeface="標楷體"/>
                          <a:cs typeface="Times New Roman"/>
                        </a:rPr>
                        <a:t>GPIO-04 / EPWM</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9</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10</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dirty="0">
                          <a:latin typeface="Times New Roman"/>
                          <a:ea typeface="標楷體"/>
                          <a:cs typeface="Times New Roman"/>
                        </a:rPr>
                        <a:t>GPIO-05 / EPWM-3B / MFSR-A / ECAP-1</a:t>
                      </a:r>
                      <a:endParaRPr lang="zh-TW" sz="900" kern="100" dirty="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5619">
                <a:tc>
                  <a:txBody>
                    <a:bodyPr/>
                    <a:lstStyle/>
                    <a:p>
                      <a:pPr algn="ctr">
                        <a:lnSpc>
                          <a:spcPct val="100000"/>
                        </a:lnSpc>
                        <a:spcAft>
                          <a:spcPts val="0"/>
                        </a:spcAft>
                      </a:pPr>
                      <a:r>
                        <a:rPr lang="en-US" sz="1000" kern="0">
                          <a:latin typeface="Times New Roman"/>
                          <a:ea typeface="標楷體"/>
                          <a:cs typeface="Times New Roman"/>
                        </a:rPr>
                        <a:t>GPIO-06 / EPWM / SYNCI / SYNCO</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11</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12</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dirty="0">
                          <a:latin typeface="Times New Roman"/>
                          <a:ea typeface="標楷體"/>
                          <a:cs typeface="Times New Roman"/>
                        </a:rPr>
                        <a:t>GPIO-07 / EPWM-4B / MCLKR-A / ECAP-2</a:t>
                      </a:r>
                      <a:endParaRPr lang="zh-TW" sz="900" kern="100" dirty="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6469">
                <a:tc>
                  <a:txBody>
                    <a:bodyPr/>
                    <a:lstStyle/>
                    <a:p>
                      <a:pPr algn="ctr">
                        <a:lnSpc>
                          <a:spcPct val="100000"/>
                        </a:lnSpc>
                        <a:spcAft>
                          <a:spcPts val="0"/>
                        </a:spcAft>
                      </a:pPr>
                      <a:r>
                        <a:rPr lang="en-US" sz="1000" kern="0">
                          <a:latin typeface="Times New Roman"/>
                          <a:ea typeface="標楷體"/>
                          <a:cs typeface="Times New Roman"/>
                        </a:rPr>
                        <a:t>GPIO-08 / EPWM / CANTX-B / ADCSOC-A</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13</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dirty="0">
                          <a:latin typeface="Times New Roman"/>
                          <a:ea typeface="標楷體"/>
                          <a:cs typeface="Times New Roman"/>
                        </a:rPr>
                        <a:t>14</a:t>
                      </a:r>
                      <a:endParaRPr lang="zh-TW" sz="900" kern="100" dirty="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dirty="0">
                          <a:latin typeface="Times New Roman"/>
                          <a:ea typeface="標楷體"/>
                          <a:cs typeface="Times New Roman"/>
                        </a:rPr>
                        <a:t>GPIO-09 / EPWM-5B / SCITX-B / ECAP-3</a:t>
                      </a:r>
                      <a:endParaRPr lang="zh-TW" sz="900" kern="100" dirty="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6469">
                <a:tc>
                  <a:txBody>
                    <a:bodyPr/>
                    <a:lstStyle/>
                    <a:p>
                      <a:pPr algn="ctr">
                        <a:lnSpc>
                          <a:spcPct val="100000"/>
                        </a:lnSpc>
                        <a:spcAft>
                          <a:spcPts val="0"/>
                        </a:spcAft>
                      </a:pPr>
                      <a:r>
                        <a:rPr lang="en-US" sz="1000" kern="0">
                          <a:latin typeface="Times New Roman"/>
                          <a:ea typeface="標楷體"/>
                          <a:cs typeface="Times New Roman"/>
                        </a:rPr>
                        <a:t>GPIO-10 / EPWM / CANRX-B / ADCSOC-B</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15</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16</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dirty="0">
                          <a:latin typeface="Times New Roman"/>
                          <a:ea typeface="標楷體"/>
                          <a:cs typeface="Times New Roman"/>
                        </a:rPr>
                        <a:t>GPIO-11 / EPWM-6B / SCIRX-B / ECAP-4</a:t>
                      </a:r>
                      <a:endParaRPr lang="zh-TW" sz="900" kern="100" dirty="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1715">
                <a:tc>
                  <a:txBody>
                    <a:bodyPr/>
                    <a:lstStyle/>
                    <a:p>
                      <a:pPr algn="ctr">
                        <a:lnSpc>
                          <a:spcPct val="100000"/>
                        </a:lnSpc>
                        <a:spcAft>
                          <a:spcPts val="0"/>
                        </a:spcAft>
                      </a:pPr>
                      <a:r>
                        <a:rPr lang="en-US" sz="1000" kern="0">
                          <a:latin typeface="Times New Roman"/>
                          <a:ea typeface="標楷體"/>
                          <a:cs typeface="Times New Roman"/>
                        </a:rPr>
                        <a:t>GPIO-48 / ECAP5 / XD31 (EMIF)</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17</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18</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dirty="0">
                          <a:latin typeface="Times New Roman"/>
                          <a:ea typeface="標楷體"/>
                          <a:cs typeface="Times New Roman"/>
                        </a:rPr>
                        <a:t>GPIO-49 / ECAP6 / XD30 (EMIF)</a:t>
                      </a:r>
                      <a:endParaRPr lang="zh-TW" sz="900" kern="100" dirty="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490">
                <a:tc>
                  <a:txBody>
                    <a:bodyPr/>
                    <a:lstStyle/>
                    <a:p>
                      <a:pPr algn="ctr">
                        <a:lnSpc>
                          <a:spcPct val="100000"/>
                        </a:lnSpc>
                        <a:spcAft>
                          <a:spcPts val="0"/>
                        </a:spcAft>
                      </a:pPr>
                      <a:r>
                        <a:rPr lang="en-US" sz="1000" kern="0">
                          <a:latin typeface="Times New Roman"/>
                          <a:ea typeface="標楷體"/>
                          <a:cs typeface="Times New Roman"/>
                        </a:rPr>
                        <a:t>GPIO-84</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19</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20</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dirty="0">
                          <a:latin typeface="Times New Roman"/>
                          <a:ea typeface="標楷體"/>
                          <a:cs typeface="Times New Roman"/>
                        </a:rPr>
                        <a:t>GPIO-85</a:t>
                      </a:r>
                      <a:endParaRPr lang="zh-TW" sz="900" kern="100" dirty="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1715">
                <a:tc>
                  <a:txBody>
                    <a:bodyPr/>
                    <a:lstStyle/>
                    <a:p>
                      <a:pPr algn="ctr">
                        <a:lnSpc>
                          <a:spcPct val="100000"/>
                        </a:lnSpc>
                        <a:spcAft>
                          <a:spcPts val="0"/>
                        </a:spcAft>
                      </a:pPr>
                      <a:r>
                        <a:rPr lang="en-US" sz="1000" kern="0">
                          <a:latin typeface="Times New Roman"/>
                          <a:ea typeface="標楷體"/>
                          <a:cs typeface="Times New Roman"/>
                        </a:rPr>
                        <a:t>GPIO-12 / TZ1n / CANTX-B / MDX-B</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21</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22</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dirty="0">
                          <a:latin typeface="Times New Roman"/>
                          <a:ea typeface="標楷體"/>
                          <a:cs typeface="Times New Roman"/>
                        </a:rPr>
                        <a:t>GPIO-13 / TZ2n / CANRX-B / MDR-B</a:t>
                      </a:r>
                      <a:endParaRPr lang="zh-TW" sz="900" kern="100" dirty="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1715">
                <a:tc>
                  <a:txBody>
                    <a:bodyPr/>
                    <a:lstStyle/>
                    <a:p>
                      <a:pPr algn="ctr">
                        <a:lnSpc>
                          <a:spcPct val="100000"/>
                        </a:lnSpc>
                        <a:spcAft>
                          <a:spcPts val="0"/>
                        </a:spcAft>
                      </a:pPr>
                      <a:r>
                        <a:rPr lang="en-US" sz="1000" kern="0">
                          <a:latin typeface="Times New Roman"/>
                          <a:ea typeface="標楷體"/>
                          <a:cs typeface="Times New Roman"/>
                        </a:rPr>
                        <a:t>GPIO-15 / TZ4n / SCIRX-B / MFSX-B</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23</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dirty="0">
                          <a:latin typeface="Times New Roman"/>
                          <a:ea typeface="標楷體"/>
                          <a:cs typeface="Times New Roman"/>
                        </a:rPr>
                        <a:t>24</a:t>
                      </a:r>
                      <a:endParaRPr lang="zh-TW" sz="900" kern="100" dirty="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dirty="0">
                          <a:latin typeface="Times New Roman"/>
                          <a:ea typeface="標楷體"/>
                          <a:cs typeface="Times New Roman"/>
                        </a:rPr>
                        <a:t>GPIO-14 / TZ3n / SCITX-B / </a:t>
                      </a:r>
                      <a:r>
                        <a:rPr lang="en-US" sz="1000" kern="0" dirty="0" smtClean="0">
                          <a:latin typeface="Times New Roman"/>
                          <a:ea typeface="標楷體"/>
                          <a:cs typeface="Times New Roman"/>
                        </a:rPr>
                        <a:t>MCKX-B</a:t>
                      </a:r>
                      <a:endParaRPr lang="zh-TW" sz="900" kern="100" dirty="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5619">
                <a:tc>
                  <a:txBody>
                    <a:bodyPr/>
                    <a:lstStyle/>
                    <a:p>
                      <a:pPr algn="ctr">
                        <a:lnSpc>
                          <a:spcPct val="100000"/>
                        </a:lnSpc>
                        <a:spcAft>
                          <a:spcPts val="0"/>
                        </a:spcAft>
                      </a:pPr>
                      <a:r>
                        <a:rPr lang="en-US" sz="1000" kern="0">
                          <a:latin typeface="Times New Roman"/>
                          <a:ea typeface="標楷體"/>
                          <a:cs typeface="Times New Roman"/>
                        </a:rPr>
                        <a:t>GPIO-24 / ECAP1 / EQEPA-2 / MDX-B</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25</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26</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dirty="0">
                          <a:latin typeface="Times New Roman"/>
                          <a:ea typeface="標楷體"/>
                          <a:cs typeface="Times New Roman"/>
                        </a:rPr>
                        <a:t>GPIO-25 / ECAP2 / EQEPB-2 / MDR-B</a:t>
                      </a:r>
                      <a:endParaRPr lang="zh-TW" sz="900" kern="100" dirty="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5619">
                <a:tc>
                  <a:txBody>
                    <a:bodyPr/>
                    <a:lstStyle/>
                    <a:p>
                      <a:pPr algn="ctr">
                        <a:lnSpc>
                          <a:spcPct val="100000"/>
                        </a:lnSpc>
                        <a:spcAft>
                          <a:spcPts val="0"/>
                        </a:spcAft>
                      </a:pPr>
                      <a:r>
                        <a:rPr lang="en-US" sz="1000" kern="0">
                          <a:latin typeface="Times New Roman"/>
                          <a:ea typeface="標楷體"/>
                          <a:cs typeface="Times New Roman"/>
                        </a:rPr>
                        <a:t>GPIO-26 / ECAP3 / EQEPI-2 / MCLKX-B</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27</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28</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dirty="0">
                          <a:latin typeface="Times New Roman"/>
                          <a:ea typeface="標楷體"/>
                          <a:cs typeface="Times New Roman"/>
                        </a:rPr>
                        <a:t>GPIO-27 / ECAP4 / EQEPS-2 / MFSX-B</a:t>
                      </a:r>
                      <a:endParaRPr lang="zh-TW" sz="900" kern="100" dirty="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5619">
                <a:tc>
                  <a:txBody>
                    <a:bodyPr/>
                    <a:lstStyle/>
                    <a:p>
                      <a:pPr algn="ctr">
                        <a:lnSpc>
                          <a:spcPct val="100000"/>
                        </a:lnSpc>
                        <a:spcAft>
                          <a:spcPts val="0"/>
                        </a:spcAft>
                      </a:pPr>
                      <a:r>
                        <a:rPr lang="en-US" sz="1000" kern="0">
                          <a:latin typeface="Times New Roman"/>
                          <a:ea typeface="標楷體"/>
                          <a:cs typeface="Times New Roman"/>
                        </a:rPr>
                        <a:t>GPIO-16 / SPISIMO-A / CANTX-B / TZ-5</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29</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30</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dirty="0">
                          <a:latin typeface="Times New Roman"/>
                          <a:ea typeface="標楷體"/>
                          <a:cs typeface="Times New Roman"/>
                        </a:rPr>
                        <a:t>GPIO-17 / SPISOMI-A / CANRX-B / TZ-6</a:t>
                      </a:r>
                      <a:endParaRPr lang="zh-TW" sz="900" kern="100" dirty="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1715">
                <a:tc>
                  <a:txBody>
                    <a:bodyPr/>
                    <a:lstStyle/>
                    <a:p>
                      <a:pPr algn="ctr">
                        <a:lnSpc>
                          <a:spcPct val="100000"/>
                        </a:lnSpc>
                        <a:spcAft>
                          <a:spcPts val="0"/>
                        </a:spcAft>
                      </a:pPr>
                      <a:r>
                        <a:rPr lang="en-US" sz="1000" kern="0">
                          <a:latin typeface="Times New Roman"/>
                          <a:ea typeface="標楷體"/>
                          <a:cs typeface="Times New Roman"/>
                        </a:rPr>
                        <a:t>GPIO-18 / SPICLK-A / SCITX-B</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31</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32</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dirty="0">
                          <a:latin typeface="Times New Roman"/>
                          <a:ea typeface="標楷體"/>
                          <a:cs typeface="Times New Roman"/>
                        </a:rPr>
                        <a:t>GPIO-19 / SPISTE-A / SCIRX-B</a:t>
                      </a:r>
                      <a:endParaRPr lang="zh-TW" sz="900" kern="100" dirty="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5619">
                <a:tc>
                  <a:txBody>
                    <a:bodyPr/>
                    <a:lstStyle/>
                    <a:p>
                      <a:pPr algn="ctr">
                        <a:lnSpc>
                          <a:spcPct val="100000"/>
                        </a:lnSpc>
                        <a:spcAft>
                          <a:spcPts val="0"/>
                        </a:spcAft>
                      </a:pPr>
                      <a:r>
                        <a:rPr lang="en-US" sz="1000" kern="0">
                          <a:latin typeface="Times New Roman"/>
                          <a:ea typeface="標楷體"/>
                          <a:cs typeface="Times New Roman"/>
                        </a:rPr>
                        <a:t>GPIO-20 / EQEP / MDX-A / CANTX-B</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33</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34</a:t>
                      </a:r>
                      <a:endParaRPr lang="zh-TW" sz="900" kern="10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dirty="0">
                          <a:latin typeface="Times New Roman"/>
                          <a:ea typeface="標楷體"/>
                          <a:cs typeface="Times New Roman"/>
                        </a:rPr>
                        <a:t>GPIO-21 / EQEP1B / MDR-A / CANRX-B</a:t>
                      </a:r>
                      <a:endParaRPr lang="zh-TW" sz="900" kern="100" dirty="0">
                        <a:latin typeface="Calibri"/>
                        <a:ea typeface="新細明體"/>
                        <a:cs typeface="Times New Roman"/>
                      </a:endParaRPr>
                    </a:p>
                  </a:txBody>
                  <a:tcPr marL="3272" marR="3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8" name="表格 7"/>
          <p:cNvGraphicFramePr>
            <a:graphicFrameLocks noGrp="1"/>
          </p:cNvGraphicFramePr>
          <p:nvPr/>
        </p:nvGraphicFramePr>
        <p:xfrm>
          <a:off x="6178322" y="259293"/>
          <a:ext cx="2847144" cy="4063998"/>
        </p:xfrm>
        <a:graphic>
          <a:graphicData uri="http://schemas.openxmlformats.org/drawingml/2006/table">
            <a:tbl>
              <a:tblPr/>
              <a:tblGrid>
                <a:gridCol w="1099722"/>
                <a:gridCol w="323850"/>
                <a:gridCol w="438150"/>
                <a:gridCol w="985422"/>
              </a:tblGrid>
              <a:tr h="738909">
                <a:tc>
                  <a:txBody>
                    <a:bodyPr/>
                    <a:lstStyle/>
                    <a:p>
                      <a:pPr>
                        <a:lnSpc>
                          <a:spcPct val="100000"/>
                        </a:lnSpc>
                        <a:spcAft>
                          <a:spcPts val="0"/>
                        </a:spcAft>
                      </a:pPr>
                      <a:r>
                        <a:rPr lang="en-US" sz="1000" kern="0" dirty="0">
                          <a:latin typeface="Times New Roman"/>
                          <a:ea typeface="標楷體"/>
                          <a:cs typeface="Times New Roman"/>
                        </a:rPr>
                        <a:t>GPIO-22 / EQEP1S / MCLKX-A / SCITX-B</a:t>
                      </a:r>
                      <a:endParaRPr lang="zh-TW" sz="900" kern="100" dirty="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35</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36</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000" kern="0">
                          <a:latin typeface="Times New Roman"/>
                          <a:ea typeface="標楷體"/>
                          <a:cs typeface="Times New Roman"/>
                        </a:rPr>
                        <a:t>GPIO-23 / EQEP1I / MFSX-A / SCIRX-B</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4182">
                <a:tc>
                  <a:txBody>
                    <a:bodyPr/>
                    <a:lstStyle/>
                    <a:p>
                      <a:pPr>
                        <a:lnSpc>
                          <a:spcPct val="100000"/>
                        </a:lnSpc>
                        <a:spcAft>
                          <a:spcPts val="0"/>
                        </a:spcAft>
                      </a:pPr>
                      <a:r>
                        <a:rPr lang="en-US" sz="1000" kern="0">
                          <a:latin typeface="Times New Roman"/>
                          <a:ea typeface="標楷體"/>
                          <a:cs typeface="Times New Roman"/>
                        </a:rPr>
                        <a:t>GPIO-28 / SCIRX-A / -- / TZ5</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37</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38</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000" kern="0">
                          <a:latin typeface="Times New Roman"/>
                          <a:ea typeface="標楷體"/>
                          <a:cs typeface="Times New Roman"/>
                        </a:rPr>
                        <a:t>GPIO-29 / SCITX-A / -- / TZ6</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9455">
                <a:tc>
                  <a:txBody>
                    <a:bodyPr/>
                    <a:lstStyle/>
                    <a:p>
                      <a:pPr>
                        <a:lnSpc>
                          <a:spcPct val="100000"/>
                        </a:lnSpc>
                        <a:spcAft>
                          <a:spcPts val="0"/>
                        </a:spcAft>
                      </a:pPr>
                      <a:r>
                        <a:rPr lang="en-US" sz="1000" kern="0">
                          <a:latin typeface="Times New Roman"/>
                          <a:ea typeface="標楷體"/>
                          <a:cs typeface="Times New Roman"/>
                        </a:rPr>
                        <a:t>GPIO-30 / CANRX-A</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39</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40</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000" kern="0">
                          <a:latin typeface="Times New Roman"/>
                          <a:ea typeface="標楷體"/>
                          <a:cs typeface="Times New Roman"/>
                        </a:rPr>
                        <a:t>GPIO-31 / CANTX-A</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8909">
                <a:tc>
                  <a:txBody>
                    <a:bodyPr/>
                    <a:lstStyle/>
                    <a:p>
                      <a:pPr>
                        <a:lnSpc>
                          <a:spcPct val="100000"/>
                        </a:lnSpc>
                        <a:spcAft>
                          <a:spcPts val="0"/>
                        </a:spcAft>
                      </a:pPr>
                      <a:r>
                        <a:rPr lang="en-US" sz="1000" kern="0" dirty="0">
                          <a:latin typeface="Times New Roman"/>
                          <a:ea typeface="標楷體"/>
                          <a:cs typeface="Times New Roman"/>
                        </a:rPr>
                        <a:t>GPIO-32 / I2CSDA / SYNCI / ADCSOCA</a:t>
                      </a:r>
                      <a:endParaRPr lang="zh-TW" sz="900" kern="100" dirty="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41</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42</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000" kern="0" dirty="0">
                          <a:latin typeface="Times New Roman"/>
                          <a:ea typeface="標楷體"/>
                          <a:cs typeface="Times New Roman"/>
                        </a:rPr>
                        <a:t>GPIO-33 / I2CSCL / SYNCO / ADCSOCB</a:t>
                      </a:r>
                      <a:endParaRPr lang="zh-TW" sz="900" kern="100" dirty="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4727">
                <a:tc>
                  <a:txBody>
                    <a:bodyPr/>
                    <a:lstStyle/>
                    <a:p>
                      <a:pPr algn="ctr">
                        <a:lnSpc>
                          <a:spcPct val="100000"/>
                        </a:lnSpc>
                        <a:spcAft>
                          <a:spcPts val="0"/>
                        </a:spcAft>
                      </a:pPr>
                      <a:r>
                        <a:rPr lang="en-US" sz="1000" kern="0">
                          <a:latin typeface="Times New Roman"/>
                          <a:ea typeface="標楷體"/>
                          <a:cs typeface="Times New Roman"/>
                        </a:rPr>
                        <a:t>ADCIN-B7</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43</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44</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ADCIN-A7</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4727">
                <a:tc>
                  <a:txBody>
                    <a:bodyPr/>
                    <a:lstStyle/>
                    <a:p>
                      <a:pPr algn="ctr">
                        <a:lnSpc>
                          <a:spcPct val="100000"/>
                        </a:lnSpc>
                        <a:spcAft>
                          <a:spcPts val="0"/>
                        </a:spcAft>
                      </a:pPr>
                      <a:r>
                        <a:rPr lang="en-US" sz="1000" kern="0">
                          <a:latin typeface="Times New Roman"/>
                          <a:ea typeface="標楷體"/>
                          <a:cs typeface="Times New Roman"/>
                        </a:rPr>
                        <a:t>ADCIN-B6</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45</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dirty="0">
                          <a:latin typeface="Times New Roman"/>
                          <a:ea typeface="標楷體"/>
                          <a:cs typeface="Times New Roman"/>
                        </a:rPr>
                        <a:t>46</a:t>
                      </a:r>
                      <a:endParaRPr lang="zh-TW" sz="900" kern="100" dirty="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dirty="0">
                          <a:latin typeface="Times New Roman"/>
                          <a:ea typeface="標楷體"/>
                          <a:cs typeface="Times New Roman"/>
                        </a:rPr>
                        <a:t>ADCIN-A6</a:t>
                      </a:r>
                      <a:endParaRPr lang="zh-TW" sz="900" kern="100" dirty="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4727">
                <a:tc>
                  <a:txBody>
                    <a:bodyPr/>
                    <a:lstStyle/>
                    <a:p>
                      <a:pPr algn="ctr">
                        <a:lnSpc>
                          <a:spcPct val="100000"/>
                        </a:lnSpc>
                        <a:spcAft>
                          <a:spcPts val="0"/>
                        </a:spcAft>
                      </a:pPr>
                      <a:r>
                        <a:rPr lang="en-US" sz="1000" kern="0">
                          <a:latin typeface="Times New Roman"/>
                          <a:ea typeface="標楷體"/>
                          <a:cs typeface="Times New Roman"/>
                        </a:rPr>
                        <a:t>ADCIN-B5</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47</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48</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ADCIN-A5</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4727">
                <a:tc>
                  <a:txBody>
                    <a:bodyPr/>
                    <a:lstStyle/>
                    <a:p>
                      <a:pPr algn="ctr">
                        <a:lnSpc>
                          <a:spcPct val="100000"/>
                        </a:lnSpc>
                        <a:spcAft>
                          <a:spcPts val="0"/>
                        </a:spcAft>
                      </a:pPr>
                      <a:r>
                        <a:rPr lang="en-US" sz="1000" kern="0">
                          <a:latin typeface="Times New Roman"/>
                          <a:ea typeface="標楷體"/>
                          <a:cs typeface="Times New Roman"/>
                        </a:rPr>
                        <a:t>ADCIN-B4</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49</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50</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ADCIN-A4</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4727">
                <a:tc>
                  <a:txBody>
                    <a:bodyPr/>
                    <a:lstStyle/>
                    <a:p>
                      <a:pPr algn="ctr">
                        <a:lnSpc>
                          <a:spcPct val="100000"/>
                        </a:lnSpc>
                        <a:spcAft>
                          <a:spcPts val="0"/>
                        </a:spcAft>
                      </a:pPr>
                      <a:r>
                        <a:rPr lang="en-US" sz="1000" kern="0">
                          <a:latin typeface="Times New Roman"/>
                          <a:ea typeface="標楷體"/>
                          <a:cs typeface="Times New Roman"/>
                        </a:rPr>
                        <a:t>ADCIN-B3</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dirty="0">
                          <a:latin typeface="Times New Roman"/>
                          <a:ea typeface="標楷體"/>
                          <a:cs typeface="Times New Roman"/>
                        </a:rPr>
                        <a:t>51</a:t>
                      </a:r>
                      <a:endParaRPr lang="zh-TW" sz="900" kern="100" dirty="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52</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ADCIN-A3</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4727">
                <a:tc>
                  <a:txBody>
                    <a:bodyPr/>
                    <a:lstStyle/>
                    <a:p>
                      <a:pPr algn="ctr">
                        <a:lnSpc>
                          <a:spcPct val="100000"/>
                        </a:lnSpc>
                        <a:spcAft>
                          <a:spcPts val="0"/>
                        </a:spcAft>
                      </a:pPr>
                      <a:r>
                        <a:rPr lang="en-US" sz="1000" kern="0">
                          <a:latin typeface="Times New Roman"/>
                          <a:ea typeface="標楷體"/>
                          <a:cs typeface="Times New Roman"/>
                        </a:rPr>
                        <a:t>ADCIN-B2</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53</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54</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ADCIN-A2</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4727">
                <a:tc>
                  <a:txBody>
                    <a:bodyPr/>
                    <a:lstStyle/>
                    <a:p>
                      <a:pPr algn="ctr">
                        <a:lnSpc>
                          <a:spcPct val="100000"/>
                        </a:lnSpc>
                        <a:spcAft>
                          <a:spcPts val="0"/>
                        </a:spcAft>
                      </a:pPr>
                      <a:r>
                        <a:rPr lang="en-US" sz="1000" kern="0">
                          <a:latin typeface="Times New Roman"/>
                          <a:ea typeface="標楷體"/>
                          <a:cs typeface="Times New Roman"/>
                        </a:rPr>
                        <a:t>ADCIN-B1</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55</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56</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ADCIN-A1</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4727">
                <a:tc>
                  <a:txBody>
                    <a:bodyPr/>
                    <a:lstStyle/>
                    <a:p>
                      <a:pPr algn="ctr">
                        <a:lnSpc>
                          <a:spcPct val="100000"/>
                        </a:lnSpc>
                        <a:spcAft>
                          <a:spcPts val="0"/>
                        </a:spcAft>
                      </a:pPr>
                      <a:r>
                        <a:rPr lang="en-US" sz="1000" kern="0">
                          <a:latin typeface="Times New Roman"/>
                          <a:ea typeface="標楷體"/>
                          <a:cs typeface="Times New Roman"/>
                        </a:rPr>
                        <a:t>ADCIN-B0</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57</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58</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ADCIN-A0</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4727">
                <a:tc>
                  <a:txBody>
                    <a:bodyPr/>
                    <a:lstStyle/>
                    <a:p>
                      <a:pPr algn="ctr">
                        <a:lnSpc>
                          <a:spcPct val="100000"/>
                        </a:lnSpc>
                        <a:spcAft>
                          <a:spcPts val="0"/>
                        </a:spcAft>
                      </a:pPr>
                      <a:r>
                        <a:rPr lang="en-US" sz="1000" kern="0">
                          <a:latin typeface="Times New Roman"/>
                          <a:ea typeface="標楷體"/>
                          <a:cs typeface="Times New Roman"/>
                        </a:rPr>
                        <a:t>GND</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59</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a:latin typeface="Times New Roman"/>
                          <a:ea typeface="標楷體"/>
                          <a:cs typeface="Times New Roman"/>
                        </a:rPr>
                        <a:t>60</a:t>
                      </a:r>
                      <a:endParaRPr lang="zh-TW" sz="900" kern="10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0" dirty="0">
                          <a:latin typeface="Times New Roman"/>
                          <a:ea typeface="標楷體"/>
                          <a:cs typeface="Times New Roman"/>
                        </a:rPr>
                        <a:t>GND</a:t>
                      </a:r>
                      <a:endParaRPr lang="zh-TW" sz="900" kern="100" dirty="0">
                        <a:latin typeface="Calibri"/>
                        <a:ea typeface="新細明體"/>
                        <a:cs typeface="Times New Roman"/>
                      </a:endParaRPr>
                    </a:p>
                  </a:txBody>
                  <a:tcPr marL="10263" marR="10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9" name="文字方塊 8"/>
          <p:cNvSpPr txBox="1"/>
          <p:nvPr/>
        </p:nvSpPr>
        <p:spPr>
          <a:xfrm>
            <a:off x="287867" y="1811867"/>
            <a:ext cx="825867" cy="369332"/>
          </a:xfrm>
          <a:prstGeom prst="rect">
            <a:avLst/>
          </a:prstGeom>
          <a:noFill/>
        </p:spPr>
        <p:txBody>
          <a:bodyPr wrap="none" rtlCol="0">
            <a:spAutoFit/>
          </a:bodyPr>
          <a:lstStyle/>
          <a:p>
            <a:r>
              <a:rPr lang="en-US" altLang="zh-TW" b="1" dirty="0" smtClean="0">
                <a:solidFill>
                  <a:srgbClr val="0000FF"/>
                </a:solidFill>
                <a:latin typeface="Times New Roman" pitchFamily="18" charset="0"/>
                <a:ea typeface="標楷體" pitchFamily="65" charset="-120"/>
                <a:cs typeface="Times New Roman" pitchFamily="18" charset="0"/>
              </a:rPr>
              <a:t>RS232</a:t>
            </a:r>
            <a:endParaRPr lang="zh-TW" altLang="en-US" b="1" dirty="0">
              <a:solidFill>
                <a:srgbClr val="0000FF"/>
              </a:solidFill>
              <a:latin typeface="Times New Roman" pitchFamily="18" charset="0"/>
              <a:ea typeface="標楷體" pitchFamily="65" charset="-120"/>
              <a:cs typeface="Times New Roman" pitchFamily="18" charset="0"/>
            </a:endParaRPr>
          </a:p>
        </p:txBody>
      </p:sp>
      <p:sp>
        <p:nvSpPr>
          <p:cNvPr id="10" name="文字方塊 9"/>
          <p:cNvSpPr txBox="1"/>
          <p:nvPr/>
        </p:nvSpPr>
        <p:spPr>
          <a:xfrm>
            <a:off x="1577975" y="1851024"/>
            <a:ext cx="783099" cy="369332"/>
          </a:xfrm>
          <a:prstGeom prst="rect">
            <a:avLst/>
          </a:prstGeom>
          <a:noFill/>
        </p:spPr>
        <p:txBody>
          <a:bodyPr wrap="none" rtlCol="0">
            <a:spAutoFit/>
          </a:bodyPr>
          <a:lstStyle/>
          <a:p>
            <a:r>
              <a:rPr lang="en-US" altLang="zh-TW" b="1" dirty="0" smtClean="0">
                <a:solidFill>
                  <a:srgbClr val="0000FF"/>
                </a:solidFill>
                <a:latin typeface="Times New Roman" pitchFamily="18" charset="0"/>
                <a:ea typeface="標楷體" pitchFamily="65" charset="-120"/>
                <a:cs typeface="Times New Roman" pitchFamily="18" charset="0"/>
              </a:rPr>
              <a:t>JTAG</a:t>
            </a:r>
            <a:endParaRPr lang="zh-TW" altLang="en-US" b="1" dirty="0">
              <a:solidFill>
                <a:srgbClr val="0000FF"/>
              </a:solidFill>
              <a:latin typeface="Times New Roman" pitchFamily="18" charset="0"/>
              <a:ea typeface="標楷體" pitchFamily="65" charset="-120"/>
              <a:cs typeface="Times New Roman" pitchFamily="18" charset="0"/>
            </a:endParaRPr>
          </a:p>
        </p:txBody>
      </p:sp>
      <p:sp>
        <p:nvSpPr>
          <p:cNvPr id="11" name="文字方塊 10"/>
          <p:cNvSpPr txBox="1"/>
          <p:nvPr/>
        </p:nvSpPr>
        <p:spPr>
          <a:xfrm>
            <a:off x="630767" y="4461934"/>
            <a:ext cx="1473480" cy="369332"/>
          </a:xfrm>
          <a:prstGeom prst="rect">
            <a:avLst/>
          </a:prstGeom>
          <a:noFill/>
        </p:spPr>
        <p:txBody>
          <a:bodyPr wrap="none" rtlCol="0">
            <a:spAutoFit/>
          </a:bodyPr>
          <a:lstStyle/>
          <a:p>
            <a:r>
              <a:rPr lang="en-US" altLang="zh-TW" b="1" dirty="0" smtClean="0">
                <a:solidFill>
                  <a:srgbClr val="0000FF"/>
                </a:solidFill>
                <a:latin typeface="Times New Roman" pitchFamily="18" charset="0"/>
                <a:ea typeface="標楷體" pitchFamily="65" charset="-120"/>
                <a:cs typeface="Times New Roman" pitchFamily="18" charset="0"/>
              </a:rPr>
              <a:t>I/O Interface</a:t>
            </a:r>
            <a:endParaRPr lang="zh-TW" altLang="en-US" b="1" dirty="0">
              <a:solidFill>
                <a:srgbClr val="0000FF"/>
              </a:solidFill>
              <a:latin typeface="Times New Roman" pitchFamily="18" charset="0"/>
              <a:ea typeface="標楷體" pitchFamily="65" charset="-120"/>
              <a:cs typeface="Times New Roman" pitchFamily="18" charset="0"/>
            </a:endParaRPr>
          </a:p>
        </p:txBody>
      </p:sp>
      <p:sp>
        <p:nvSpPr>
          <p:cNvPr id="12" name="矩形 11"/>
          <p:cNvSpPr/>
          <p:nvPr/>
        </p:nvSpPr>
        <p:spPr>
          <a:xfrm>
            <a:off x="0" y="295816"/>
            <a:ext cx="2853266" cy="830997"/>
          </a:xfrm>
          <a:prstGeom prst="rect">
            <a:avLst/>
          </a:prstGeom>
        </p:spPr>
        <p:txBody>
          <a:bodyPr wrap="square">
            <a:spAutoFit/>
          </a:bodyPr>
          <a:lstStyle/>
          <a:p>
            <a:r>
              <a:rPr lang="en-US" altLang="zh-TW" sz="2400" b="1" dirty="0" smtClean="0">
                <a:solidFill>
                  <a:srgbClr val="FF0000"/>
                </a:solidFill>
                <a:latin typeface="Times New Roman" pitchFamily="18" charset="0"/>
                <a:ea typeface="標楷體" pitchFamily="65" charset="-120"/>
                <a:cs typeface="Times New Roman" pitchFamily="18" charset="0"/>
              </a:rPr>
              <a:t>DSP Control Board I/O Interface</a:t>
            </a: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100</a:t>
            </a:fld>
            <a:endParaRPr lang="zh-TW" altLang="en-US"/>
          </a:p>
        </p:txBody>
      </p:sp>
      <p:pic>
        <p:nvPicPr>
          <p:cNvPr id="2181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375" y="1397000"/>
            <a:ext cx="8509000" cy="4527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文字方塊 2"/>
          <p:cNvSpPr txBox="1"/>
          <p:nvPr/>
        </p:nvSpPr>
        <p:spPr>
          <a:xfrm>
            <a:off x="476250" y="514350"/>
            <a:ext cx="2656496" cy="461665"/>
          </a:xfrm>
          <a:prstGeom prst="rect">
            <a:avLst/>
          </a:prstGeom>
          <a:noFill/>
        </p:spPr>
        <p:txBody>
          <a:bodyPr wrap="none" rtlCol="0">
            <a:spAutoFit/>
          </a:bodyPr>
          <a:lstStyle/>
          <a:p>
            <a:r>
              <a:rPr lang="en-US" altLang="zh-TW" sz="2400" b="1" dirty="0" smtClean="0">
                <a:solidFill>
                  <a:srgbClr val="FF0000"/>
                </a:solidFill>
                <a:latin typeface="Times New Roman" panose="02020603050405020304" pitchFamily="18" charset="0"/>
                <a:cs typeface="Times New Roman" panose="02020603050405020304" pitchFamily="18" charset="0"/>
              </a:rPr>
              <a:t>Simulation Results</a:t>
            </a:r>
            <a:endParaRPr lang="zh-TW" altLang="en-US" sz="24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37487080"/>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101</a:t>
            </a:fld>
            <a:endParaRPr lang="zh-TW" altLang="en-US"/>
          </a:p>
        </p:txBody>
      </p:sp>
      <p:pic>
        <p:nvPicPr>
          <p:cNvPr id="2160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550" y="219074"/>
            <a:ext cx="8172450" cy="66389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矩形 4"/>
          <p:cNvSpPr/>
          <p:nvPr/>
        </p:nvSpPr>
        <p:spPr>
          <a:xfrm>
            <a:off x="7344481" y="5882759"/>
            <a:ext cx="1247457" cy="307777"/>
          </a:xfrm>
          <a:prstGeom prst="rect">
            <a:avLst/>
          </a:prstGeom>
        </p:spPr>
        <p:txBody>
          <a:bodyPr wrap="none">
            <a:spAutoFit/>
          </a:bodyPr>
          <a:lstStyle/>
          <a:p>
            <a:r>
              <a:rPr lang="en-US" altLang="zh-TW" sz="1400" b="1" dirty="0" smtClean="0">
                <a:solidFill>
                  <a:srgbClr val="FF0000"/>
                </a:solidFill>
                <a:latin typeface="Times New Roman" pitchFamily="18" charset="0"/>
                <a:cs typeface="Times New Roman" pitchFamily="18" charset="0"/>
              </a:rPr>
              <a:t>Lab4.psimsch</a:t>
            </a:r>
            <a:endParaRPr lang="zh-TW" altLang="en-US" sz="1400" b="1" dirty="0">
              <a:solidFill>
                <a:srgbClr val="FF0000"/>
              </a:solidFill>
              <a:latin typeface="Times New Roman" pitchFamily="18" charset="0"/>
              <a:cs typeface="Times New Roman" pitchFamily="18" charset="0"/>
            </a:endParaRPr>
          </a:p>
        </p:txBody>
      </p:sp>
      <p:sp>
        <p:nvSpPr>
          <p:cNvPr id="6" name="矩形 5"/>
          <p:cNvSpPr/>
          <p:nvPr/>
        </p:nvSpPr>
        <p:spPr>
          <a:xfrm>
            <a:off x="0" y="0"/>
            <a:ext cx="5489067" cy="461665"/>
          </a:xfrm>
          <a:prstGeom prst="rect">
            <a:avLst/>
          </a:prstGeom>
        </p:spPr>
        <p:txBody>
          <a:bodyPr wrap="none">
            <a:spAutoFit/>
          </a:bodyPr>
          <a:lstStyle/>
          <a:p>
            <a:r>
              <a:rPr lang="en-US" altLang="zh-TW" sz="2400" b="1" dirty="0" smtClean="0">
                <a:solidFill>
                  <a:srgbClr val="FF0000"/>
                </a:solidFill>
                <a:latin typeface="Times New Roman" pitchFamily="18" charset="0"/>
                <a:ea typeface="標楷體" pitchFamily="65" charset="-120"/>
                <a:cs typeface="Times New Roman" pitchFamily="18" charset="0"/>
              </a:rPr>
              <a:t>Control Circuit Realized with </a:t>
            </a:r>
            <a:r>
              <a:rPr lang="en-US" altLang="zh-TW" sz="2400" b="1" dirty="0" err="1" smtClean="0">
                <a:solidFill>
                  <a:srgbClr val="FF0000"/>
                </a:solidFill>
                <a:latin typeface="Times New Roman" pitchFamily="18" charset="0"/>
                <a:ea typeface="標楷體" pitchFamily="65" charset="-120"/>
                <a:cs typeface="Times New Roman" pitchFamily="18" charset="0"/>
              </a:rPr>
              <a:t>SimCoder</a:t>
            </a:r>
            <a:endParaRPr lang="zh-TW" altLang="en-US" sz="2400" dirty="0">
              <a:solidFill>
                <a:srgbClr val="FF0000"/>
              </a:solidFill>
              <a:latin typeface="Times New Roman" pitchFamily="18" charset="0"/>
              <a:ea typeface="標楷體" pitchFamily="65" charset="-120"/>
              <a:cs typeface="Times New Roman" pitchFamily="18" charset="0"/>
            </a:endParaRPr>
          </a:p>
        </p:txBody>
      </p:sp>
    </p:spTree>
    <p:extLst>
      <p:ext uri="{BB962C8B-B14F-4D97-AF65-F5344CB8AC3E}">
        <p14:creationId xmlns:p14="http://schemas.microsoft.com/office/powerpoint/2010/main" val="3714533760"/>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102</a:t>
            </a:fld>
            <a:endParaRPr lang="zh-TW" altLang="en-US"/>
          </a:p>
        </p:txBody>
      </p:sp>
      <p:sp>
        <p:nvSpPr>
          <p:cNvPr id="3" name="文字方塊 2"/>
          <p:cNvSpPr txBox="1"/>
          <p:nvPr/>
        </p:nvSpPr>
        <p:spPr>
          <a:xfrm>
            <a:off x="314325" y="142875"/>
            <a:ext cx="4724307" cy="461665"/>
          </a:xfrm>
          <a:prstGeom prst="rect">
            <a:avLst/>
          </a:prstGeom>
          <a:noFill/>
        </p:spPr>
        <p:txBody>
          <a:bodyPr wrap="none" rtlCol="0">
            <a:spAutoFit/>
          </a:bodyPr>
          <a:lstStyle/>
          <a:p>
            <a:r>
              <a:rPr lang="en-US" altLang="zh-TW" sz="2400" b="1" dirty="0" smtClean="0">
                <a:solidFill>
                  <a:srgbClr val="FF0000"/>
                </a:solidFill>
                <a:latin typeface="Times New Roman" panose="02020603050405020304" pitchFamily="18" charset="0"/>
                <a:cs typeface="Times New Roman" panose="02020603050405020304" pitchFamily="18" charset="0"/>
              </a:rPr>
              <a:t>Measured Waveforms from RS232</a:t>
            </a:r>
            <a:endParaRPr lang="zh-TW" altLang="en-US" sz="2400" b="1" dirty="0">
              <a:solidFill>
                <a:srgbClr val="FF0000"/>
              </a:solidFill>
              <a:latin typeface="Times New Roman" panose="02020603050405020304" pitchFamily="18" charset="0"/>
              <a:cs typeface="Times New Roman" panose="02020603050405020304" pitchFamily="18" charset="0"/>
            </a:endParaRPr>
          </a:p>
        </p:txBody>
      </p:sp>
      <p:grpSp>
        <p:nvGrpSpPr>
          <p:cNvPr id="5" name="群組 4"/>
          <p:cNvGrpSpPr/>
          <p:nvPr/>
        </p:nvGrpSpPr>
        <p:grpSpPr>
          <a:xfrm>
            <a:off x="762000" y="661989"/>
            <a:ext cx="7334250" cy="5520152"/>
            <a:chOff x="762000" y="661989"/>
            <a:chExt cx="7334250" cy="5520152"/>
          </a:xfrm>
        </p:grpSpPr>
        <p:pic>
          <p:nvPicPr>
            <p:cNvPr id="2129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661989"/>
              <a:ext cx="7334250" cy="5520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文字方塊 3"/>
            <p:cNvSpPr txBox="1"/>
            <p:nvPr/>
          </p:nvSpPr>
          <p:spPr>
            <a:xfrm>
              <a:off x="4600575" y="1724025"/>
              <a:ext cx="397866" cy="369332"/>
            </a:xfrm>
            <a:prstGeom prst="rect">
              <a:avLst/>
            </a:prstGeom>
            <a:noFill/>
          </p:spPr>
          <p:txBody>
            <a:bodyPr wrap="none" rtlCol="0">
              <a:spAutoFit/>
            </a:bodyPr>
            <a:lstStyle/>
            <a:p>
              <a:r>
                <a:rPr lang="en-US" altLang="zh-TW" b="1" i="1" dirty="0" smtClean="0">
                  <a:latin typeface="Times New Roman" panose="02020603050405020304" pitchFamily="18" charset="0"/>
                  <a:cs typeface="Times New Roman" panose="02020603050405020304" pitchFamily="18" charset="0"/>
                </a:rPr>
                <a:t>V</a:t>
              </a:r>
              <a:r>
                <a:rPr lang="en-US" altLang="zh-TW" b="1" i="1" baseline="-25000" dirty="0" smtClean="0">
                  <a:latin typeface="Times New Roman" panose="02020603050405020304" pitchFamily="18" charset="0"/>
                  <a:cs typeface="Times New Roman" panose="02020603050405020304" pitchFamily="18" charset="0"/>
                </a:rPr>
                <a:t>s</a:t>
              </a:r>
              <a:endParaRPr lang="zh-TW" altLang="en-US" b="1" i="1" baseline="-25000" dirty="0">
                <a:latin typeface="Times New Roman" panose="02020603050405020304" pitchFamily="18" charset="0"/>
                <a:cs typeface="Times New Roman" panose="02020603050405020304" pitchFamily="18" charset="0"/>
              </a:endParaRPr>
            </a:p>
          </p:txBody>
        </p:sp>
        <p:sp>
          <p:nvSpPr>
            <p:cNvPr id="7" name="文字方塊 6"/>
            <p:cNvSpPr txBox="1"/>
            <p:nvPr/>
          </p:nvSpPr>
          <p:spPr>
            <a:xfrm>
              <a:off x="5000625" y="2114550"/>
              <a:ext cx="333746" cy="369332"/>
            </a:xfrm>
            <a:prstGeom prst="rect">
              <a:avLst/>
            </a:prstGeom>
            <a:noFill/>
          </p:spPr>
          <p:txBody>
            <a:bodyPr wrap="none" rtlCol="0">
              <a:spAutoFit/>
            </a:bodyPr>
            <a:lstStyle/>
            <a:p>
              <a:r>
                <a:rPr lang="en-US" altLang="zh-TW" b="1" i="1" dirty="0" smtClean="0">
                  <a:latin typeface="Times New Roman" panose="02020603050405020304" pitchFamily="18" charset="0"/>
                  <a:cs typeface="Times New Roman" panose="02020603050405020304" pitchFamily="18" charset="0"/>
                </a:rPr>
                <a:t>I</a:t>
              </a:r>
              <a:r>
                <a:rPr lang="en-US" altLang="zh-TW" b="1" i="1" baseline="-25000" dirty="0" smtClean="0">
                  <a:latin typeface="Times New Roman" panose="02020603050405020304" pitchFamily="18" charset="0"/>
                  <a:cs typeface="Times New Roman" panose="02020603050405020304" pitchFamily="18" charset="0"/>
                </a:rPr>
                <a:t>s</a:t>
              </a:r>
              <a:endParaRPr lang="zh-TW" altLang="en-US" b="1" i="1" baseline="-25000" dirty="0">
                <a:latin typeface="Times New Roman" panose="02020603050405020304" pitchFamily="18" charset="0"/>
                <a:cs typeface="Times New Roman" panose="02020603050405020304" pitchFamily="18" charset="0"/>
              </a:endParaRPr>
            </a:p>
          </p:txBody>
        </p:sp>
        <p:sp>
          <p:nvSpPr>
            <p:cNvPr id="8" name="文字方塊 7"/>
            <p:cNvSpPr txBox="1"/>
            <p:nvPr/>
          </p:nvSpPr>
          <p:spPr>
            <a:xfrm>
              <a:off x="5391150" y="1228725"/>
              <a:ext cx="415498" cy="369332"/>
            </a:xfrm>
            <a:prstGeom prst="rect">
              <a:avLst/>
            </a:prstGeom>
            <a:noFill/>
          </p:spPr>
          <p:txBody>
            <a:bodyPr wrap="none" rtlCol="0">
              <a:spAutoFit/>
            </a:bodyPr>
            <a:lstStyle/>
            <a:p>
              <a:r>
                <a:rPr lang="en-US" altLang="zh-TW" b="1" i="1" dirty="0" err="1" smtClean="0">
                  <a:latin typeface="Times New Roman" panose="02020603050405020304" pitchFamily="18" charset="0"/>
                  <a:cs typeface="Times New Roman" panose="02020603050405020304" pitchFamily="18" charset="0"/>
                </a:rPr>
                <a:t>V</a:t>
              </a:r>
              <a:r>
                <a:rPr lang="en-US" altLang="zh-TW" b="1" i="1" baseline="-25000" dirty="0" err="1" smtClean="0">
                  <a:latin typeface="Times New Roman" panose="02020603050405020304" pitchFamily="18" charset="0"/>
                  <a:cs typeface="Times New Roman" panose="02020603050405020304" pitchFamily="18" charset="0"/>
                </a:rPr>
                <a:t>d</a:t>
              </a:r>
              <a:endParaRPr lang="zh-TW" altLang="en-US" b="1" i="1" baseline="-25000"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757284799"/>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103</a:t>
            </a:fld>
            <a:endParaRPr lang="zh-TW" altLang="en-US"/>
          </a:p>
        </p:txBody>
      </p:sp>
      <p:sp>
        <p:nvSpPr>
          <p:cNvPr id="4" name="文字方塊 3"/>
          <p:cNvSpPr txBox="1"/>
          <p:nvPr/>
        </p:nvSpPr>
        <p:spPr>
          <a:xfrm>
            <a:off x="295275" y="104775"/>
            <a:ext cx="4724307" cy="461665"/>
          </a:xfrm>
          <a:prstGeom prst="rect">
            <a:avLst/>
          </a:prstGeom>
          <a:noFill/>
        </p:spPr>
        <p:txBody>
          <a:bodyPr wrap="none" rtlCol="0">
            <a:spAutoFit/>
          </a:bodyPr>
          <a:lstStyle/>
          <a:p>
            <a:r>
              <a:rPr lang="en-US" altLang="zh-TW" sz="2400" b="1" dirty="0" smtClean="0">
                <a:solidFill>
                  <a:srgbClr val="FF0000"/>
                </a:solidFill>
                <a:latin typeface="Times New Roman" panose="02020603050405020304" pitchFamily="18" charset="0"/>
                <a:cs typeface="Times New Roman" panose="02020603050405020304" pitchFamily="18" charset="0"/>
              </a:rPr>
              <a:t>Measured Waveforms from RS232</a:t>
            </a:r>
            <a:endParaRPr lang="zh-TW" altLang="en-US" sz="2400" b="1" dirty="0">
              <a:solidFill>
                <a:srgbClr val="FF0000"/>
              </a:solidFill>
              <a:latin typeface="Times New Roman" panose="02020603050405020304" pitchFamily="18" charset="0"/>
              <a:cs typeface="Times New Roman" panose="02020603050405020304" pitchFamily="18" charset="0"/>
            </a:endParaRPr>
          </a:p>
        </p:txBody>
      </p:sp>
      <p:grpSp>
        <p:nvGrpSpPr>
          <p:cNvPr id="5" name="群組 4"/>
          <p:cNvGrpSpPr/>
          <p:nvPr/>
        </p:nvGrpSpPr>
        <p:grpSpPr>
          <a:xfrm>
            <a:off x="600075" y="547689"/>
            <a:ext cx="7534275" cy="5743872"/>
            <a:chOff x="600075" y="547689"/>
            <a:chExt cx="7534275" cy="5743872"/>
          </a:xfrm>
        </p:grpSpPr>
        <p:pic>
          <p:nvPicPr>
            <p:cNvPr id="2140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0075" y="547689"/>
              <a:ext cx="7534275" cy="57438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文字方塊 2"/>
            <p:cNvSpPr txBox="1"/>
            <p:nvPr/>
          </p:nvSpPr>
          <p:spPr>
            <a:xfrm>
              <a:off x="3924300" y="1085850"/>
              <a:ext cx="1935338" cy="369332"/>
            </a:xfrm>
            <a:prstGeom prst="rect">
              <a:avLst/>
            </a:prstGeom>
            <a:noFill/>
          </p:spPr>
          <p:txBody>
            <a:bodyPr wrap="none" rtlCol="0">
              <a:spAutoFit/>
            </a:bodyPr>
            <a:lstStyle/>
            <a:p>
              <a:r>
                <a:rPr lang="en-US" altLang="zh-TW" b="1" dirty="0" smtClean="0">
                  <a:solidFill>
                    <a:srgbClr val="0000FF"/>
                  </a:solidFill>
                  <a:latin typeface="Times New Roman" panose="02020603050405020304" pitchFamily="18" charset="0"/>
                  <a:cs typeface="Times New Roman" panose="02020603050405020304" pitchFamily="18" charset="0"/>
                </a:rPr>
                <a:t>Current Tracking</a:t>
              </a:r>
              <a:endParaRPr lang="zh-TW" altLang="en-US" b="1" dirty="0">
                <a:solidFill>
                  <a:srgbClr val="0000FF"/>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1165508263"/>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104</a:t>
            </a:fld>
            <a:endParaRPr lang="zh-TW" altLang="en-US"/>
          </a:p>
        </p:txBody>
      </p:sp>
      <p:grpSp>
        <p:nvGrpSpPr>
          <p:cNvPr id="7" name="群組 6"/>
          <p:cNvGrpSpPr/>
          <p:nvPr/>
        </p:nvGrpSpPr>
        <p:grpSpPr>
          <a:xfrm>
            <a:off x="1490664" y="1147764"/>
            <a:ext cx="6253162" cy="4527456"/>
            <a:chOff x="1195389" y="1062039"/>
            <a:chExt cx="6253162" cy="4527456"/>
          </a:xfrm>
        </p:grpSpPr>
        <p:pic>
          <p:nvPicPr>
            <p:cNvPr id="2150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5389" y="1062039"/>
              <a:ext cx="6253162" cy="45274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文字方塊 2"/>
            <p:cNvSpPr txBox="1"/>
            <p:nvPr/>
          </p:nvSpPr>
          <p:spPr>
            <a:xfrm>
              <a:off x="2905125" y="1905000"/>
              <a:ext cx="426720" cy="307777"/>
            </a:xfrm>
            <a:prstGeom prst="rect">
              <a:avLst/>
            </a:prstGeom>
            <a:solidFill>
              <a:srgbClr val="FF66FF"/>
            </a:solidFill>
          </p:spPr>
          <p:txBody>
            <a:bodyPr wrap="none" rtlCol="0">
              <a:spAutoFit/>
            </a:bodyPr>
            <a:lstStyle/>
            <a:p>
              <a:r>
                <a:rPr lang="en-US" altLang="zh-TW" sz="1400" dirty="0" err="1" smtClean="0">
                  <a:latin typeface="Times New Roman" panose="02020603050405020304" pitchFamily="18" charset="0"/>
                  <a:cs typeface="Times New Roman" panose="02020603050405020304" pitchFamily="18" charset="0"/>
                </a:rPr>
                <a:t>V</a:t>
              </a:r>
              <a:r>
                <a:rPr lang="en-US" altLang="zh-TW" sz="1400" baseline="-25000" dirty="0" err="1" smtClean="0">
                  <a:latin typeface="Times New Roman" panose="02020603050405020304" pitchFamily="18" charset="0"/>
                  <a:cs typeface="Times New Roman" panose="02020603050405020304" pitchFamily="18" charset="0"/>
                </a:rPr>
                <a:t>dc</a:t>
              </a:r>
              <a:endParaRPr lang="zh-TW" altLang="en-US" sz="1400" baseline="-25000" dirty="0">
                <a:latin typeface="Times New Roman" panose="02020603050405020304" pitchFamily="18" charset="0"/>
                <a:cs typeface="Times New Roman" panose="02020603050405020304" pitchFamily="18" charset="0"/>
              </a:endParaRPr>
            </a:p>
          </p:txBody>
        </p:sp>
        <p:sp>
          <p:nvSpPr>
            <p:cNvPr id="4" name="文字方塊 3"/>
            <p:cNvSpPr txBox="1"/>
            <p:nvPr/>
          </p:nvSpPr>
          <p:spPr>
            <a:xfrm>
              <a:off x="4800600" y="2638425"/>
              <a:ext cx="360996" cy="307777"/>
            </a:xfrm>
            <a:prstGeom prst="rect">
              <a:avLst/>
            </a:prstGeom>
            <a:solidFill>
              <a:srgbClr val="33CCFF"/>
            </a:solidFill>
          </p:spPr>
          <p:txBody>
            <a:bodyPr wrap="none" rtlCol="0">
              <a:spAutoFit/>
            </a:bodyPr>
            <a:lstStyle/>
            <a:p>
              <a:r>
                <a:rPr lang="en-US" altLang="zh-TW" sz="1400" dirty="0" smtClean="0">
                  <a:latin typeface="Times New Roman" panose="02020603050405020304" pitchFamily="18" charset="0"/>
                  <a:cs typeface="Times New Roman" panose="02020603050405020304" pitchFamily="18" charset="0"/>
                </a:rPr>
                <a:t>V</a:t>
              </a:r>
              <a:r>
                <a:rPr lang="en-US" altLang="zh-TW" sz="1400" baseline="-25000" dirty="0" smtClean="0">
                  <a:latin typeface="Times New Roman" panose="02020603050405020304" pitchFamily="18" charset="0"/>
                  <a:cs typeface="Times New Roman" panose="02020603050405020304" pitchFamily="18" charset="0"/>
                </a:rPr>
                <a:t>s</a:t>
              </a:r>
              <a:endParaRPr lang="zh-TW" altLang="en-US" sz="1400" baseline="-25000" dirty="0">
                <a:latin typeface="Times New Roman" panose="02020603050405020304" pitchFamily="18" charset="0"/>
                <a:cs typeface="Times New Roman" panose="02020603050405020304" pitchFamily="18" charset="0"/>
              </a:endParaRPr>
            </a:p>
          </p:txBody>
        </p:sp>
        <p:sp>
          <p:nvSpPr>
            <p:cNvPr id="6" name="文字方塊 5"/>
            <p:cNvSpPr txBox="1"/>
            <p:nvPr/>
          </p:nvSpPr>
          <p:spPr>
            <a:xfrm>
              <a:off x="3390900" y="3209925"/>
              <a:ext cx="290464" cy="307777"/>
            </a:xfrm>
            <a:prstGeom prst="rect">
              <a:avLst/>
            </a:prstGeom>
            <a:solidFill>
              <a:srgbClr val="FFFF00"/>
            </a:solidFill>
          </p:spPr>
          <p:txBody>
            <a:bodyPr wrap="none" rtlCol="0">
              <a:spAutoFit/>
            </a:bodyPr>
            <a:lstStyle/>
            <a:p>
              <a:r>
                <a:rPr lang="en-US" altLang="zh-TW" sz="1400" dirty="0" smtClean="0">
                  <a:latin typeface="Times New Roman" panose="02020603050405020304" pitchFamily="18" charset="0"/>
                  <a:cs typeface="Times New Roman" panose="02020603050405020304" pitchFamily="18" charset="0"/>
                </a:rPr>
                <a:t>I</a:t>
              </a:r>
              <a:r>
                <a:rPr lang="en-US" altLang="zh-TW" sz="1400" baseline="-25000" dirty="0" smtClean="0">
                  <a:latin typeface="Times New Roman" panose="02020603050405020304" pitchFamily="18" charset="0"/>
                  <a:cs typeface="Times New Roman" panose="02020603050405020304" pitchFamily="18" charset="0"/>
                </a:rPr>
                <a:t>s</a:t>
              </a:r>
              <a:endParaRPr lang="zh-TW" altLang="en-US" sz="1400" baseline="-25000" dirty="0">
                <a:latin typeface="Times New Roman" panose="02020603050405020304" pitchFamily="18" charset="0"/>
                <a:cs typeface="Times New Roman" panose="02020603050405020304" pitchFamily="18" charset="0"/>
              </a:endParaRPr>
            </a:p>
          </p:txBody>
        </p:sp>
      </p:grpSp>
      <p:sp>
        <p:nvSpPr>
          <p:cNvPr id="8" name="文字方塊 7"/>
          <p:cNvSpPr txBox="1"/>
          <p:nvPr/>
        </p:nvSpPr>
        <p:spPr>
          <a:xfrm>
            <a:off x="600075" y="361950"/>
            <a:ext cx="5004640" cy="461665"/>
          </a:xfrm>
          <a:prstGeom prst="rect">
            <a:avLst/>
          </a:prstGeom>
          <a:noFill/>
        </p:spPr>
        <p:txBody>
          <a:bodyPr wrap="none" rtlCol="0">
            <a:spAutoFit/>
          </a:bodyPr>
          <a:lstStyle/>
          <a:p>
            <a:r>
              <a:rPr lang="en-US" altLang="zh-TW" sz="2400" b="1" dirty="0" smtClean="0">
                <a:solidFill>
                  <a:srgbClr val="FF0000"/>
                </a:solidFill>
                <a:latin typeface="Times New Roman" panose="02020603050405020304" pitchFamily="18" charset="0"/>
                <a:cs typeface="Times New Roman" panose="02020603050405020304" pitchFamily="18" charset="0"/>
              </a:rPr>
              <a:t>Measure Waveform from Test Points</a:t>
            </a:r>
            <a:endParaRPr lang="zh-TW" altLang="en-US" sz="24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54130333"/>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105</a:t>
            </a:fld>
            <a:endParaRPr lang="zh-TW" altLang="en-US"/>
          </a:p>
        </p:txBody>
      </p:sp>
      <p:sp>
        <p:nvSpPr>
          <p:cNvPr id="3" name="矩形 2"/>
          <p:cNvSpPr/>
          <p:nvPr/>
        </p:nvSpPr>
        <p:spPr>
          <a:xfrm>
            <a:off x="590550" y="357485"/>
            <a:ext cx="7772400" cy="646331"/>
          </a:xfrm>
          <a:prstGeom prst="rect">
            <a:avLst/>
          </a:prstGeom>
        </p:spPr>
        <p:txBody>
          <a:bodyPr wrap="square">
            <a:spAutoFit/>
          </a:bodyPr>
          <a:lstStyle/>
          <a:p>
            <a:pPr>
              <a:lnSpc>
                <a:spcPct val="150000"/>
              </a:lnSpc>
            </a:pPr>
            <a:r>
              <a:rPr lang="en-US" altLang="zh-TW" sz="2400" b="1" dirty="0">
                <a:solidFill>
                  <a:srgbClr val="FF0000"/>
                </a:solidFill>
                <a:latin typeface="Times New Roman" pitchFamily="18" charset="0"/>
                <a:ea typeface="標楷體" pitchFamily="65" charset="-120"/>
                <a:cs typeface="Times New Roman" pitchFamily="18" charset="0"/>
              </a:rPr>
              <a:t>Lab 5 : </a:t>
            </a:r>
            <a:r>
              <a:rPr lang="en-US" altLang="zh-TW" sz="2400" b="1" dirty="0" smtClean="0">
                <a:solidFill>
                  <a:srgbClr val="FF0000"/>
                </a:solidFill>
                <a:latin typeface="Times New Roman" pitchFamily="18" charset="0"/>
                <a:ea typeface="標楷體" pitchFamily="65" charset="-120"/>
                <a:cs typeface="Times New Roman" pitchFamily="18" charset="0"/>
              </a:rPr>
              <a:t>Voltage-mode </a:t>
            </a:r>
            <a:r>
              <a:rPr lang="en-US" altLang="zh-TW" sz="2400" b="1" dirty="0">
                <a:solidFill>
                  <a:srgbClr val="FF0000"/>
                </a:solidFill>
                <a:latin typeface="Times New Roman" pitchFamily="18" charset="0"/>
                <a:ea typeface="標楷體" pitchFamily="65" charset="-120"/>
                <a:cs typeface="Times New Roman" pitchFamily="18" charset="0"/>
              </a:rPr>
              <a:t>Control of Inverter Voltage</a:t>
            </a:r>
          </a:p>
        </p:txBody>
      </p:sp>
      <p:grpSp>
        <p:nvGrpSpPr>
          <p:cNvPr id="70" name="群組 69"/>
          <p:cNvGrpSpPr/>
          <p:nvPr/>
        </p:nvGrpSpPr>
        <p:grpSpPr>
          <a:xfrm>
            <a:off x="1694393" y="1033464"/>
            <a:ext cx="5435283" cy="5310187"/>
            <a:chOff x="1694393" y="1033464"/>
            <a:chExt cx="5435283" cy="5310187"/>
          </a:xfrm>
        </p:grpSpPr>
        <p:sp>
          <p:nvSpPr>
            <p:cNvPr id="5" name="Rectangle 150"/>
            <p:cNvSpPr>
              <a:spLocks noChangeArrowheads="1"/>
            </p:cNvSpPr>
            <p:nvPr/>
          </p:nvSpPr>
          <p:spPr bwMode="auto">
            <a:xfrm>
              <a:off x="2607206" y="1184276"/>
              <a:ext cx="2111375" cy="1897062"/>
            </a:xfrm>
            <a:prstGeom prst="rect">
              <a:avLst/>
            </a:prstGeom>
            <a:solidFill>
              <a:srgbClr val="FFFF00"/>
            </a:solidFill>
            <a:ln w="9525">
              <a:solidFill>
                <a:schemeClr val="tx1"/>
              </a:solidFill>
              <a:miter lim="800000"/>
              <a:headEnd/>
              <a:tailEnd/>
            </a:ln>
          </p:spPr>
          <p:txBody>
            <a:bodyPr wrap="none" anchor="ctr"/>
            <a:lstStyle/>
            <a:p>
              <a:endParaRPr lang="zh-TW" altLang="zh-TW" sz="1400">
                <a:latin typeface="Times New Roman" panose="02020603050405020304" pitchFamily="18" charset="0"/>
                <a:ea typeface="標楷體" pitchFamily="65" charset="-120"/>
                <a:cs typeface="Times New Roman" pitchFamily="18" charset="0"/>
              </a:endParaRPr>
            </a:p>
          </p:txBody>
        </p:sp>
        <p:grpSp>
          <p:nvGrpSpPr>
            <p:cNvPr id="6" name="Group 4"/>
            <p:cNvGrpSpPr>
              <a:grpSpLocks/>
            </p:cNvGrpSpPr>
            <p:nvPr/>
          </p:nvGrpSpPr>
          <p:grpSpPr bwMode="auto">
            <a:xfrm>
              <a:off x="5302781" y="1271589"/>
              <a:ext cx="504825" cy="95250"/>
              <a:chOff x="1896" y="756"/>
              <a:chExt cx="318" cy="60"/>
            </a:xfrm>
          </p:grpSpPr>
          <p:grpSp>
            <p:nvGrpSpPr>
              <p:cNvPr id="161" name="Group 5"/>
              <p:cNvGrpSpPr>
                <a:grpSpLocks/>
              </p:cNvGrpSpPr>
              <p:nvPr/>
            </p:nvGrpSpPr>
            <p:grpSpPr bwMode="auto">
              <a:xfrm>
                <a:off x="1896" y="756"/>
                <a:ext cx="106" cy="60"/>
                <a:chOff x="2352" y="1008"/>
                <a:chExt cx="192" cy="48"/>
              </a:xfrm>
            </p:grpSpPr>
            <p:sp>
              <p:nvSpPr>
                <p:cNvPr id="168" name="Arc 6"/>
                <p:cNvSpPr>
                  <a:spLocks/>
                </p:cNvSpPr>
                <p:nvPr/>
              </p:nvSpPr>
              <p:spPr bwMode="auto">
                <a:xfrm>
                  <a:off x="2448" y="1008"/>
                  <a:ext cx="96" cy="4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sp>
              <p:nvSpPr>
                <p:cNvPr id="169" name="Arc 7"/>
                <p:cNvSpPr>
                  <a:spLocks/>
                </p:cNvSpPr>
                <p:nvPr/>
              </p:nvSpPr>
              <p:spPr bwMode="auto">
                <a:xfrm flipH="1">
                  <a:off x="2352" y="1008"/>
                  <a:ext cx="96" cy="4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grpSp>
          <p:grpSp>
            <p:nvGrpSpPr>
              <p:cNvPr id="162" name="Group 8"/>
              <p:cNvGrpSpPr>
                <a:grpSpLocks/>
              </p:cNvGrpSpPr>
              <p:nvPr/>
            </p:nvGrpSpPr>
            <p:grpSpPr bwMode="auto">
              <a:xfrm>
                <a:off x="2002" y="756"/>
                <a:ext cx="106" cy="60"/>
                <a:chOff x="2352" y="1008"/>
                <a:chExt cx="192" cy="48"/>
              </a:xfrm>
            </p:grpSpPr>
            <p:sp>
              <p:nvSpPr>
                <p:cNvPr id="166" name="Arc 9"/>
                <p:cNvSpPr>
                  <a:spLocks/>
                </p:cNvSpPr>
                <p:nvPr/>
              </p:nvSpPr>
              <p:spPr bwMode="auto">
                <a:xfrm>
                  <a:off x="2448" y="1008"/>
                  <a:ext cx="96" cy="4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sp>
              <p:nvSpPr>
                <p:cNvPr id="167" name="Arc 10"/>
                <p:cNvSpPr>
                  <a:spLocks/>
                </p:cNvSpPr>
                <p:nvPr/>
              </p:nvSpPr>
              <p:spPr bwMode="auto">
                <a:xfrm flipH="1">
                  <a:off x="2352" y="1008"/>
                  <a:ext cx="96" cy="4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grpSp>
          <p:grpSp>
            <p:nvGrpSpPr>
              <p:cNvPr id="163" name="Group 11"/>
              <p:cNvGrpSpPr>
                <a:grpSpLocks/>
              </p:cNvGrpSpPr>
              <p:nvPr/>
            </p:nvGrpSpPr>
            <p:grpSpPr bwMode="auto">
              <a:xfrm>
                <a:off x="2108" y="756"/>
                <a:ext cx="106" cy="60"/>
                <a:chOff x="2352" y="1008"/>
                <a:chExt cx="192" cy="48"/>
              </a:xfrm>
            </p:grpSpPr>
            <p:sp>
              <p:nvSpPr>
                <p:cNvPr id="164" name="Arc 12"/>
                <p:cNvSpPr>
                  <a:spLocks/>
                </p:cNvSpPr>
                <p:nvPr/>
              </p:nvSpPr>
              <p:spPr bwMode="auto">
                <a:xfrm>
                  <a:off x="2448" y="1008"/>
                  <a:ext cx="96" cy="4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sp>
              <p:nvSpPr>
                <p:cNvPr id="165" name="Arc 13"/>
                <p:cNvSpPr>
                  <a:spLocks/>
                </p:cNvSpPr>
                <p:nvPr/>
              </p:nvSpPr>
              <p:spPr bwMode="auto">
                <a:xfrm flipH="1">
                  <a:off x="2352" y="1008"/>
                  <a:ext cx="96" cy="4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grpSp>
        </p:grpSp>
        <p:sp>
          <p:nvSpPr>
            <p:cNvPr id="7" name="Line 14"/>
            <p:cNvSpPr>
              <a:spLocks noChangeShapeType="1"/>
            </p:cNvSpPr>
            <p:nvPr/>
          </p:nvSpPr>
          <p:spPr bwMode="auto">
            <a:xfrm>
              <a:off x="4579621" y="1356360"/>
              <a:ext cx="304800" cy="0"/>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sp>
          <p:nvSpPr>
            <p:cNvPr id="8" name="Line 15"/>
            <p:cNvSpPr>
              <a:spLocks noChangeShapeType="1"/>
            </p:cNvSpPr>
            <p:nvPr/>
          </p:nvSpPr>
          <p:spPr bwMode="auto">
            <a:xfrm>
              <a:off x="5807606" y="1357314"/>
              <a:ext cx="990600" cy="0"/>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sp>
          <p:nvSpPr>
            <p:cNvPr id="9" name="Line 16"/>
            <p:cNvSpPr>
              <a:spLocks noChangeShapeType="1"/>
            </p:cNvSpPr>
            <p:nvPr/>
          </p:nvSpPr>
          <p:spPr bwMode="auto">
            <a:xfrm>
              <a:off x="4578881" y="2957514"/>
              <a:ext cx="2228850" cy="0"/>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sp>
          <p:nvSpPr>
            <p:cNvPr id="10" name="Line 17"/>
            <p:cNvSpPr>
              <a:spLocks noChangeShapeType="1"/>
            </p:cNvSpPr>
            <p:nvPr/>
          </p:nvSpPr>
          <p:spPr bwMode="auto">
            <a:xfrm flipV="1">
              <a:off x="6055256" y="1357314"/>
              <a:ext cx="0" cy="742950"/>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grpSp>
          <p:nvGrpSpPr>
            <p:cNvPr id="11" name="Group 18"/>
            <p:cNvGrpSpPr>
              <a:grpSpLocks/>
            </p:cNvGrpSpPr>
            <p:nvPr/>
          </p:nvGrpSpPr>
          <p:grpSpPr bwMode="auto">
            <a:xfrm>
              <a:off x="5893331" y="2109789"/>
              <a:ext cx="323850" cy="95250"/>
              <a:chOff x="2538" y="1158"/>
              <a:chExt cx="204" cy="60"/>
            </a:xfrm>
          </p:grpSpPr>
          <p:sp>
            <p:nvSpPr>
              <p:cNvPr id="159" name="Line 19"/>
              <p:cNvSpPr>
                <a:spLocks noChangeShapeType="1"/>
              </p:cNvSpPr>
              <p:nvPr/>
            </p:nvSpPr>
            <p:spPr bwMode="auto">
              <a:xfrm>
                <a:off x="2538" y="1158"/>
                <a:ext cx="204" cy="0"/>
              </a:xfrm>
              <a:prstGeom prst="line">
                <a:avLst/>
              </a:prstGeom>
              <a:noFill/>
              <a:ln w="19050">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sp>
            <p:nvSpPr>
              <p:cNvPr id="160" name="Line 20"/>
              <p:cNvSpPr>
                <a:spLocks noChangeShapeType="1"/>
              </p:cNvSpPr>
              <p:nvPr/>
            </p:nvSpPr>
            <p:spPr bwMode="auto">
              <a:xfrm>
                <a:off x="2538" y="1218"/>
                <a:ext cx="198" cy="0"/>
              </a:xfrm>
              <a:prstGeom prst="line">
                <a:avLst/>
              </a:prstGeom>
              <a:noFill/>
              <a:ln w="19050">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grpSp>
        <p:sp>
          <p:nvSpPr>
            <p:cNvPr id="12" name="Line 21"/>
            <p:cNvSpPr>
              <a:spLocks noChangeShapeType="1"/>
            </p:cNvSpPr>
            <p:nvPr/>
          </p:nvSpPr>
          <p:spPr bwMode="auto">
            <a:xfrm>
              <a:off x="6055256" y="2205039"/>
              <a:ext cx="0" cy="733425"/>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sp>
          <p:nvSpPr>
            <p:cNvPr id="13" name="Rectangle 22"/>
            <p:cNvSpPr>
              <a:spLocks noChangeArrowheads="1"/>
            </p:cNvSpPr>
            <p:nvPr/>
          </p:nvSpPr>
          <p:spPr bwMode="auto">
            <a:xfrm>
              <a:off x="6501026" y="1980249"/>
              <a:ext cx="628650" cy="381000"/>
            </a:xfrm>
            <a:prstGeom prst="rect">
              <a:avLst/>
            </a:prstGeom>
            <a:noFill/>
            <a:ln w="9525">
              <a:solidFill>
                <a:schemeClr val="tx1"/>
              </a:solidFill>
              <a:miter lim="800000"/>
              <a:headEnd/>
              <a:tailEnd/>
            </a:ln>
          </p:spPr>
          <p:txBody>
            <a:bodyPr wrap="none" anchor="ctr"/>
            <a:lstStyle/>
            <a:p>
              <a:endParaRPr lang="zh-TW" altLang="zh-TW" sz="1400">
                <a:latin typeface="Times New Roman" panose="02020603050405020304" pitchFamily="18" charset="0"/>
                <a:ea typeface="標楷體" pitchFamily="65" charset="-120"/>
                <a:cs typeface="Times New Roman" pitchFamily="18" charset="0"/>
              </a:endParaRPr>
            </a:p>
          </p:txBody>
        </p:sp>
        <p:sp>
          <p:nvSpPr>
            <p:cNvPr id="14" name="Text Box 23"/>
            <p:cNvSpPr txBox="1">
              <a:spLocks noChangeArrowheads="1"/>
            </p:cNvSpPr>
            <p:nvPr/>
          </p:nvSpPr>
          <p:spPr bwMode="auto">
            <a:xfrm>
              <a:off x="6580401" y="2035811"/>
              <a:ext cx="498475" cy="274637"/>
            </a:xfrm>
            <a:prstGeom prst="rect">
              <a:avLst/>
            </a:prstGeom>
            <a:noFill/>
            <a:ln w="9525">
              <a:noFill/>
              <a:miter lim="800000"/>
              <a:headEnd/>
              <a:tailEnd/>
            </a:ln>
          </p:spPr>
          <p:txBody>
            <a:bodyPr wrap="none">
              <a:spAutoFit/>
            </a:bodyPr>
            <a:lstStyle/>
            <a:p>
              <a:r>
                <a:rPr lang="en-US" altLang="zh-TW" sz="1200">
                  <a:latin typeface="Times New Roman" panose="02020603050405020304" pitchFamily="18" charset="0"/>
                  <a:ea typeface="標楷體" pitchFamily="65" charset="-120"/>
                  <a:cs typeface="Times New Roman" pitchFamily="18" charset="0"/>
                </a:rPr>
                <a:t>Load</a:t>
              </a:r>
            </a:p>
          </p:txBody>
        </p:sp>
        <p:sp>
          <p:nvSpPr>
            <p:cNvPr id="15" name="Line 24"/>
            <p:cNvSpPr>
              <a:spLocks noChangeShapeType="1"/>
            </p:cNvSpPr>
            <p:nvPr/>
          </p:nvSpPr>
          <p:spPr bwMode="auto">
            <a:xfrm>
              <a:off x="6804660" y="1363980"/>
              <a:ext cx="1166" cy="616269"/>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sp>
          <p:nvSpPr>
            <p:cNvPr id="17" name="Oval 26"/>
            <p:cNvSpPr>
              <a:spLocks noChangeArrowheads="1"/>
            </p:cNvSpPr>
            <p:nvPr/>
          </p:nvSpPr>
          <p:spPr bwMode="auto">
            <a:xfrm>
              <a:off x="6017156" y="1309689"/>
              <a:ext cx="74613" cy="74612"/>
            </a:xfrm>
            <a:prstGeom prst="ellipse">
              <a:avLst/>
            </a:prstGeom>
            <a:solidFill>
              <a:schemeClr val="tx1"/>
            </a:solidFill>
            <a:ln w="9525">
              <a:solidFill>
                <a:schemeClr val="tx1"/>
              </a:solidFill>
              <a:round/>
              <a:headEnd/>
              <a:tailEnd/>
            </a:ln>
          </p:spPr>
          <p:txBody>
            <a:bodyPr wrap="none" anchor="ctr"/>
            <a:lstStyle/>
            <a:p>
              <a:endParaRPr lang="zh-TW" altLang="zh-TW" sz="1400">
                <a:latin typeface="Times New Roman" panose="02020603050405020304" pitchFamily="18" charset="0"/>
                <a:ea typeface="標楷體" pitchFamily="65" charset="-120"/>
                <a:cs typeface="Times New Roman" pitchFamily="18" charset="0"/>
              </a:endParaRPr>
            </a:p>
          </p:txBody>
        </p:sp>
        <p:sp>
          <p:nvSpPr>
            <p:cNvPr id="18" name="Oval 27"/>
            <p:cNvSpPr>
              <a:spLocks noChangeArrowheads="1"/>
            </p:cNvSpPr>
            <p:nvPr/>
          </p:nvSpPr>
          <p:spPr bwMode="auto">
            <a:xfrm>
              <a:off x="6007631" y="2909889"/>
              <a:ext cx="74613" cy="74612"/>
            </a:xfrm>
            <a:prstGeom prst="ellipse">
              <a:avLst/>
            </a:prstGeom>
            <a:solidFill>
              <a:schemeClr val="tx1"/>
            </a:solidFill>
            <a:ln w="9525">
              <a:solidFill>
                <a:schemeClr val="tx1"/>
              </a:solidFill>
              <a:round/>
              <a:headEnd/>
              <a:tailEnd/>
            </a:ln>
          </p:spPr>
          <p:txBody>
            <a:bodyPr wrap="none" anchor="ctr"/>
            <a:lstStyle/>
            <a:p>
              <a:endParaRPr lang="zh-TW" altLang="zh-TW" sz="1400">
                <a:latin typeface="Times New Roman" panose="02020603050405020304" pitchFamily="18" charset="0"/>
                <a:ea typeface="標楷體" pitchFamily="65" charset="-120"/>
                <a:cs typeface="Times New Roman" pitchFamily="18" charset="0"/>
              </a:endParaRPr>
            </a:p>
          </p:txBody>
        </p:sp>
        <p:sp>
          <p:nvSpPr>
            <p:cNvPr id="20" name="Text Box 30"/>
            <p:cNvSpPr txBox="1">
              <a:spLocks noChangeArrowheads="1"/>
            </p:cNvSpPr>
            <p:nvPr/>
          </p:nvSpPr>
          <p:spPr bwMode="auto">
            <a:xfrm>
              <a:off x="6163206" y="1431926"/>
              <a:ext cx="269875" cy="274637"/>
            </a:xfrm>
            <a:prstGeom prst="rect">
              <a:avLst/>
            </a:prstGeom>
            <a:noFill/>
            <a:ln w="9525">
              <a:noFill/>
              <a:miter lim="800000"/>
              <a:headEnd/>
              <a:tailEnd/>
            </a:ln>
          </p:spPr>
          <p:txBody>
            <a:bodyPr wrap="none">
              <a:spAutoFit/>
            </a:bodyPr>
            <a:lstStyle/>
            <a:p>
              <a:r>
                <a:rPr lang="en-US" altLang="zh-TW" sz="1200">
                  <a:latin typeface="Times New Roman" panose="02020603050405020304" pitchFamily="18" charset="0"/>
                  <a:ea typeface="標楷體" pitchFamily="65" charset="-120"/>
                  <a:cs typeface="Times New Roman" pitchFamily="18" charset="0"/>
                </a:rPr>
                <a:t>+</a:t>
              </a:r>
            </a:p>
          </p:txBody>
        </p:sp>
        <p:sp>
          <p:nvSpPr>
            <p:cNvPr id="21" name="Text Box 31"/>
            <p:cNvSpPr txBox="1">
              <a:spLocks noChangeArrowheads="1"/>
            </p:cNvSpPr>
            <p:nvPr/>
          </p:nvSpPr>
          <p:spPr bwMode="auto">
            <a:xfrm>
              <a:off x="6201306" y="2536826"/>
              <a:ext cx="235962" cy="276999"/>
            </a:xfrm>
            <a:prstGeom prst="rect">
              <a:avLst/>
            </a:prstGeom>
            <a:noFill/>
            <a:ln w="9525">
              <a:noFill/>
              <a:miter lim="800000"/>
              <a:headEnd/>
              <a:tailEnd/>
            </a:ln>
          </p:spPr>
          <p:txBody>
            <a:bodyPr wrap="none">
              <a:spAutoFit/>
            </a:bodyPr>
            <a:lstStyle/>
            <a:p>
              <a:r>
                <a:rPr lang="en-US" altLang="zh-TW" sz="1200">
                  <a:latin typeface="Times New Roman" panose="02020603050405020304" pitchFamily="18" charset="0"/>
                  <a:ea typeface="標楷體" pitchFamily="65" charset="-120"/>
                  <a:cs typeface="Times New Roman" pitchFamily="18" charset="0"/>
                </a:rPr>
                <a:t>-</a:t>
              </a:r>
            </a:p>
          </p:txBody>
        </p:sp>
        <p:sp>
          <p:nvSpPr>
            <p:cNvPr id="22" name="Text Box 32"/>
            <p:cNvSpPr txBox="1">
              <a:spLocks noChangeArrowheads="1"/>
            </p:cNvSpPr>
            <p:nvPr/>
          </p:nvSpPr>
          <p:spPr bwMode="auto">
            <a:xfrm>
              <a:off x="5372631" y="1355726"/>
              <a:ext cx="268288" cy="274637"/>
            </a:xfrm>
            <a:prstGeom prst="rect">
              <a:avLst/>
            </a:prstGeom>
            <a:noFill/>
            <a:ln w="9525">
              <a:noFill/>
              <a:miter lim="800000"/>
              <a:headEnd/>
              <a:tailEnd/>
            </a:ln>
          </p:spPr>
          <p:txBody>
            <a:bodyPr wrap="none">
              <a:spAutoFit/>
            </a:bodyPr>
            <a:lstStyle/>
            <a:p>
              <a:r>
                <a:rPr lang="en-US" altLang="zh-TW" sz="1200" i="1">
                  <a:latin typeface="Times New Roman" panose="02020603050405020304" pitchFamily="18" charset="0"/>
                  <a:ea typeface="標楷體" pitchFamily="65" charset="-120"/>
                  <a:cs typeface="Times New Roman" pitchFamily="18" charset="0"/>
                </a:rPr>
                <a:t>L</a:t>
              </a:r>
            </a:p>
          </p:txBody>
        </p:sp>
        <p:sp>
          <p:nvSpPr>
            <p:cNvPr id="23" name="Line 33"/>
            <p:cNvSpPr>
              <a:spLocks noChangeShapeType="1"/>
            </p:cNvSpPr>
            <p:nvPr/>
          </p:nvSpPr>
          <p:spPr bwMode="auto">
            <a:xfrm>
              <a:off x="5340881" y="1185864"/>
              <a:ext cx="333375" cy="0"/>
            </a:xfrm>
            <a:prstGeom prst="line">
              <a:avLst/>
            </a:prstGeom>
            <a:noFill/>
            <a:ln w="9525">
              <a:solidFill>
                <a:schemeClr val="tx1"/>
              </a:solidFill>
              <a:round/>
              <a:headEnd/>
              <a:tailEnd type="stealth" w="med" len="sm"/>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graphicFrame>
          <p:nvGraphicFramePr>
            <p:cNvPr id="24" name="Object 34"/>
            <p:cNvGraphicFramePr>
              <a:graphicFrameLocks noChangeAspect="1"/>
            </p:cNvGraphicFramePr>
            <p:nvPr>
              <p:extLst>
                <p:ext uri="{D42A27DB-BD31-4B8C-83A1-F6EECF244321}">
                  <p14:modId xmlns:p14="http://schemas.microsoft.com/office/powerpoint/2010/main" val="1290255423"/>
                </p:ext>
              </p:extLst>
            </p:nvPr>
          </p:nvGraphicFramePr>
          <p:xfrm>
            <a:off x="5715531" y="1033464"/>
            <a:ext cx="163513" cy="228600"/>
          </p:xfrm>
          <a:graphic>
            <a:graphicData uri="http://schemas.openxmlformats.org/presentationml/2006/ole">
              <mc:AlternateContent xmlns:mc="http://schemas.openxmlformats.org/markup-compatibility/2006">
                <mc:Choice xmlns:v="urn:schemas-microsoft-com:vml" Requires="v">
                  <p:oleObj spid="_x0000_s223724" name="方程式" r:id="rId3" imgW="164880" imgH="228600" progId="Equation.3">
                    <p:embed/>
                  </p:oleObj>
                </mc:Choice>
                <mc:Fallback>
                  <p:oleObj name="方程式" r:id="rId3" imgW="164880" imgH="2286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5531" y="1033464"/>
                          <a:ext cx="163513"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 name="Line 35"/>
            <p:cNvSpPr>
              <a:spLocks noChangeShapeType="1"/>
            </p:cNvSpPr>
            <p:nvPr/>
          </p:nvSpPr>
          <p:spPr bwMode="auto">
            <a:xfrm>
              <a:off x="6920126" y="1665924"/>
              <a:ext cx="0" cy="276225"/>
            </a:xfrm>
            <a:prstGeom prst="line">
              <a:avLst/>
            </a:prstGeom>
            <a:noFill/>
            <a:ln w="9525">
              <a:solidFill>
                <a:schemeClr val="tx1"/>
              </a:solidFill>
              <a:round/>
              <a:headEnd/>
              <a:tailEnd type="stealth" w="med" len="sm"/>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graphicFrame>
          <p:nvGraphicFramePr>
            <p:cNvPr id="26" name="Object 36"/>
            <p:cNvGraphicFramePr>
              <a:graphicFrameLocks noChangeAspect="1"/>
            </p:cNvGraphicFramePr>
            <p:nvPr>
              <p:extLst>
                <p:ext uri="{D42A27DB-BD31-4B8C-83A1-F6EECF244321}">
                  <p14:modId xmlns:p14="http://schemas.microsoft.com/office/powerpoint/2010/main" val="2676600561"/>
                </p:ext>
              </p:extLst>
            </p:nvPr>
          </p:nvGraphicFramePr>
          <p:xfrm>
            <a:off x="6850276" y="1345249"/>
            <a:ext cx="257175" cy="312737"/>
          </p:xfrm>
          <a:graphic>
            <a:graphicData uri="http://schemas.openxmlformats.org/presentationml/2006/ole">
              <mc:AlternateContent xmlns:mc="http://schemas.openxmlformats.org/markup-compatibility/2006">
                <mc:Choice xmlns:v="urn:schemas-microsoft-com:vml" Requires="v">
                  <p:oleObj spid="_x0000_s223725" name="方程式" r:id="rId5" imgW="177480" imgH="215640" progId="Equation.3">
                    <p:embed/>
                  </p:oleObj>
                </mc:Choice>
                <mc:Fallback>
                  <p:oleObj name="方程式" r:id="rId5" imgW="177480" imgH="2156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50276" y="1345249"/>
                          <a:ext cx="257175" cy="3127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7" name="Text Box 37"/>
            <p:cNvSpPr txBox="1">
              <a:spLocks noChangeArrowheads="1"/>
            </p:cNvSpPr>
            <p:nvPr/>
          </p:nvSpPr>
          <p:spPr bwMode="auto">
            <a:xfrm>
              <a:off x="5712356" y="1716089"/>
              <a:ext cx="338554" cy="369332"/>
            </a:xfrm>
            <a:prstGeom prst="rect">
              <a:avLst/>
            </a:prstGeom>
            <a:noFill/>
            <a:ln w="9525">
              <a:noFill/>
              <a:miter lim="800000"/>
              <a:headEnd/>
              <a:tailEnd/>
            </a:ln>
          </p:spPr>
          <p:txBody>
            <a:bodyPr wrap="none">
              <a:spAutoFit/>
            </a:bodyPr>
            <a:lstStyle/>
            <a:p>
              <a:r>
                <a:rPr lang="en-US" altLang="zh-TW" i="1">
                  <a:latin typeface="Times New Roman" panose="02020603050405020304" pitchFamily="18" charset="0"/>
                  <a:ea typeface="標楷體" pitchFamily="65" charset="-120"/>
                  <a:cs typeface="Times New Roman" pitchFamily="18" charset="0"/>
                </a:rPr>
                <a:t>C</a:t>
              </a:r>
            </a:p>
          </p:txBody>
        </p:sp>
        <p:sp>
          <p:nvSpPr>
            <p:cNvPr id="28" name="Line 38"/>
            <p:cNvSpPr>
              <a:spLocks noChangeShapeType="1"/>
            </p:cNvSpPr>
            <p:nvPr/>
          </p:nvSpPr>
          <p:spPr bwMode="auto">
            <a:xfrm flipV="1">
              <a:off x="2331720" y="1357314"/>
              <a:ext cx="1856636" cy="0"/>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sp>
          <p:nvSpPr>
            <p:cNvPr id="29" name="Line 39"/>
            <p:cNvSpPr>
              <a:spLocks noChangeShapeType="1"/>
            </p:cNvSpPr>
            <p:nvPr/>
          </p:nvSpPr>
          <p:spPr bwMode="auto">
            <a:xfrm flipV="1">
              <a:off x="2308860" y="2957514"/>
              <a:ext cx="1879496" cy="0"/>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grpSp>
          <p:nvGrpSpPr>
            <p:cNvPr id="30" name="Group 40"/>
            <p:cNvGrpSpPr>
              <a:grpSpLocks/>
            </p:cNvGrpSpPr>
            <p:nvPr/>
          </p:nvGrpSpPr>
          <p:grpSpPr bwMode="auto">
            <a:xfrm>
              <a:off x="2892956" y="1357314"/>
              <a:ext cx="609600" cy="1600200"/>
              <a:chOff x="720" y="720"/>
              <a:chExt cx="384" cy="1008"/>
            </a:xfrm>
          </p:grpSpPr>
          <p:sp>
            <p:nvSpPr>
              <p:cNvPr id="131" name="Line 41"/>
              <p:cNvSpPr>
                <a:spLocks noChangeShapeType="1"/>
              </p:cNvSpPr>
              <p:nvPr/>
            </p:nvSpPr>
            <p:spPr bwMode="auto">
              <a:xfrm>
                <a:off x="1056" y="768"/>
                <a:ext cx="0" cy="336"/>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sp>
            <p:nvSpPr>
              <p:cNvPr id="132" name="Line 42"/>
              <p:cNvSpPr>
                <a:spLocks noChangeShapeType="1"/>
              </p:cNvSpPr>
              <p:nvPr/>
            </p:nvSpPr>
            <p:spPr bwMode="auto">
              <a:xfrm>
                <a:off x="1056" y="1344"/>
                <a:ext cx="0" cy="336"/>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grpSp>
            <p:nvGrpSpPr>
              <p:cNvPr id="133" name="Group 43"/>
              <p:cNvGrpSpPr>
                <a:grpSpLocks/>
              </p:cNvGrpSpPr>
              <p:nvPr/>
            </p:nvGrpSpPr>
            <p:grpSpPr bwMode="auto">
              <a:xfrm>
                <a:off x="720" y="720"/>
                <a:ext cx="240" cy="1008"/>
                <a:chOff x="720" y="720"/>
                <a:chExt cx="240" cy="1008"/>
              </a:xfrm>
            </p:grpSpPr>
            <p:sp>
              <p:nvSpPr>
                <p:cNvPr id="144" name="Line 44"/>
                <p:cNvSpPr>
                  <a:spLocks noChangeShapeType="1"/>
                </p:cNvSpPr>
                <p:nvPr/>
              </p:nvSpPr>
              <p:spPr bwMode="auto">
                <a:xfrm>
                  <a:off x="960" y="720"/>
                  <a:ext cx="0" cy="144"/>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grpSp>
              <p:nvGrpSpPr>
                <p:cNvPr id="145" name="Group 45"/>
                <p:cNvGrpSpPr>
                  <a:grpSpLocks/>
                </p:cNvGrpSpPr>
                <p:nvPr/>
              </p:nvGrpSpPr>
              <p:grpSpPr bwMode="auto">
                <a:xfrm>
                  <a:off x="720" y="864"/>
                  <a:ext cx="240" cy="192"/>
                  <a:chOff x="720" y="864"/>
                  <a:chExt cx="240" cy="192"/>
                </a:xfrm>
              </p:grpSpPr>
              <p:sp>
                <p:nvSpPr>
                  <p:cNvPr id="154" name="Line 46"/>
                  <p:cNvSpPr>
                    <a:spLocks noChangeShapeType="1"/>
                  </p:cNvSpPr>
                  <p:nvPr/>
                </p:nvSpPr>
                <p:spPr bwMode="auto">
                  <a:xfrm flipH="1">
                    <a:off x="864" y="864"/>
                    <a:ext cx="96" cy="48"/>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sp>
                <p:nvSpPr>
                  <p:cNvPr id="155" name="Line 47"/>
                  <p:cNvSpPr>
                    <a:spLocks noChangeShapeType="1"/>
                  </p:cNvSpPr>
                  <p:nvPr/>
                </p:nvSpPr>
                <p:spPr bwMode="auto">
                  <a:xfrm>
                    <a:off x="864" y="864"/>
                    <a:ext cx="0" cy="192"/>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sp>
                <p:nvSpPr>
                  <p:cNvPr id="156" name="Line 48"/>
                  <p:cNvSpPr>
                    <a:spLocks noChangeShapeType="1"/>
                  </p:cNvSpPr>
                  <p:nvPr/>
                </p:nvSpPr>
                <p:spPr bwMode="auto">
                  <a:xfrm>
                    <a:off x="864" y="1008"/>
                    <a:ext cx="96" cy="48"/>
                  </a:xfrm>
                  <a:prstGeom prst="line">
                    <a:avLst/>
                  </a:prstGeom>
                  <a:noFill/>
                  <a:ln w="9525">
                    <a:solidFill>
                      <a:schemeClr val="tx1"/>
                    </a:solidFill>
                    <a:round/>
                    <a:headEnd/>
                    <a:tailEnd type="triangle" w="sm" len="me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sp>
                <p:nvSpPr>
                  <p:cNvPr id="157" name="Line 49"/>
                  <p:cNvSpPr>
                    <a:spLocks noChangeShapeType="1"/>
                  </p:cNvSpPr>
                  <p:nvPr/>
                </p:nvSpPr>
                <p:spPr bwMode="auto">
                  <a:xfrm>
                    <a:off x="816" y="912"/>
                    <a:ext cx="0" cy="96"/>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sp>
                <p:nvSpPr>
                  <p:cNvPr id="158" name="Line 50"/>
                  <p:cNvSpPr>
                    <a:spLocks noChangeShapeType="1"/>
                  </p:cNvSpPr>
                  <p:nvPr/>
                </p:nvSpPr>
                <p:spPr bwMode="auto">
                  <a:xfrm>
                    <a:off x="720" y="960"/>
                    <a:ext cx="96" cy="0"/>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grpSp>
            <p:sp>
              <p:nvSpPr>
                <p:cNvPr id="146" name="Line 51"/>
                <p:cNvSpPr>
                  <a:spLocks noChangeShapeType="1"/>
                </p:cNvSpPr>
                <p:nvPr/>
              </p:nvSpPr>
              <p:spPr bwMode="auto">
                <a:xfrm>
                  <a:off x="960" y="1056"/>
                  <a:ext cx="0" cy="336"/>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grpSp>
              <p:nvGrpSpPr>
                <p:cNvPr id="147" name="Group 52"/>
                <p:cNvGrpSpPr>
                  <a:grpSpLocks/>
                </p:cNvGrpSpPr>
                <p:nvPr/>
              </p:nvGrpSpPr>
              <p:grpSpPr bwMode="auto">
                <a:xfrm>
                  <a:off x="720" y="1392"/>
                  <a:ext cx="240" cy="192"/>
                  <a:chOff x="720" y="864"/>
                  <a:chExt cx="240" cy="192"/>
                </a:xfrm>
              </p:grpSpPr>
              <p:sp>
                <p:nvSpPr>
                  <p:cNvPr id="149" name="Line 53"/>
                  <p:cNvSpPr>
                    <a:spLocks noChangeShapeType="1"/>
                  </p:cNvSpPr>
                  <p:nvPr/>
                </p:nvSpPr>
                <p:spPr bwMode="auto">
                  <a:xfrm flipH="1">
                    <a:off x="864" y="864"/>
                    <a:ext cx="96" cy="48"/>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sp>
                <p:nvSpPr>
                  <p:cNvPr id="150" name="Line 54"/>
                  <p:cNvSpPr>
                    <a:spLocks noChangeShapeType="1"/>
                  </p:cNvSpPr>
                  <p:nvPr/>
                </p:nvSpPr>
                <p:spPr bwMode="auto">
                  <a:xfrm>
                    <a:off x="864" y="864"/>
                    <a:ext cx="0" cy="192"/>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sp>
                <p:nvSpPr>
                  <p:cNvPr id="151" name="Line 55"/>
                  <p:cNvSpPr>
                    <a:spLocks noChangeShapeType="1"/>
                  </p:cNvSpPr>
                  <p:nvPr/>
                </p:nvSpPr>
                <p:spPr bwMode="auto">
                  <a:xfrm>
                    <a:off x="864" y="1008"/>
                    <a:ext cx="96" cy="48"/>
                  </a:xfrm>
                  <a:prstGeom prst="line">
                    <a:avLst/>
                  </a:prstGeom>
                  <a:noFill/>
                  <a:ln w="9525">
                    <a:solidFill>
                      <a:schemeClr val="tx1"/>
                    </a:solidFill>
                    <a:round/>
                    <a:headEnd/>
                    <a:tailEnd type="triangle" w="sm" len="me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sp>
                <p:nvSpPr>
                  <p:cNvPr id="152" name="Line 56"/>
                  <p:cNvSpPr>
                    <a:spLocks noChangeShapeType="1"/>
                  </p:cNvSpPr>
                  <p:nvPr/>
                </p:nvSpPr>
                <p:spPr bwMode="auto">
                  <a:xfrm>
                    <a:off x="816" y="912"/>
                    <a:ext cx="0" cy="96"/>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sp>
                <p:nvSpPr>
                  <p:cNvPr id="153" name="Line 57"/>
                  <p:cNvSpPr>
                    <a:spLocks noChangeShapeType="1"/>
                  </p:cNvSpPr>
                  <p:nvPr/>
                </p:nvSpPr>
                <p:spPr bwMode="auto">
                  <a:xfrm>
                    <a:off x="720" y="960"/>
                    <a:ext cx="96" cy="0"/>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grpSp>
            <p:sp>
              <p:nvSpPr>
                <p:cNvPr id="148" name="Line 58"/>
                <p:cNvSpPr>
                  <a:spLocks noChangeShapeType="1"/>
                </p:cNvSpPr>
                <p:nvPr/>
              </p:nvSpPr>
              <p:spPr bwMode="auto">
                <a:xfrm>
                  <a:off x="960" y="1584"/>
                  <a:ext cx="0" cy="144"/>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grpSp>
          <p:sp>
            <p:nvSpPr>
              <p:cNvPr id="134" name="Line 59"/>
              <p:cNvSpPr>
                <a:spLocks noChangeShapeType="1"/>
              </p:cNvSpPr>
              <p:nvPr/>
            </p:nvSpPr>
            <p:spPr bwMode="auto">
              <a:xfrm>
                <a:off x="960" y="768"/>
                <a:ext cx="96" cy="0"/>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grpSp>
            <p:nvGrpSpPr>
              <p:cNvPr id="135" name="Group 60"/>
              <p:cNvGrpSpPr>
                <a:grpSpLocks/>
              </p:cNvGrpSpPr>
              <p:nvPr/>
            </p:nvGrpSpPr>
            <p:grpSpPr bwMode="auto">
              <a:xfrm>
                <a:off x="1008" y="912"/>
                <a:ext cx="96" cy="48"/>
                <a:chOff x="1008" y="912"/>
                <a:chExt cx="96" cy="48"/>
              </a:xfrm>
            </p:grpSpPr>
            <p:sp>
              <p:nvSpPr>
                <p:cNvPr id="142" name="AutoShape 61"/>
                <p:cNvSpPr>
                  <a:spLocks noChangeArrowheads="1"/>
                </p:cNvSpPr>
                <p:nvPr/>
              </p:nvSpPr>
              <p:spPr bwMode="auto">
                <a:xfrm>
                  <a:off x="1008" y="912"/>
                  <a:ext cx="96" cy="48"/>
                </a:xfrm>
                <a:prstGeom prst="triangle">
                  <a:avLst>
                    <a:gd name="adj" fmla="val 50000"/>
                  </a:avLst>
                </a:prstGeom>
                <a:solidFill>
                  <a:schemeClr val="tx1"/>
                </a:solidFill>
                <a:ln w="9525">
                  <a:solidFill>
                    <a:schemeClr val="tx1"/>
                  </a:solidFill>
                  <a:miter lim="800000"/>
                  <a:headEnd/>
                  <a:tailEnd/>
                </a:ln>
              </p:spPr>
              <p:txBody>
                <a:bodyPr wrap="none" anchor="ctr"/>
                <a:lstStyle/>
                <a:p>
                  <a:endParaRPr lang="zh-TW" altLang="zh-TW" sz="1400">
                    <a:latin typeface="Times New Roman" panose="02020603050405020304" pitchFamily="18" charset="0"/>
                    <a:ea typeface="標楷體" pitchFamily="65" charset="-120"/>
                    <a:cs typeface="Times New Roman" pitchFamily="18" charset="0"/>
                  </a:endParaRPr>
                </a:p>
              </p:txBody>
            </p:sp>
            <p:sp>
              <p:nvSpPr>
                <p:cNvPr id="143" name="Line 62"/>
                <p:cNvSpPr>
                  <a:spLocks noChangeShapeType="1"/>
                </p:cNvSpPr>
                <p:nvPr/>
              </p:nvSpPr>
              <p:spPr bwMode="auto">
                <a:xfrm>
                  <a:off x="1008" y="912"/>
                  <a:ext cx="96" cy="0"/>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grpSp>
          <p:grpSp>
            <p:nvGrpSpPr>
              <p:cNvPr id="136" name="Group 63"/>
              <p:cNvGrpSpPr>
                <a:grpSpLocks/>
              </p:cNvGrpSpPr>
              <p:nvPr/>
            </p:nvGrpSpPr>
            <p:grpSpPr bwMode="auto">
              <a:xfrm>
                <a:off x="1008" y="1488"/>
                <a:ext cx="96" cy="48"/>
                <a:chOff x="1008" y="1440"/>
                <a:chExt cx="96" cy="48"/>
              </a:xfrm>
            </p:grpSpPr>
            <p:sp>
              <p:nvSpPr>
                <p:cNvPr id="140" name="AutoShape 64"/>
                <p:cNvSpPr>
                  <a:spLocks noChangeArrowheads="1"/>
                </p:cNvSpPr>
                <p:nvPr/>
              </p:nvSpPr>
              <p:spPr bwMode="auto">
                <a:xfrm>
                  <a:off x="1008" y="1440"/>
                  <a:ext cx="96" cy="48"/>
                </a:xfrm>
                <a:prstGeom prst="triangle">
                  <a:avLst>
                    <a:gd name="adj" fmla="val 50000"/>
                  </a:avLst>
                </a:prstGeom>
                <a:solidFill>
                  <a:schemeClr val="tx1"/>
                </a:solidFill>
                <a:ln w="9525">
                  <a:solidFill>
                    <a:schemeClr val="tx1"/>
                  </a:solidFill>
                  <a:miter lim="800000"/>
                  <a:headEnd/>
                  <a:tailEnd/>
                </a:ln>
              </p:spPr>
              <p:txBody>
                <a:bodyPr wrap="none" anchor="ctr"/>
                <a:lstStyle/>
                <a:p>
                  <a:endParaRPr lang="zh-TW" altLang="zh-TW" sz="1400">
                    <a:latin typeface="Times New Roman" panose="02020603050405020304" pitchFamily="18" charset="0"/>
                    <a:ea typeface="標楷體" pitchFamily="65" charset="-120"/>
                    <a:cs typeface="Times New Roman" pitchFamily="18" charset="0"/>
                  </a:endParaRPr>
                </a:p>
              </p:txBody>
            </p:sp>
            <p:sp>
              <p:nvSpPr>
                <p:cNvPr id="141" name="Line 65"/>
                <p:cNvSpPr>
                  <a:spLocks noChangeShapeType="1"/>
                </p:cNvSpPr>
                <p:nvPr/>
              </p:nvSpPr>
              <p:spPr bwMode="auto">
                <a:xfrm>
                  <a:off x="1008" y="1440"/>
                  <a:ext cx="96" cy="0"/>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grpSp>
          <p:sp>
            <p:nvSpPr>
              <p:cNvPr id="137" name="Line 66"/>
              <p:cNvSpPr>
                <a:spLocks noChangeShapeType="1"/>
              </p:cNvSpPr>
              <p:nvPr/>
            </p:nvSpPr>
            <p:spPr bwMode="auto">
              <a:xfrm>
                <a:off x="960" y="1104"/>
                <a:ext cx="96" cy="0"/>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sp>
            <p:nvSpPr>
              <p:cNvPr id="138" name="Line 67"/>
              <p:cNvSpPr>
                <a:spLocks noChangeShapeType="1"/>
              </p:cNvSpPr>
              <p:nvPr/>
            </p:nvSpPr>
            <p:spPr bwMode="auto">
              <a:xfrm>
                <a:off x="960" y="1344"/>
                <a:ext cx="96" cy="0"/>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sp>
            <p:nvSpPr>
              <p:cNvPr id="139" name="Line 68"/>
              <p:cNvSpPr>
                <a:spLocks noChangeShapeType="1"/>
              </p:cNvSpPr>
              <p:nvPr/>
            </p:nvSpPr>
            <p:spPr bwMode="auto">
              <a:xfrm flipH="1">
                <a:off x="960" y="1680"/>
                <a:ext cx="96" cy="0"/>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grpSp>
        <p:grpSp>
          <p:nvGrpSpPr>
            <p:cNvPr id="31" name="Group 69"/>
            <p:cNvGrpSpPr>
              <a:grpSpLocks/>
            </p:cNvGrpSpPr>
            <p:nvPr/>
          </p:nvGrpSpPr>
          <p:grpSpPr bwMode="auto">
            <a:xfrm>
              <a:off x="3807356" y="1357314"/>
              <a:ext cx="609600" cy="1600200"/>
              <a:chOff x="720" y="720"/>
              <a:chExt cx="384" cy="1008"/>
            </a:xfrm>
          </p:grpSpPr>
          <p:sp>
            <p:nvSpPr>
              <p:cNvPr id="103" name="Line 70"/>
              <p:cNvSpPr>
                <a:spLocks noChangeShapeType="1"/>
              </p:cNvSpPr>
              <p:nvPr/>
            </p:nvSpPr>
            <p:spPr bwMode="auto">
              <a:xfrm>
                <a:off x="1056" y="768"/>
                <a:ext cx="0" cy="336"/>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sp>
            <p:nvSpPr>
              <p:cNvPr id="104" name="Line 71"/>
              <p:cNvSpPr>
                <a:spLocks noChangeShapeType="1"/>
              </p:cNvSpPr>
              <p:nvPr/>
            </p:nvSpPr>
            <p:spPr bwMode="auto">
              <a:xfrm>
                <a:off x="1056" y="1344"/>
                <a:ext cx="0" cy="336"/>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grpSp>
            <p:nvGrpSpPr>
              <p:cNvPr id="105" name="Group 72"/>
              <p:cNvGrpSpPr>
                <a:grpSpLocks/>
              </p:cNvGrpSpPr>
              <p:nvPr/>
            </p:nvGrpSpPr>
            <p:grpSpPr bwMode="auto">
              <a:xfrm>
                <a:off x="720" y="720"/>
                <a:ext cx="240" cy="1008"/>
                <a:chOff x="720" y="720"/>
                <a:chExt cx="240" cy="1008"/>
              </a:xfrm>
            </p:grpSpPr>
            <p:sp>
              <p:nvSpPr>
                <p:cNvPr id="116" name="Line 73"/>
                <p:cNvSpPr>
                  <a:spLocks noChangeShapeType="1"/>
                </p:cNvSpPr>
                <p:nvPr/>
              </p:nvSpPr>
              <p:spPr bwMode="auto">
                <a:xfrm>
                  <a:off x="960" y="720"/>
                  <a:ext cx="0" cy="144"/>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grpSp>
              <p:nvGrpSpPr>
                <p:cNvPr id="117" name="Group 74"/>
                <p:cNvGrpSpPr>
                  <a:grpSpLocks/>
                </p:cNvGrpSpPr>
                <p:nvPr/>
              </p:nvGrpSpPr>
              <p:grpSpPr bwMode="auto">
                <a:xfrm>
                  <a:off x="720" y="864"/>
                  <a:ext cx="240" cy="192"/>
                  <a:chOff x="720" y="864"/>
                  <a:chExt cx="240" cy="192"/>
                </a:xfrm>
              </p:grpSpPr>
              <p:sp>
                <p:nvSpPr>
                  <p:cNvPr id="126" name="Line 75"/>
                  <p:cNvSpPr>
                    <a:spLocks noChangeShapeType="1"/>
                  </p:cNvSpPr>
                  <p:nvPr/>
                </p:nvSpPr>
                <p:spPr bwMode="auto">
                  <a:xfrm flipH="1">
                    <a:off x="864" y="864"/>
                    <a:ext cx="96" cy="48"/>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sp>
                <p:nvSpPr>
                  <p:cNvPr id="127" name="Line 76"/>
                  <p:cNvSpPr>
                    <a:spLocks noChangeShapeType="1"/>
                  </p:cNvSpPr>
                  <p:nvPr/>
                </p:nvSpPr>
                <p:spPr bwMode="auto">
                  <a:xfrm>
                    <a:off x="864" y="864"/>
                    <a:ext cx="0" cy="192"/>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sp>
                <p:nvSpPr>
                  <p:cNvPr id="128" name="Line 77"/>
                  <p:cNvSpPr>
                    <a:spLocks noChangeShapeType="1"/>
                  </p:cNvSpPr>
                  <p:nvPr/>
                </p:nvSpPr>
                <p:spPr bwMode="auto">
                  <a:xfrm>
                    <a:off x="864" y="1008"/>
                    <a:ext cx="96" cy="48"/>
                  </a:xfrm>
                  <a:prstGeom prst="line">
                    <a:avLst/>
                  </a:prstGeom>
                  <a:noFill/>
                  <a:ln w="9525">
                    <a:solidFill>
                      <a:schemeClr val="tx1"/>
                    </a:solidFill>
                    <a:round/>
                    <a:headEnd/>
                    <a:tailEnd type="triangle" w="sm" len="me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sp>
                <p:nvSpPr>
                  <p:cNvPr id="129" name="Line 78"/>
                  <p:cNvSpPr>
                    <a:spLocks noChangeShapeType="1"/>
                  </p:cNvSpPr>
                  <p:nvPr/>
                </p:nvSpPr>
                <p:spPr bwMode="auto">
                  <a:xfrm>
                    <a:off x="816" y="912"/>
                    <a:ext cx="0" cy="96"/>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sp>
                <p:nvSpPr>
                  <p:cNvPr id="130" name="Line 79"/>
                  <p:cNvSpPr>
                    <a:spLocks noChangeShapeType="1"/>
                  </p:cNvSpPr>
                  <p:nvPr/>
                </p:nvSpPr>
                <p:spPr bwMode="auto">
                  <a:xfrm>
                    <a:off x="720" y="960"/>
                    <a:ext cx="96" cy="0"/>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grpSp>
            <p:sp>
              <p:nvSpPr>
                <p:cNvPr id="118" name="Line 80"/>
                <p:cNvSpPr>
                  <a:spLocks noChangeShapeType="1"/>
                </p:cNvSpPr>
                <p:nvPr/>
              </p:nvSpPr>
              <p:spPr bwMode="auto">
                <a:xfrm>
                  <a:off x="960" y="1056"/>
                  <a:ext cx="0" cy="336"/>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grpSp>
              <p:nvGrpSpPr>
                <p:cNvPr id="119" name="Group 81"/>
                <p:cNvGrpSpPr>
                  <a:grpSpLocks/>
                </p:cNvGrpSpPr>
                <p:nvPr/>
              </p:nvGrpSpPr>
              <p:grpSpPr bwMode="auto">
                <a:xfrm>
                  <a:off x="720" y="1392"/>
                  <a:ext cx="240" cy="192"/>
                  <a:chOff x="720" y="864"/>
                  <a:chExt cx="240" cy="192"/>
                </a:xfrm>
              </p:grpSpPr>
              <p:sp>
                <p:nvSpPr>
                  <p:cNvPr id="121" name="Line 82"/>
                  <p:cNvSpPr>
                    <a:spLocks noChangeShapeType="1"/>
                  </p:cNvSpPr>
                  <p:nvPr/>
                </p:nvSpPr>
                <p:spPr bwMode="auto">
                  <a:xfrm flipH="1">
                    <a:off x="864" y="864"/>
                    <a:ext cx="96" cy="48"/>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sp>
                <p:nvSpPr>
                  <p:cNvPr id="122" name="Line 83"/>
                  <p:cNvSpPr>
                    <a:spLocks noChangeShapeType="1"/>
                  </p:cNvSpPr>
                  <p:nvPr/>
                </p:nvSpPr>
                <p:spPr bwMode="auto">
                  <a:xfrm>
                    <a:off x="864" y="864"/>
                    <a:ext cx="0" cy="192"/>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sp>
                <p:nvSpPr>
                  <p:cNvPr id="123" name="Line 84"/>
                  <p:cNvSpPr>
                    <a:spLocks noChangeShapeType="1"/>
                  </p:cNvSpPr>
                  <p:nvPr/>
                </p:nvSpPr>
                <p:spPr bwMode="auto">
                  <a:xfrm>
                    <a:off x="864" y="1008"/>
                    <a:ext cx="96" cy="48"/>
                  </a:xfrm>
                  <a:prstGeom prst="line">
                    <a:avLst/>
                  </a:prstGeom>
                  <a:noFill/>
                  <a:ln w="9525">
                    <a:solidFill>
                      <a:schemeClr val="tx1"/>
                    </a:solidFill>
                    <a:round/>
                    <a:headEnd/>
                    <a:tailEnd type="triangle" w="sm" len="me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sp>
                <p:nvSpPr>
                  <p:cNvPr id="124" name="Line 85"/>
                  <p:cNvSpPr>
                    <a:spLocks noChangeShapeType="1"/>
                  </p:cNvSpPr>
                  <p:nvPr/>
                </p:nvSpPr>
                <p:spPr bwMode="auto">
                  <a:xfrm>
                    <a:off x="816" y="912"/>
                    <a:ext cx="0" cy="96"/>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sp>
                <p:nvSpPr>
                  <p:cNvPr id="125" name="Line 86"/>
                  <p:cNvSpPr>
                    <a:spLocks noChangeShapeType="1"/>
                  </p:cNvSpPr>
                  <p:nvPr/>
                </p:nvSpPr>
                <p:spPr bwMode="auto">
                  <a:xfrm>
                    <a:off x="720" y="960"/>
                    <a:ext cx="96" cy="0"/>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grpSp>
            <p:sp>
              <p:nvSpPr>
                <p:cNvPr id="120" name="Line 87"/>
                <p:cNvSpPr>
                  <a:spLocks noChangeShapeType="1"/>
                </p:cNvSpPr>
                <p:nvPr/>
              </p:nvSpPr>
              <p:spPr bwMode="auto">
                <a:xfrm>
                  <a:off x="960" y="1584"/>
                  <a:ext cx="0" cy="144"/>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grpSp>
          <p:sp>
            <p:nvSpPr>
              <p:cNvPr id="106" name="Line 88"/>
              <p:cNvSpPr>
                <a:spLocks noChangeShapeType="1"/>
              </p:cNvSpPr>
              <p:nvPr/>
            </p:nvSpPr>
            <p:spPr bwMode="auto">
              <a:xfrm>
                <a:off x="960" y="768"/>
                <a:ext cx="96" cy="0"/>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grpSp>
            <p:nvGrpSpPr>
              <p:cNvPr id="107" name="Group 89"/>
              <p:cNvGrpSpPr>
                <a:grpSpLocks/>
              </p:cNvGrpSpPr>
              <p:nvPr/>
            </p:nvGrpSpPr>
            <p:grpSpPr bwMode="auto">
              <a:xfrm>
                <a:off x="1008" y="912"/>
                <a:ext cx="96" cy="48"/>
                <a:chOff x="1008" y="912"/>
                <a:chExt cx="96" cy="48"/>
              </a:xfrm>
            </p:grpSpPr>
            <p:sp>
              <p:nvSpPr>
                <p:cNvPr id="114" name="AutoShape 90"/>
                <p:cNvSpPr>
                  <a:spLocks noChangeArrowheads="1"/>
                </p:cNvSpPr>
                <p:nvPr/>
              </p:nvSpPr>
              <p:spPr bwMode="auto">
                <a:xfrm>
                  <a:off x="1008" y="912"/>
                  <a:ext cx="96" cy="48"/>
                </a:xfrm>
                <a:prstGeom prst="triangle">
                  <a:avLst>
                    <a:gd name="adj" fmla="val 50000"/>
                  </a:avLst>
                </a:prstGeom>
                <a:solidFill>
                  <a:schemeClr val="tx1"/>
                </a:solidFill>
                <a:ln w="9525">
                  <a:solidFill>
                    <a:schemeClr val="tx1"/>
                  </a:solidFill>
                  <a:miter lim="800000"/>
                  <a:headEnd/>
                  <a:tailEnd/>
                </a:ln>
              </p:spPr>
              <p:txBody>
                <a:bodyPr wrap="none" anchor="ctr"/>
                <a:lstStyle/>
                <a:p>
                  <a:endParaRPr lang="zh-TW" altLang="zh-TW" sz="1400">
                    <a:latin typeface="Times New Roman" panose="02020603050405020304" pitchFamily="18" charset="0"/>
                    <a:ea typeface="標楷體" pitchFamily="65" charset="-120"/>
                    <a:cs typeface="Times New Roman" pitchFamily="18" charset="0"/>
                  </a:endParaRPr>
                </a:p>
              </p:txBody>
            </p:sp>
            <p:sp>
              <p:nvSpPr>
                <p:cNvPr id="115" name="Line 91"/>
                <p:cNvSpPr>
                  <a:spLocks noChangeShapeType="1"/>
                </p:cNvSpPr>
                <p:nvPr/>
              </p:nvSpPr>
              <p:spPr bwMode="auto">
                <a:xfrm>
                  <a:off x="1008" y="912"/>
                  <a:ext cx="96" cy="0"/>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grpSp>
          <p:grpSp>
            <p:nvGrpSpPr>
              <p:cNvPr id="108" name="Group 92"/>
              <p:cNvGrpSpPr>
                <a:grpSpLocks/>
              </p:cNvGrpSpPr>
              <p:nvPr/>
            </p:nvGrpSpPr>
            <p:grpSpPr bwMode="auto">
              <a:xfrm>
                <a:off x="1008" y="1488"/>
                <a:ext cx="96" cy="48"/>
                <a:chOff x="1008" y="1440"/>
                <a:chExt cx="96" cy="48"/>
              </a:xfrm>
            </p:grpSpPr>
            <p:sp>
              <p:nvSpPr>
                <p:cNvPr id="112" name="AutoShape 93"/>
                <p:cNvSpPr>
                  <a:spLocks noChangeArrowheads="1"/>
                </p:cNvSpPr>
                <p:nvPr/>
              </p:nvSpPr>
              <p:spPr bwMode="auto">
                <a:xfrm>
                  <a:off x="1008" y="1440"/>
                  <a:ext cx="96" cy="48"/>
                </a:xfrm>
                <a:prstGeom prst="triangle">
                  <a:avLst>
                    <a:gd name="adj" fmla="val 50000"/>
                  </a:avLst>
                </a:prstGeom>
                <a:solidFill>
                  <a:schemeClr val="tx1"/>
                </a:solidFill>
                <a:ln w="9525">
                  <a:solidFill>
                    <a:schemeClr val="tx1"/>
                  </a:solidFill>
                  <a:miter lim="800000"/>
                  <a:headEnd/>
                  <a:tailEnd/>
                </a:ln>
              </p:spPr>
              <p:txBody>
                <a:bodyPr wrap="none" anchor="ctr"/>
                <a:lstStyle/>
                <a:p>
                  <a:endParaRPr lang="zh-TW" altLang="zh-TW" sz="1400">
                    <a:latin typeface="Times New Roman" panose="02020603050405020304" pitchFamily="18" charset="0"/>
                    <a:ea typeface="標楷體" pitchFamily="65" charset="-120"/>
                    <a:cs typeface="Times New Roman" pitchFamily="18" charset="0"/>
                  </a:endParaRPr>
                </a:p>
              </p:txBody>
            </p:sp>
            <p:sp>
              <p:nvSpPr>
                <p:cNvPr id="113" name="Line 94"/>
                <p:cNvSpPr>
                  <a:spLocks noChangeShapeType="1"/>
                </p:cNvSpPr>
                <p:nvPr/>
              </p:nvSpPr>
              <p:spPr bwMode="auto">
                <a:xfrm>
                  <a:off x="1008" y="1440"/>
                  <a:ext cx="96" cy="0"/>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grpSp>
          <p:sp>
            <p:nvSpPr>
              <p:cNvPr id="109" name="Line 95"/>
              <p:cNvSpPr>
                <a:spLocks noChangeShapeType="1"/>
              </p:cNvSpPr>
              <p:nvPr/>
            </p:nvSpPr>
            <p:spPr bwMode="auto">
              <a:xfrm>
                <a:off x="960" y="1104"/>
                <a:ext cx="96" cy="0"/>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sp>
            <p:nvSpPr>
              <p:cNvPr id="110" name="Line 96"/>
              <p:cNvSpPr>
                <a:spLocks noChangeShapeType="1"/>
              </p:cNvSpPr>
              <p:nvPr/>
            </p:nvSpPr>
            <p:spPr bwMode="auto">
              <a:xfrm>
                <a:off x="960" y="1344"/>
                <a:ext cx="96" cy="0"/>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sp>
            <p:nvSpPr>
              <p:cNvPr id="111" name="Line 97"/>
              <p:cNvSpPr>
                <a:spLocks noChangeShapeType="1"/>
              </p:cNvSpPr>
              <p:nvPr/>
            </p:nvSpPr>
            <p:spPr bwMode="auto">
              <a:xfrm flipH="1">
                <a:off x="960" y="1680"/>
                <a:ext cx="96" cy="0"/>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grpSp>
        <p:sp>
          <p:nvSpPr>
            <p:cNvPr id="32" name="Line 98"/>
            <p:cNvSpPr>
              <a:spLocks noChangeShapeType="1"/>
            </p:cNvSpPr>
            <p:nvPr/>
          </p:nvSpPr>
          <p:spPr bwMode="auto">
            <a:xfrm>
              <a:off x="3273956" y="2100264"/>
              <a:ext cx="1304925" cy="0"/>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sp>
          <p:nvSpPr>
            <p:cNvPr id="33" name="Line 99"/>
            <p:cNvSpPr>
              <a:spLocks noChangeShapeType="1"/>
            </p:cNvSpPr>
            <p:nvPr/>
          </p:nvSpPr>
          <p:spPr bwMode="auto">
            <a:xfrm flipV="1">
              <a:off x="4578880" y="1356360"/>
              <a:ext cx="0" cy="743904"/>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sp>
          <p:nvSpPr>
            <p:cNvPr id="34" name="Line 100"/>
            <p:cNvSpPr>
              <a:spLocks noChangeShapeType="1"/>
            </p:cNvSpPr>
            <p:nvPr/>
          </p:nvSpPr>
          <p:spPr bwMode="auto">
            <a:xfrm>
              <a:off x="4188356" y="2243139"/>
              <a:ext cx="390525" cy="0"/>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sp>
          <p:nvSpPr>
            <p:cNvPr id="35" name="Line 101"/>
            <p:cNvSpPr>
              <a:spLocks noChangeShapeType="1"/>
            </p:cNvSpPr>
            <p:nvPr/>
          </p:nvSpPr>
          <p:spPr bwMode="auto">
            <a:xfrm>
              <a:off x="4578881" y="2243139"/>
              <a:ext cx="0" cy="704850"/>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sp>
          <p:nvSpPr>
            <p:cNvPr id="36" name="Oval 102"/>
            <p:cNvSpPr>
              <a:spLocks noChangeArrowheads="1"/>
            </p:cNvSpPr>
            <p:nvPr/>
          </p:nvSpPr>
          <p:spPr bwMode="auto">
            <a:xfrm>
              <a:off x="3226331" y="2062164"/>
              <a:ext cx="74613" cy="74612"/>
            </a:xfrm>
            <a:prstGeom prst="ellipse">
              <a:avLst/>
            </a:prstGeom>
            <a:solidFill>
              <a:schemeClr val="tx1"/>
            </a:solidFill>
            <a:ln w="9525">
              <a:solidFill>
                <a:schemeClr val="tx1"/>
              </a:solidFill>
              <a:round/>
              <a:headEnd/>
              <a:tailEnd/>
            </a:ln>
          </p:spPr>
          <p:txBody>
            <a:bodyPr wrap="none" anchor="ctr"/>
            <a:lstStyle/>
            <a:p>
              <a:endParaRPr lang="zh-TW" altLang="zh-TW" sz="1400">
                <a:latin typeface="Times New Roman" panose="02020603050405020304" pitchFamily="18" charset="0"/>
                <a:ea typeface="標楷體" pitchFamily="65" charset="-120"/>
                <a:cs typeface="Times New Roman" pitchFamily="18" charset="0"/>
              </a:endParaRPr>
            </a:p>
          </p:txBody>
        </p:sp>
        <p:sp>
          <p:nvSpPr>
            <p:cNvPr id="37" name="Oval 103"/>
            <p:cNvSpPr>
              <a:spLocks noChangeArrowheads="1"/>
            </p:cNvSpPr>
            <p:nvPr/>
          </p:nvSpPr>
          <p:spPr bwMode="auto">
            <a:xfrm>
              <a:off x="4150256" y="2195514"/>
              <a:ext cx="74613" cy="74612"/>
            </a:xfrm>
            <a:prstGeom prst="ellipse">
              <a:avLst/>
            </a:prstGeom>
            <a:solidFill>
              <a:schemeClr val="tx1"/>
            </a:solidFill>
            <a:ln w="9525">
              <a:solidFill>
                <a:schemeClr val="tx1"/>
              </a:solidFill>
              <a:round/>
              <a:headEnd/>
              <a:tailEnd/>
            </a:ln>
          </p:spPr>
          <p:txBody>
            <a:bodyPr wrap="none" anchor="ctr"/>
            <a:lstStyle/>
            <a:p>
              <a:endParaRPr lang="zh-TW" altLang="zh-TW" sz="1400">
                <a:latin typeface="Times New Roman" panose="02020603050405020304" pitchFamily="18" charset="0"/>
                <a:ea typeface="標楷體" pitchFamily="65" charset="-120"/>
                <a:cs typeface="Times New Roman" pitchFamily="18" charset="0"/>
              </a:endParaRPr>
            </a:p>
          </p:txBody>
        </p:sp>
        <p:graphicFrame>
          <p:nvGraphicFramePr>
            <p:cNvPr id="41" name="Object 113"/>
            <p:cNvGraphicFramePr>
              <a:graphicFrameLocks noChangeAspect="1"/>
            </p:cNvGraphicFramePr>
            <p:nvPr>
              <p:extLst>
                <p:ext uri="{D42A27DB-BD31-4B8C-83A1-F6EECF244321}">
                  <p14:modId xmlns:p14="http://schemas.microsoft.com/office/powerpoint/2010/main" val="171468764"/>
                </p:ext>
              </p:extLst>
            </p:nvPr>
          </p:nvGraphicFramePr>
          <p:xfrm>
            <a:off x="2604031" y="1620839"/>
            <a:ext cx="252413" cy="214312"/>
          </p:xfrm>
          <a:graphic>
            <a:graphicData uri="http://schemas.openxmlformats.org/presentationml/2006/ole">
              <mc:AlternateContent xmlns:mc="http://schemas.openxmlformats.org/markup-compatibility/2006">
                <mc:Choice xmlns:v="urn:schemas-microsoft-com:vml" Requires="v">
                  <p:oleObj spid="_x0000_s223726" name="方程式" r:id="rId7" imgW="253800" imgH="215640" progId="Equation.3">
                    <p:embed/>
                  </p:oleObj>
                </mc:Choice>
                <mc:Fallback>
                  <p:oleObj name="方程式" r:id="rId7" imgW="253800" imgH="2156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04031" y="1620839"/>
                          <a:ext cx="252413" cy="2143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2" name="Object 114"/>
            <p:cNvGraphicFramePr>
              <a:graphicFrameLocks noChangeAspect="1"/>
            </p:cNvGraphicFramePr>
            <p:nvPr>
              <p:extLst>
                <p:ext uri="{D42A27DB-BD31-4B8C-83A1-F6EECF244321}">
                  <p14:modId xmlns:p14="http://schemas.microsoft.com/office/powerpoint/2010/main" val="3153958672"/>
                </p:ext>
              </p:extLst>
            </p:nvPr>
          </p:nvGraphicFramePr>
          <p:xfrm>
            <a:off x="2619906" y="2468564"/>
            <a:ext cx="239713" cy="214312"/>
          </p:xfrm>
          <a:graphic>
            <a:graphicData uri="http://schemas.openxmlformats.org/presentationml/2006/ole">
              <mc:AlternateContent xmlns:mc="http://schemas.openxmlformats.org/markup-compatibility/2006">
                <mc:Choice xmlns:v="urn:schemas-microsoft-com:vml" Requires="v">
                  <p:oleObj spid="_x0000_s223727" name="方程式" r:id="rId9" imgW="241200" imgH="215640" progId="Equation.3">
                    <p:embed/>
                  </p:oleObj>
                </mc:Choice>
                <mc:Fallback>
                  <p:oleObj name="方程式" r:id="rId9" imgW="241200" imgH="2156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19906" y="2468564"/>
                          <a:ext cx="239713" cy="2143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3" name="Object 115"/>
            <p:cNvGraphicFramePr>
              <a:graphicFrameLocks noChangeAspect="1"/>
            </p:cNvGraphicFramePr>
            <p:nvPr>
              <p:extLst>
                <p:ext uri="{D42A27DB-BD31-4B8C-83A1-F6EECF244321}">
                  <p14:modId xmlns:p14="http://schemas.microsoft.com/office/powerpoint/2010/main" val="3628732362"/>
                </p:ext>
              </p:extLst>
            </p:nvPr>
          </p:nvGraphicFramePr>
          <p:xfrm>
            <a:off x="3566056" y="1639889"/>
            <a:ext cx="252413" cy="214312"/>
          </p:xfrm>
          <a:graphic>
            <a:graphicData uri="http://schemas.openxmlformats.org/presentationml/2006/ole">
              <mc:AlternateContent xmlns:mc="http://schemas.openxmlformats.org/markup-compatibility/2006">
                <mc:Choice xmlns:v="urn:schemas-microsoft-com:vml" Requires="v">
                  <p:oleObj spid="_x0000_s223728" name="方程式" r:id="rId11" imgW="253800" imgH="215640" progId="Equation.3">
                    <p:embed/>
                  </p:oleObj>
                </mc:Choice>
                <mc:Fallback>
                  <p:oleObj name="方程式" r:id="rId11" imgW="253800" imgH="2156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566056" y="1639889"/>
                          <a:ext cx="252413" cy="2143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4" name="Object 116"/>
            <p:cNvGraphicFramePr>
              <a:graphicFrameLocks noChangeAspect="1"/>
            </p:cNvGraphicFramePr>
            <p:nvPr>
              <p:extLst>
                <p:ext uri="{D42A27DB-BD31-4B8C-83A1-F6EECF244321}">
                  <p14:modId xmlns:p14="http://schemas.microsoft.com/office/powerpoint/2010/main" val="2182544430"/>
                </p:ext>
              </p:extLst>
            </p:nvPr>
          </p:nvGraphicFramePr>
          <p:xfrm>
            <a:off x="3543831" y="2487614"/>
            <a:ext cx="239713" cy="214312"/>
          </p:xfrm>
          <a:graphic>
            <a:graphicData uri="http://schemas.openxmlformats.org/presentationml/2006/ole">
              <mc:AlternateContent xmlns:mc="http://schemas.openxmlformats.org/markup-compatibility/2006">
                <mc:Choice xmlns:v="urn:schemas-microsoft-com:vml" Requires="v">
                  <p:oleObj spid="_x0000_s223729" name="方程式" r:id="rId13" imgW="241200" imgH="215640" progId="Equation.3">
                    <p:embed/>
                  </p:oleObj>
                </mc:Choice>
                <mc:Fallback>
                  <p:oleObj name="方程式" r:id="rId13" imgW="241200" imgH="21564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543831" y="2487614"/>
                          <a:ext cx="239713" cy="2143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5" name="Text Box 117"/>
            <p:cNvSpPr txBox="1">
              <a:spLocks noChangeArrowheads="1"/>
            </p:cNvSpPr>
            <p:nvPr/>
          </p:nvSpPr>
          <p:spPr bwMode="auto">
            <a:xfrm>
              <a:off x="2962806" y="1974851"/>
              <a:ext cx="295274" cy="276999"/>
            </a:xfrm>
            <a:prstGeom prst="rect">
              <a:avLst/>
            </a:prstGeom>
            <a:noFill/>
            <a:ln w="9525">
              <a:noFill/>
              <a:miter lim="800000"/>
              <a:headEnd/>
              <a:tailEnd/>
            </a:ln>
          </p:spPr>
          <p:txBody>
            <a:bodyPr wrap="none">
              <a:spAutoFit/>
            </a:bodyPr>
            <a:lstStyle/>
            <a:p>
              <a:r>
                <a:rPr lang="en-US" altLang="zh-TW" sz="1200">
                  <a:latin typeface="Times New Roman" panose="02020603050405020304" pitchFamily="18" charset="0"/>
                  <a:ea typeface="標楷體" pitchFamily="65" charset="-120"/>
                  <a:cs typeface="Times New Roman" pitchFamily="18" charset="0"/>
                </a:rPr>
                <a:t>A</a:t>
              </a:r>
            </a:p>
          </p:txBody>
        </p:sp>
        <p:sp>
          <p:nvSpPr>
            <p:cNvPr id="46" name="Text Box 118"/>
            <p:cNvSpPr txBox="1">
              <a:spLocks noChangeArrowheads="1"/>
            </p:cNvSpPr>
            <p:nvPr/>
          </p:nvSpPr>
          <p:spPr bwMode="auto">
            <a:xfrm>
              <a:off x="3915306" y="2108201"/>
              <a:ext cx="287258" cy="276999"/>
            </a:xfrm>
            <a:prstGeom prst="rect">
              <a:avLst/>
            </a:prstGeom>
            <a:noFill/>
            <a:ln w="9525">
              <a:noFill/>
              <a:miter lim="800000"/>
              <a:headEnd/>
              <a:tailEnd/>
            </a:ln>
          </p:spPr>
          <p:txBody>
            <a:bodyPr wrap="none">
              <a:spAutoFit/>
            </a:bodyPr>
            <a:lstStyle/>
            <a:p>
              <a:r>
                <a:rPr lang="en-US" altLang="zh-TW" sz="1200">
                  <a:latin typeface="Times New Roman" panose="02020603050405020304" pitchFamily="18" charset="0"/>
                  <a:ea typeface="標楷體" pitchFamily="65" charset="-120"/>
                  <a:cs typeface="Times New Roman" pitchFamily="18" charset="0"/>
                </a:rPr>
                <a:t>B</a:t>
              </a:r>
            </a:p>
          </p:txBody>
        </p:sp>
        <p:grpSp>
          <p:nvGrpSpPr>
            <p:cNvPr id="48" name="Group 124"/>
            <p:cNvGrpSpPr>
              <a:grpSpLocks/>
            </p:cNvGrpSpPr>
            <p:nvPr/>
          </p:nvGrpSpPr>
          <p:grpSpPr bwMode="auto">
            <a:xfrm>
              <a:off x="4888761" y="1260160"/>
              <a:ext cx="168275" cy="122238"/>
              <a:chOff x="2576" y="1476"/>
              <a:chExt cx="106" cy="77"/>
            </a:xfrm>
          </p:grpSpPr>
          <p:grpSp>
            <p:nvGrpSpPr>
              <p:cNvPr id="89" name="Group 125"/>
              <p:cNvGrpSpPr>
                <a:grpSpLocks/>
              </p:cNvGrpSpPr>
              <p:nvPr/>
            </p:nvGrpSpPr>
            <p:grpSpPr bwMode="auto">
              <a:xfrm>
                <a:off x="2576" y="1476"/>
                <a:ext cx="106" cy="60"/>
                <a:chOff x="2352" y="1008"/>
                <a:chExt cx="192" cy="48"/>
              </a:xfrm>
            </p:grpSpPr>
            <p:sp>
              <p:nvSpPr>
                <p:cNvPr id="91" name="Arc 126"/>
                <p:cNvSpPr>
                  <a:spLocks/>
                </p:cNvSpPr>
                <p:nvPr/>
              </p:nvSpPr>
              <p:spPr bwMode="auto">
                <a:xfrm>
                  <a:off x="2448" y="1008"/>
                  <a:ext cx="96" cy="4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sp>
              <p:nvSpPr>
                <p:cNvPr id="92" name="Arc 127"/>
                <p:cNvSpPr>
                  <a:spLocks/>
                </p:cNvSpPr>
                <p:nvPr/>
              </p:nvSpPr>
              <p:spPr bwMode="auto">
                <a:xfrm flipH="1">
                  <a:off x="2352" y="1008"/>
                  <a:ext cx="96" cy="4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grpSp>
          <p:sp>
            <p:nvSpPr>
              <p:cNvPr id="90" name="Oval 128"/>
              <p:cNvSpPr>
                <a:spLocks noChangeArrowheads="1"/>
              </p:cNvSpPr>
              <p:nvPr/>
            </p:nvSpPr>
            <p:spPr bwMode="auto">
              <a:xfrm>
                <a:off x="2604" y="1506"/>
                <a:ext cx="47" cy="47"/>
              </a:xfrm>
              <a:prstGeom prst="ellipse">
                <a:avLst/>
              </a:prstGeom>
              <a:solidFill>
                <a:schemeClr val="tx1"/>
              </a:solidFill>
              <a:ln w="9525">
                <a:solidFill>
                  <a:schemeClr val="tx1"/>
                </a:solidFill>
                <a:round/>
                <a:headEnd/>
                <a:tailEnd/>
              </a:ln>
            </p:spPr>
            <p:txBody>
              <a:bodyPr wrap="none" anchor="ctr"/>
              <a:lstStyle/>
              <a:p>
                <a:endParaRPr lang="zh-TW" altLang="zh-TW" sz="1400">
                  <a:latin typeface="Times New Roman" panose="02020603050405020304" pitchFamily="18" charset="0"/>
                  <a:ea typeface="標楷體" pitchFamily="65" charset="-120"/>
                  <a:cs typeface="Times New Roman" pitchFamily="18" charset="0"/>
                </a:endParaRPr>
              </a:p>
            </p:txBody>
          </p:sp>
        </p:grpSp>
        <p:sp>
          <p:nvSpPr>
            <p:cNvPr id="49" name="Line 129"/>
            <p:cNvSpPr>
              <a:spLocks noChangeShapeType="1"/>
            </p:cNvSpPr>
            <p:nvPr/>
          </p:nvSpPr>
          <p:spPr bwMode="auto">
            <a:xfrm flipH="1" flipV="1">
              <a:off x="6815350" y="2361248"/>
              <a:ext cx="0" cy="602931"/>
            </a:xfrm>
            <a:prstGeom prst="line">
              <a:avLst/>
            </a:prstGeom>
            <a:noFill/>
            <a:ln w="9525">
              <a:solidFill>
                <a:schemeClr val="tx1"/>
              </a:solidFill>
              <a:round/>
              <a:headEnd/>
              <a:tailEnd/>
            </a:ln>
          </p:spPr>
          <p:txBody>
            <a:bodyPr/>
            <a:lstStyle/>
            <a:p>
              <a:endParaRPr lang="zh-TW" altLang="en-US">
                <a:latin typeface="Times New Roman" panose="02020603050405020304" pitchFamily="18" charset="0"/>
                <a:ea typeface="標楷體" pitchFamily="65" charset="-120"/>
                <a:cs typeface="Times New Roman" pitchFamily="18" charset="0"/>
              </a:endParaRPr>
            </a:p>
          </p:txBody>
        </p:sp>
        <p:sp>
          <p:nvSpPr>
            <p:cNvPr id="53" name="Text Box 135"/>
            <p:cNvSpPr txBox="1">
              <a:spLocks noChangeArrowheads="1"/>
            </p:cNvSpPr>
            <p:nvPr/>
          </p:nvSpPr>
          <p:spPr bwMode="auto">
            <a:xfrm>
              <a:off x="4564276" y="4896804"/>
              <a:ext cx="325730" cy="369332"/>
            </a:xfrm>
            <a:prstGeom prst="rect">
              <a:avLst/>
            </a:prstGeom>
            <a:noFill/>
            <a:ln w="9525">
              <a:noFill/>
              <a:miter lim="800000"/>
              <a:headEnd/>
              <a:tailEnd/>
            </a:ln>
          </p:spPr>
          <p:txBody>
            <a:bodyPr wrap="none">
              <a:spAutoFit/>
            </a:bodyPr>
            <a:lstStyle/>
            <a:p>
              <a:r>
                <a:rPr lang="en-US" altLang="zh-TW" i="1" dirty="0" err="1" smtClean="0">
                  <a:latin typeface="Times New Roman" panose="02020603050405020304" pitchFamily="18" charset="0"/>
                  <a:ea typeface="標楷體" pitchFamily="65" charset="-120"/>
                  <a:cs typeface="Times New Roman" pitchFamily="18" charset="0"/>
                </a:rPr>
                <a:t>i</a:t>
              </a:r>
              <a:r>
                <a:rPr lang="en-US" altLang="zh-TW" i="1" baseline="-25000" dirty="0" err="1" smtClean="0">
                  <a:latin typeface="Times New Roman" pitchFamily="18" charset="0"/>
                  <a:ea typeface="標楷體" pitchFamily="65" charset="-120"/>
                  <a:cs typeface="Times New Roman" pitchFamily="18" charset="0"/>
                </a:rPr>
                <a:t>o</a:t>
              </a:r>
              <a:endParaRPr lang="en-US" altLang="zh-TW" i="1" baseline="-25000" dirty="0">
                <a:latin typeface="Times New Roman" pitchFamily="18" charset="0"/>
                <a:ea typeface="標楷體" pitchFamily="65" charset="-120"/>
                <a:cs typeface="Times New Roman" pitchFamily="18" charset="0"/>
              </a:endParaRPr>
            </a:p>
          </p:txBody>
        </p:sp>
        <p:grpSp>
          <p:nvGrpSpPr>
            <p:cNvPr id="170" name="群組 169"/>
            <p:cNvGrpSpPr/>
            <p:nvPr/>
          </p:nvGrpSpPr>
          <p:grpSpPr>
            <a:xfrm>
              <a:off x="1867431" y="1349694"/>
              <a:ext cx="587375" cy="1600200"/>
              <a:chOff x="2057931" y="1357314"/>
              <a:chExt cx="587375" cy="1600200"/>
            </a:xfrm>
          </p:grpSpPr>
          <p:grpSp>
            <p:nvGrpSpPr>
              <p:cNvPr id="38" name="Group 104"/>
              <p:cNvGrpSpPr>
                <a:grpSpLocks/>
              </p:cNvGrpSpPr>
              <p:nvPr/>
            </p:nvGrpSpPr>
            <p:grpSpPr bwMode="auto">
              <a:xfrm>
                <a:off x="2359556" y="2014539"/>
                <a:ext cx="285750" cy="257175"/>
                <a:chOff x="648" y="2424"/>
                <a:chExt cx="180" cy="162"/>
              </a:xfrm>
            </p:grpSpPr>
            <p:grpSp>
              <p:nvGrpSpPr>
                <p:cNvPr id="97" name="Group 105"/>
                <p:cNvGrpSpPr>
                  <a:grpSpLocks/>
                </p:cNvGrpSpPr>
                <p:nvPr/>
              </p:nvGrpSpPr>
              <p:grpSpPr bwMode="auto">
                <a:xfrm>
                  <a:off x="648" y="2424"/>
                  <a:ext cx="174" cy="54"/>
                  <a:chOff x="648" y="2424"/>
                  <a:chExt cx="174" cy="54"/>
                </a:xfrm>
              </p:grpSpPr>
              <p:sp>
                <p:nvSpPr>
                  <p:cNvPr id="101" name="Line 106"/>
                  <p:cNvSpPr>
                    <a:spLocks noChangeShapeType="1"/>
                  </p:cNvSpPr>
                  <p:nvPr/>
                </p:nvSpPr>
                <p:spPr bwMode="auto">
                  <a:xfrm>
                    <a:off x="648" y="2424"/>
                    <a:ext cx="174" cy="0"/>
                  </a:xfrm>
                  <a:prstGeom prst="line">
                    <a:avLst/>
                  </a:prstGeom>
                  <a:noFill/>
                  <a:ln w="19050">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sp>
                <p:nvSpPr>
                  <p:cNvPr id="102" name="Line 107"/>
                  <p:cNvSpPr>
                    <a:spLocks noChangeShapeType="1"/>
                  </p:cNvSpPr>
                  <p:nvPr/>
                </p:nvSpPr>
                <p:spPr bwMode="auto">
                  <a:xfrm>
                    <a:off x="684" y="2478"/>
                    <a:ext cx="96" cy="0"/>
                  </a:xfrm>
                  <a:prstGeom prst="line">
                    <a:avLst/>
                  </a:prstGeom>
                  <a:noFill/>
                  <a:ln w="19050">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grpSp>
            <p:grpSp>
              <p:nvGrpSpPr>
                <p:cNvPr id="98" name="Group 108"/>
                <p:cNvGrpSpPr>
                  <a:grpSpLocks/>
                </p:cNvGrpSpPr>
                <p:nvPr/>
              </p:nvGrpSpPr>
              <p:grpSpPr bwMode="auto">
                <a:xfrm>
                  <a:off x="654" y="2532"/>
                  <a:ext cx="174" cy="54"/>
                  <a:chOff x="648" y="2424"/>
                  <a:chExt cx="174" cy="54"/>
                </a:xfrm>
              </p:grpSpPr>
              <p:sp>
                <p:nvSpPr>
                  <p:cNvPr id="99" name="Line 109"/>
                  <p:cNvSpPr>
                    <a:spLocks noChangeShapeType="1"/>
                  </p:cNvSpPr>
                  <p:nvPr/>
                </p:nvSpPr>
                <p:spPr bwMode="auto">
                  <a:xfrm>
                    <a:off x="648" y="2424"/>
                    <a:ext cx="174" cy="0"/>
                  </a:xfrm>
                  <a:prstGeom prst="line">
                    <a:avLst/>
                  </a:prstGeom>
                  <a:noFill/>
                  <a:ln w="19050">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sp>
                <p:nvSpPr>
                  <p:cNvPr id="100" name="Line 110"/>
                  <p:cNvSpPr>
                    <a:spLocks noChangeShapeType="1"/>
                  </p:cNvSpPr>
                  <p:nvPr/>
                </p:nvSpPr>
                <p:spPr bwMode="auto">
                  <a:xfrm>
                    <a:off x="684" y="2478"/>
                    <a:ext cx="96" cy="0"/>
                  </a:xfrm>
                  <a:prstGeom prst="line">
                    <a:avLst/>
                  </a:prstGeom>
                  <a:noFill/>
                  <a:ln w="19050">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grpSp>
          </p:grpSp>
          <p:sp>
            <p:nvSpPr>
              <p:cNvPr id="39" name="Line 111"/>
              <p:cNvSpPr>
                <a:spLocks noChangeShapeType="1"/>
              </p:cNvSpPr>
              <p:nvPr/>
            </p:nvSpPr>
            <p:spPr bwMode="auto">
              <a:xfrm>
                <a:off x="2511956" y="1357314"/>
                <a:ext cx="0" cy="657225"/>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sp>
            <p:nvSpPr>
              <p:cNvPr id="40" name="Line 112"/>
              <p:cNvSpPr>
                <a:spLocks noChangeShapeType="1"/>
              </p:cNvSpPr>
              <p:nvPr/>
            </p:nvSpPr>
            <p:spPr bwMode="auto">
              <a:xfrm>
                <a:off x="2502431" y="2271714"/>
                <a:ext cx="0" cy="685800"/>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ea typeface="標楷體" pitchFamily="65" charset="-120"/>
                  <a:cs typeface="Times New Roman" pitchFamily="18" charset="0"/>
                </a:endParaRPr>
              </a:p>
            </p:txBody>
          </p:sp>
          <p:sp>
            <p:nvSpPr>
              <p:cNvPr id="54" name="Text Box 136"/>
              <p:cNvSpPr txBox="1">
                <a:spLocks noChangeArrowheads="1"/>
              </p:cNvSpPr>
              <p:nvPr/>
            </p:nvSpPr>
            <p:spPr bwMode="auto">
              <a:xfrm>
                <a:off x="2057931" y="2012951"/>
                <a:ext cx="330540" cy="276999"/>
              </a:xfrm>
              <a:prstGeom prst="rect">
                <a:avLst/>
              </a:prstGeom>
              <a:noFill/>
              <a:ln w="9525">
                <a:noFill/>
                <a:miter lim="800000"/>
                <a:headEnd/>
                <a:tailEnd/>
              </a:ln>
            </p:spPr>
            <p:txBody>
              <a:bodyPr wrap="none">
                <a:spAutoFit/>
              </a:bodyPr>
              <a:lstStyle/>
              <a:p>
                <a:r>
                  <a:rPr lang="en-US" altLang="zh-TW" sz="1200" i="1">
                    <a:latin typeface="Times New Roman" panose="02020603050405020304" pitchFamily="18" charset="0"/>
                    <a:ea typeface="標楷體" pitchFamily="65" charset="-120"/>
                    <a:cs typeface="Times New Roman" pitchFamily="18" charset="0"/>
                  </a:rPr>
                  <a:t>V</a:t>
                </a:r>
                <a:r>
                  <a:rPr lang="en-US" altLang="zh-TW" sz="1200" i="1" baseline="-25000">
                    <a:latin typeface="Times New Roman" pitchFamily="18" charset="0"/>
                    <a:ea typeface="標楷體" pitchFamily="65" charset="-120"/>
                    <a:cs typeface="Times New Roman" pitchFamily="18" charset="0"/>
                  </a:rPr>
                  <a:t>d</a:t>
                </a:r>
              </a:p>
            </p:txBody>
          </p:sp>
        </p:grpSp>
        <p:grpSp>
          <p:nvGrpSpPr>
            <p:cNvPr id="55" name="Group 151"/>
            <p:cNvGrpSpPr>
              <a:grpSpLocks/>
            </p:cNvGrpSpPr>
            <p:nvPr/>
          </p:nvGrpSpPr>
          <p:grpSpPr bwMode="auto">
            <a:xfrm>
              <a:off x="3051707" y="3429001"/>
              <a:ext cx="1290638" cy="430212"/>
              <a:chOff x="1635" y="1863"/>
              <a:chExt cx="813" cy="271"/>
            </a:xfrm>
          </p:grpSpPr>
          <p:sp>
            <p:nvSpPr>
              <p:cNvPr id="87" name="Rectangle 138"/>
              <p:cNvSpPr>
                <a:spLocks noChangeArrowheads="1"/>
              </p:cNvSpPr>
              <p:nvPr/>
            </p:nvSpPr>
            <p:spPr bwMode="auto">
              <a:xfrm>
                <a:off x="1635" y="1863"/>
                <a:ext cx="796" cy="271"/>
              </a:xfrm>
              <a:prstGeom prst="rect">
                <a:avLst/>
              </a:prstGeom>
              <a:noFill/>
              <a:ln w="9525">
                <a:solidFill>
                  <a:schemeClr val="tx1"/>
                </a:solidFill>
                <a:miter lim="800000"/>
                <a:headEnd/>
                <a:tailEnd/>
              </a:ln>
            </p:spPr>
            <p:txBody>
              <a:bodyPr wrap="none" anchor="ctr"/>
              <a:lstStyle/>
              <a:p>
                <a:endParaRPr lang="zh-TW" altLang="zh-TW" sz="1400">
                  <a:latin typeface="Times New Roman" panose="02020603050405020304" pitchFamily="18" charset="0"/>
                  <a:ea typeface="標楷體" pitchFamily="65" charset="-120"/>
                  <a:cs typeface="Times New Roman" pitchFamily="18" charset="0"/>
                </a:endParaRPr>
              </a:p>
            </p:txBody>
          </p:sp>
          <p:sp>
            <p:nvSpPr>
              <p:cNvPr id="88" name="Text Box 140"/>
              <p:cNvSpPr txBox="1">
                <a:spLocks noChangeArrowheads="1"/>
              </p:cNvSpPr>
              <p:nvPr/>
            </p:nvSpPr>
            <p:spPr bwMode="auto">
              <a:xfrm>
                <a:off x="1687" y="1913"/>
                <a:ext cx="761" cy="194"/>
              </a:xfrm>
              <a:prstGeom prst="rect">
                <a:avLst/>
              </a:prstGeom>
              <a:noFill/>
              <a:ln w="9525">
                <a:noFill/>
                <a:miter lim="800000"/>
                <a:headEnd/>
                <a:tailEnd/>
              </a:ln>
            </p:spPr>
            <p:txBody>
              <a:bodyPr wrap="none">
                <a:spAutoFit/>
              </a:bodyPr>
              <a:lstStyle/>
              <a:p>
                <a:r>
                  <a:rPr lang="en-US" altLang="zh-TW" sz="1400">
                    <a:latin typeface="Times New Roman" panose="02020603050405020304" pitchFamily="18" charset="0"/>
                    <a:ea typeface="標楷體" pitchFamily="65" charset="-120"/>
                    <a:cs typeface="Times New Roman" pitchFamily="18" charset="0"/>
                  </a:rPr>
                  <a:t>Drive Circuits</a:t>
                </a:r>
              </a:p>
            </p:txBody>
          </p:sp>
        </p:grpSp>
        <p:grpSp>
          <p:nvGrpSpPr>
            <p:cNvPr id="56" name="Group 143"/>
            <p:cNvGrpSpPr>
              <a:grpSpLocks/>
            </p:cNvGrpSpPr>
            <p:nvPr/>
          </p:nvGrpSpPr>
          <p:grpSpPr bwMode="auto">
            <a:xfrm>
              <a:off x="2950107" y="4241801"/>
              <a:ext cx="1468438" cy="430212"/>
              <a:chOff x="1672" y="2002"/>
              <a:chExt cx="925" cy="271"/>
            </a:xfrm>
          </p:grpSpPr>
          <p:sp>
            <p:nvSpPr>
              <p:cNvPr id="85" name="Rectangle 141"/>
              <p:cNvSpPr>
                <a:spLocks noChangeArrowheads="1"/>
              </p:cNvSpPr>
              <p:nvPr/>
            </p:nvSpPr>
            <p:spPr bwMode="auto">
              <a:xfrm>
                <a:off x="1672" y="2002"/>
                <a:ext cx="914" cy="271"/>
              </a:xfrm>
              <a:prstGeom prst="rect">
                <a:avLst/>
              </a:prstGeom>
              <a:noFill/>
              <a:ln w="9525">
                <a:solidFill>
                  <a:schemeClr val="tx1"/>
                </a:solidFill>
                <a:miter lim="800000"/>
                <a:headEnd/>
                <a:tailEnd/>
              </a:ln>
            </p:spPr>
            <p:txBody>
              <a:bodyPr wrap="none" anchor="ctr"/>
              <a:lstStyle/>
              <a:p>
                <a:endParaRPr lang="zh-TW" altLang="zh-TW" sz="1400">
                  <a:latin typeface="Times New Roman" panose="02020603050405020304" pitchFamily="18" charset="0"/>
                  <a:ea typeface="標楷體" pitchFamily="65" charset="-120"/>
                  <a:cs typeface="Times New Roman" pitchFamily="18" charset="0"/>
                </a:endParaRPr>
              </a:p>
            </p:txBody>
          </p:sp>
          <p:sp>
            <p:nvSpPr>
              <p:cNvPr id="86" name="Text Box 142"/>
              <p:cNvSpPr txBox="1">
                <a:spLocks noChangeArrowheads="1"/>
              </p:cNvSpPr>
              <p:nvPr/>
            </p:nvSpPr>
            <p:spPr bwMode="auto">
              <a:xfrm>
                <a:off x="1689" y="2041"/>
                <a:ext cx="908" cy="194"/>
              </a:xfrm>
              <a:prstGeom prst="rect">
                <a:avLst/>
              </a:prstGeom>
              <a:noFill/>
              <a:ln w="9525">
                <a:noFill/>
                <a:miter lim="800000"/>
                <a:headEnd/>
                <a:tailEnd/>
              </a:ln>
            </p:spPr>
            <p:txBody>
              <a:bodyPr wrap="none">
                <a:spAutoFit/>
              </a:bodyPr>
              <a:lstStyle/>
              <a:p>
                <a:r>
                  <a:rPr lang="en-US" altLang="zh-TW" sz="1400">
                    <a:latin typeface="Times New Roman" panose="02020603050405020304" pitchFamily="18" charset="0"/>
                    <a:ea typeface="標楷體" pitchFamily="65" charset="-120"/>
                    <a:cs typeface="Times New Roman" pitchFamily="18" charset="0"/>
                  </a:rPr>
                  <a:t>Sinusoidal PWM</a:t>
                </a:r>
              </a:p>
            </p:txBody>
          </p:sp>
        </p:grpSp>
        <p:grpSp>
          <p:nvGrpSpPr>
            <p:cNvPr id="57" name="Group 149"/>
            <p:cNvGrpSpPr>
              <a:grpSpLocks/>
            </p:cNvGrpSpPr>
            <p:nvPr/>
          </p:nvGrpSpPr>
          <p:grpSpPr bwMode="auto">
            <a:xfrm>
              <a:off x="2935818" y="5062539"/>
              <a:ext cx="1504950" cy="430212"/>
              <a:chOff x="1698" y="2468"/>
              <a:chExt cx="948" cy="271"/>
            </a:xfrm>
          </p:grpSpPr>
          <p:sp>
            <p:nvSpPr>
              <p:cNvPr id="83" name="Rectangle 144"/>
              <p:cNvSpPr>
                <a:spLocks noChangeArrowheads="1"/>
              </p:cNvSpPr>
              <p:nvPr/>
            </p:nvSpPr>
            <p:spPr bwMode="auto">
              <a:xfrm>
                <a:off x="1698" y="2468"/>
                <a:ext cx="948" cy="271"/>
              </a:xfrm>
              <a:prstGeom prst="rect">
                <a:avLst/>
              </a:prstGeom>
              <a:noFill/>
              <a:ln w="9525">
                <a:solidFill>
                  <a:schemeClr val="tx1"/>
                </a:solidFill>
                <a:miter lim="800000"/>
                <a:headEnd/>
                <a:tailEnd/>
              </a:ln>
            </p:spPr>
            <p:txBody>
              <a:bodyPr wrap="none" anchor="ctr"/>
              <a:lstStyle/>
              <a:p>
                <a:endParaRPr lang="zh-TW" altLang="zh-TW" sz="1400">
                  <a:latin typeface="Times New Roman" panose="02020603050405020304" pitchFamily="18" charset="0"/>
                  <a:ea typeface="標楷體" pitchFamily="65" charset="-120"/>
                  <a:cs typeface="Times New Roman" pitchFamily="18" charset="0"/>
                </a:endParaRPr>
              </a:p>
            </p:txBody>
          </p:sp>
          <p:sp>
            <p:nvSpPr>
              <p:cNvPr id="84" name="Text Box 145"/>
              <p:cNvSpPr txBox="1">
                <a:spLocks noChangeArrowheads="1"/>
              </p:cNvSpPr>
              <p:nvPr/>
            </p:nvSpPr>
            <p:spPr bwMode="auto">
              <a:xfrm>
                <a:off x="1781" y="2506"/>
                <a:ext cx="828" cy="194"/>
              </a:xfrm>
              <a:prstGeom prst="rect">
                <a:avLst/>
              </a:prstGeom>
              <a:noFill/>
              <a:ln w="9525">
                <a:noFill/>
                <a:miter lim="800000"/>
                <a:headEnd/>
                <a:tailEnd/>
              </a:ln>
            </p:spPr>
            <p:txBody>
              <a:bodyPr wrap="none">
                <a:spAutoFit/>
              </a:bodyPr>
              <a:lstStyle/>
              <a:p>
                <a:r>
                  <a:rPr lang="en-US" altLang="zh-TW" sz="1400" dirty="0">
                    <a:latin typeface="Times New Roman" panose="02020603050405020304" pitchFamily="18" charset="0"/>
                    <a:ea typeface="標楷體" pitchFamily="65" charset="-120"/>
                    <a:cs typeface="Times New Roman" pitchFamily="18" charset="0"/>
                  </a:rPr>
                  <a:t>Current </a:t>
                </a:r>
                <a:r>
                  <a:rPr lang="en-US" altLang="zh-TW" sz="1400" dirty="0" smtClean="0">
                    <a:latin typeface="Times New Roman" panose="02020603050405020304" pitchFamily="18" charset="0"/>
                    <a:ea typeface="標楷體" pitchFamily="65" charset="-120"/>
                    <a:cs typeface="Times New Roman" pitchFamily="18" charset="0"/>
                  </a:rPr>
                  <a:t>Limiter</a:t>
                </a:r>
                <a:endParaRPr lang="en-US" altLang="zh-TW" sz="1400" dirty="0">
                  <a:latin typeface="Times New Roman" panose="02020603050405020304" pitchFamily="18" charset="0"/>
                  <a:ea typeface="標楷體" pitchFamily="65" charset="-120"/>
                  <a:cs typeface="Times New Roman" pitchFamily="18" charset="0"/>
                </a:endParaRPr>
              </a:p>
            </p:txBody>
          </p:sp>
        </p:grpSp>
        <p:grpSp>
          <p:nvGrpSpPr>
            <p:cNvPr id="58" name="Group 148"/>
            <p:cNvGrpSpPr>
              <a:grpSpLocks/>
            </p:cNvGrpSpPr>
            <p:nvPr/>
          </p:nvGrpSpPr>
          <p:grpSpPr bwMode="auto">
            <a:xfrm>
              <a:off x="2932643" y="5913439"/>
              <a:ext cx="1512888" cy="430212"/>
              <a:chOff x="1696" y="2970"/>
              <a:chExt cx="953" cy="271"/>
            </a:xfrm>
          </p:grpSpPr>
          <p:sp>
            <p:nvSpPr>
              <p:cNvPr id="81" name="Rectangle 146"/>
              <p:cNvSpPr>
                <a:spLocks noChangeArrowheads="1"/>
              </p:cNvSpPr>
              <p:nvPr/>
            </p:nvSpPr>
            <p:spPr bwMode="auto">
              <a:xfrm>
                <a:off x="1701" y="2970"/>
                <a:ext cx="948" cy="271"/>
              </a:xfrm>
              <a:prstGeom prst="rect">
                <a:avLst/>
              </a:prstGeom>
              <a:noFill/>
              <a:ln w="9525">
                <a:solidFill>
                  <a:schemeClr val="tx1"/>
                </a:solidFill>
                <a:miter lim="800000"/>
                <a:headEnd/>
                <a:tailEnd/>
              </a:ln>
            </p:spPr>
            <p:txBody>
              <a:bodyPr wrap="none" anchor="ctr"/>
              <a:lstStyle/>
              <a:p>
                <a:endParaRPr lang="zh-TW" altLang="zh-TW" sz="1400">
                  <a:latin typeface="Times New Roman" panose="02020603050405020304" pitchFamily="18" charset="0"/>
                  <a:ea typeface="標楷體" pitchFamily="65" charset="-120"/>
                  <a:cs typeface="Times New Roman" pitchFamily="18" charset="0"/>
                </a:endParaRPr>
              </a:p>
            </p:txBody>
          </p:sp>
          <p:sp>
            <p:nvSpPr>
              <p:cNvPr id="82" name="Text Box 147"/>
              <p:cNvSpPr txBox="1">
                <a:spLocks noChangeArrowheads="1"/>
              </p:cNvSpPr>
              <p:nvPr/>
            </p:nvSpPr>
            <p:spPr bwMode="auto">
              <a:xfrm>
                <a:off x="1696" y="3022"/>
                <a:ext cx="953" cy="194"/>
              </a:xfrm>
              <a:prstGeom prst="rect">
                <a:avLst/>
              </a:prstGeom>
              <a:noFill/>
              <a:ln w="9525">
                <a:noFill/>
                <a:miter lim="800000"/>
                <a:headEnd/>
                <a:tailEnd/>
              </a:ln>
            </p:spPr>
            <p:txBody>
              <a:bodyPr wrap="none">
                <a:spAutoFit/>
              </a:bodyPr>
              <a:lstStyle/>
              <a:p>
                <a:r>
                  <a:rPr lang="en-US" altLang="zh-TW" sz="1400">
                    <a:latin typeface="Times New Roman" panose="02020603050405020304" pitchFamily="18" charset="0"/>
                    <a:ea typeface="標楷體" pitchFamily="65" charset="-120"/>
                    <a:cs typeface="Times New Roman" pitchFamily="18" charset="0"/>
                  </a:rPr>
                  <a:t>Voltage Controller</a:t>
                </a:r>
              </a:p>
            </p:txBody>
          </p:sp>
        </p:grpSp>
        <p:sp>
          <p:nvSpPr>
            <p:cNvPr id="59" name="Line 152"/>
            <p:cNvSpPr>
              <a:spLocks noChangeShapeType="1"/>
            </p:cNvSpPr>
            <p:nvPr/>
          </p:nvSpPr>
          <p:spPr bwMode="auto">
            <a:xfrm flipV="1">
              <a:off x="3186643" y="3067051"/>
              <a:ext cx="0" cy="363537"/>
            </a:xfrm>
            <a:prstGeom prst="line">
              <a:avLst/>
            </a:prstGeom>
            <a:noFill/>
            <a:ln w="9525">
              <a:solidFill>
                <a:schemeClr val="tx1"/>
              </a:solidFill>
              <a:round/>
              <a:headEnd/>
              <a:tailEnd type="triangle" w="med" len="med"/>
            </a:ln>
          </p:spPr>
          <p:txBody>
            <a:bodyPr/>
            <a:lstStyle/>
            <a:p>
              <a:endParaRPr lang="zh-TW" altLang="en-US">
                <a:latin typeface="Times New Roman" panose="02020603050405020304" pitchFamily="18" charset="0"/>
                <a:ea typeface="標楷體" pitchFamily="65" charset="-120"/>
                <a:cs typeface="Times New Roman" pitchFamily="18" charset="0"/>
              </a:endParaRPr>
            </a:p>
          </p:txBody>
        </p:sp>
        <p:sp>
          <p:nvSpPr>
            <p:cNvPr id="60" name="Line 153"/>
            <p:cNvSpPr>
              <a:spLocks noChangeShapeType="1"/>
            </p:cNvSpPr>
            <p:nvPr/>
          </p:nvSpPr>
          <p:spPr bwMode="auto">
            <a:xfrm flipV="1">
              <a:off x="4145493" y="3059114"/>
              <a:ext cx="0" cy="363537"/>
            </a:xfrm>
            <a:prstGeom prst="line">
              <a:avLst/>
            </a:prstGeom>
            <a:noFill/>
            <a:ln w="9525">
              <a:solidFill>
                <a:schemeClr val="tx1"/>
              </a:solidFill>
              <a:round/>
              <a:headEnd/>
              <a:tailEnd type="triangle" w="med" len="med"/>
            </a:ln>
          </p:spPr>
          <p:txBody>
            <a:bodyPr/>
            <a:lstStyle/>
            <a:p>
              <a:endParaRPr lang="zh-TW" altLang="en-US">
                <a:latin typeface="Times New Roman" panose="02020603050405020304" pitchFamily="18" charset="0"/>
                <a:ea typeface="標楷體" pitchFamily="65" charset="-120"/>
                <a:cs typeface="Times New Roman" pitchFamily="18" charset="0"/>
              </a:endParaRPr>
            </a:p>
          </p:txBody>
        </p:sp>
        <p:sp>
          <p:nvSpPr>
            <p:cNvPr id="61" name="Line 154"/>
            <p:cNvSpPr>
              <a:spLocks noChangeShapeType="1"/>
            </p:cNvSpPr>
            <p:nvPr/>
          </p:nvSpPr>
          <p:spPr bwMode="auto">
            <a:xfrm flipV="1">
              <a:off x="3488268" y="3057526"/>
              <a:ext cx="0" cy="363537"/>
            </a:xfrm>
            <a:prstGeom prst="line">
              <a:avLst/>
            </a:prstGeom>
            <a:noFill/>
            <a:ln w="9525">
              <a:solidFill>
                <a:schemeClr val="tx1"/>
              </a:solidFill>
              <a:round/>
              <a:headEnd/>
              <a:tailEnd type="triangle" w="med" len="med"/>
            </a:ln>
          </p:spPr>
          <p:txBody>
            <a:bodyPr/>
            <a:lstStyle/>
            <a:p>
              <a:endParaRPr lang="zh-TW" altLang="en-US">
                <a:latin typeface="Times New Roman" panose="02020603050405020304" pitchFamily="18" charset="0"/>
                <a:ea typeface="標楷體" pitchFamily="65" charset="-120"/>
                <a:cs typeface="Times New Roman" pitchFamily="18" charset="0"/>
              </a:endParaRPr>
            </a:p>
          </p:txBody>
        </p:sp>
        <p:sp>
          <p:nvSpPr>
            <p:cNvPr id="62" name="Line 155"/>
            <p:cNvSpPr>
              <a:spLocks noChangeShapeType="1"/>
            </p:cNvSpPr>
            <p:nvPr/>
          </p:nvSpPr>
          <p:spPr bwMode="auto">
            <a:xfrm flipV="1">
              <a:off x="3823231" y="3071814"/>
              <a:ext cx="0" cy="363537"/>
            </a:xfrm>
            <a:prstGeom prst="line">
              <a:avLst/>
            </a:prstGeom>
            <a:noFill/>
            <a:ln w="9525">
              <a:solidFill>
                <a:schemeClr val="tx1"/>
              </a:solidFill>
              <a:round/>
              <a:headEnd/>
              <a:tailEnd type="triangle" w="med" len="med"/>
            </a:ln>
          </p:spPr>
          <p:txBody>
            <a:bodyPr/>
            <a:lstStyle/>
            <a:p>
              <a:endParaRPr lang="zh-TW" altLang="en-US">
                <a:latin typeface="Times New Roman" panose="02020603050405020304" pitchFamily="18" charset="0"/>
                <a:ea typeface="標楷體" pitchFamily="65" charset="-120"/>
                <a:cs typeface="Times New Roman" pitchFamily="18" charset="0"/>
              </a:endParaRPr>
            </a:p>
          </p:txBody>
        </p:sp>
        <p:sp>
          <p:nvSpPr>
            <p:cNvPr id="63" name="Line 157"/>
            <p:cNvSpPr>
              <a:spLocks noChangeShapeType="1"/>
            </p:cNvSpPr>
            <p:nvPr/>
          </p:nvSpPr>
          <p:spPr bwMode="auto">
            <a:xfrm flipV="1">
              <a:off x="3191406" y="3865564"/>
              <a:ext cx="0" cy="363537"/>
            </a:xfrm>
            <a:prstGeom prst="line">
              <a:avLst/>
            </a:prstGeom>
            <a:noFill/>
            <a:ln w="9525">
              <a:solidFill>
                <a:schemeClr val="tx1"/>
              </a:solidFill>
              <a:round/>
              <a:headEnd/>
              <a:tailEnd type="triangle" w="med" len="med"/>
            </a:ln>
          </p:spPr>
          <p:txBody>
            <a:bodyPr/>
            <a:lstStyle/>
            <a:p>
              <a:endParaRPr lang="zh-TW" altLang="en-US">
                <a:latin typeface="Times New Roman" panose="02020603050405020304" pitchFamily="18" charset="0"/>
                <a:ea typeface="標楷體" pitchFamily="65" charset="-120"/>
                <a:cs typeface="Times New Roman" pitchFamily="18" charset="0"/>
              </a:endParaRPr>
            </a:p>
          </p:txBody>
        </p:sp>
        <p:sp>
          <p:nvSpPr>
            <p:cNvPr id="64" name="Line 158"/>
            <p:cNvSpPr>
              <a:spLocks noChangeShapeType="1"/>
            </p:cNvSpPr>
            <p:nvPr/>
          </p:nvSpPr>
          <p:spPr bwMode="auto">
            <a:xfrm flipV="1">
              <a:off x="4150256" y="3857626"/>
              <a:ext cx="0" cy="363537"/>
            </a:xfrm>
            <a:prstGeom prst="line">
              <a:avLst/>
            </a:prstGeom>
            <a:noFill/>
            <a:ln w="9525">
              <a:solidFill>
                <a:schemeClr val="tx1"/>
              </a:solidFill>
              <a:round/>
              <a:headEnd/>
              <a:tailEnd type="triangle" w="med" len="med"/>
            </a:ln>
          </p:spPr>
          <p:txBody>
            <a:bodyPr/>
            <a:lstStyle/>
            <a:p>
              <a:endParaRPr lang="zh-TW" altLang="en-US">
                <a:latin typeface="Times New Roman" panose="02020603050405020304" pitchFamily="18" charset="0"/>
                <a:ea typeface="標楷體" pitchFamily="65" charset="-120"/>
                <a:cs typeface="Times New Roman" pitchFamily="18" charset="0"/>
              </a:endParaRPr>
            </a:p>
          </p:txBody>
        </p:sp>
        <p:sp>
          <p:nvSpPr>
            <p:cNvPr id="65" name="Line 159"/>
            <p:cNvSpPr>
              <a:spLocks noChangeShapeType="1"/>
            </p:cNvSpPr>
            <p:nvPr/>
          </p:nvSpPr>
          <p:spPr bwMode="auto">
            <a:xfrm flipV="1">
              <a:off x="3493031" y="3856039"/>
              <a:ext cx="0" cy="363537"/>
            </a:xfrm>
            <a:prstGeom prst="line">
              <a:avLst/>
            </a:prstGeom>
            <a:noFill/>
            <a:ln w="9525">
              <a:solidFill>
                <a:schemeClr val="tx1"/>
              </a:solidFill>
              <a:round/>
              <a:headEnd/>
              <a:tailEnd type="triangle" w="med" len="med"/>
            </a:ln>
          </p:spPr>
          <p:txBody>
            <a:bodyPr/>
            <a:lstStyle/>
            <a:p>
              <a:endParaRPr lang="zh-TW" altLang="en-US">
                <a:latin typeface="Times New Roman" panose="02020603050405020304" pitchFamily="18" charset="0"/>
                <a:ea typeface="標楷體" pitchFamily="65" charset="-120"/>
                <a:cs typeface="Times New Roman" pitchFamily="18" charset="0"/>
              </a:endParaRPr>
            </a:p>
          </p:txBody>
        </p:sp>
        <p:sp>
          <p:nvSpPr>
            <p:cNvPr id="66" name="Line 160"/>
            <p:cNvSpPr>
              <a:spLocks noChangeShapeType="1"/>
            </p:cNvSpPr>
            <p:nvPr/>
          </p:nvSpPr>
          <p:spPr bwMode="auto">
            <a:xfrm flipV="1">
              <a:off x="3827993" y="3870326"/>
              <a:ext cx="0" cy="363537"/>
            </a:xfrm>
            <a:prstGeom prst="line">
              <a:avLst/>
            </a:prstGeom>
            <a:noFill/>
            <a:ln w="9525">
              <a:solidFill>
                <a:schemeClr val="tx1"/>
              </a:solidFill>
              <a:round/>
              <a:headEnd/>
              <a:tailEnd type="triangle" w="med" len="med"/>
            </a:ln>
          </p:spPr>
          <p:txBody>
            <a:bodyPr/>
            <a:lstStyle/>
            <a:p>
              <a:endParaRPr lang="zh-TW" altLang="en-US">
                <a:latin typeface="Times New Roman" panose="02020603050405020304" pitchFamily="18" charset="0"/>
                <a:ea typeface="標楷體" pitchFamily="65" charset="-120"/>
                <a:cs typeface="Times New Roman" pitchFamily="18" charset="0"/>
              </a:endParaRPr>
            </a:p>
          </p:txBody>
        </p:sp>
        <p:sp>
          <p:nvSpPr>
            <p:cNvPr id="67" name="Line 161"/>
            <p:cNvSpPr>
              <a:spLocks noChangeShapeType="1"/>
            </p:cNvSpPr>
            <p:nvPr/>
          </p:nvSpPr>
          <p:spPr bwMode="auto">
            <a:xfrm flipV="1">
              <a:off x="3334281" y="4667251"/>
              <a:ext cx="0" cy="390525"/>
            </a:xfrm>
            <a:prstGeom prst="line">
              <a:avLst/>
            </a:prstGeom>
            <a:noFill/>
            <a:ln w="9525">
              <a:solidFill>
                <a:schemeClr val="tx1"/>
              </a:solidFill>
              <a:round/>
              <a:headEnd/>
              <a:tailEnd type="triangle" w="med" len="med"/>
            </a:ln>
          </p:spPr>
          <p:txBody>
            <a:bodyPr/>
            <a:lstStyle/>
            <a:p>
              <a:endParaRPr lang="zh-TW" altLang="en-US">
                <a:latin typeface="Times New Roman" panose="02020603050405020304" pitchFamily="18" charset="0"/>
                <a:ea typeface="標楷體" pitchFamily="65" charset="-120"/>
                <a:cs typeface="Times New Roman" pitchFamily="18" charset="0"/>
              </a:endParaRPr>
            </a:p>
          </p:txBody>
        </p:sp>
        <p:sp>
          <p:nvSpPr>
            <p:cNvPr id="68" name="Line 162"/>
            <p:cNvSpPr>
              <a:spLocks noChangeShapeType="1"/>
            </p:cNvSpPr>
            <p:nvPr/>
          </p:nvSpPr>
          <p:spPr bwMode="auto">
            <a:xfrm flipV="1">
              <a:off x="4005793" y="4667251"/>
              <a:ext cx="0" cy="390525"/>
            </a:xfrm>
            <a:prstGeom prst="line">
              <a:avLst/>
            </a:prstGeom>
            <a:noFill/>
            <a:ln w="9525">
              <a:solidFill>
                <a:schemeClr val="tx1"/>
              </a:solidFill>
              <a:round/>
              <a:headEnd/>
              <a:tailEnd type="triangle" w="med" len="med"/>
            </a:ln>
          </p:spPr>
          <p:txBody>
            <a:bodyPr/>
            <a:lstStyle/>
            <a:p>
              <a:endParaRPr lang="zh-TW" altLang="en-US">
                <a:latin typeface="Times New Roman" panose="02020603050405020304" pitchFamily="18" charset="0"/>
                <a:ea typeface="標楷體" pitchFamily="65" charset="-120"/>
                <a:cs typeface="Times New Roman" pitchFamily="18" charset="0"/>
              </a:endParaRPr>
            </a:p>
          </p:txBody>
        </p:sp>
        <p:sp>
          <p:nvSpPr>
            <p:cNvPr id="69" name="Line 163"/>
            <p:cNvSpPr>
              <a:spLocks noChangeShapeType="1"/>
            </p:cNvSpPr>
            <p:nvPr/>
          </p:nvSpPr>
          <p:spPr bwMode="auto">
            <a:xfrm flipV="1">
              <a:off x="3643843" y="5487989"/>
              <a:ext cx="0" cy="430212"/>
            </a:xfrm>
            <a:prstGeom prst="line">
              <a:avLst/>
            </a:prstGeom>
            <a:noFill/>
            <a:ln w="9525">
              <a:solidFill>
                <a:schemeClr val="tx1"/>
              </a:solidFill>
              <a:round/>
              <a:headEnd/>
              <a:tailEnd type="triangle" w="med" len="med"/>
            </a:ln>
          </p:spPr>
          <p:txBody>
            <a:bodyPr/>
            <a:lstStyle/>
            <a:p>
              <a:endParaRPr lang="zh-TW" altLang="en-US">
                <a:latin typeface="Times New Roman" panose="02020603050405020304" pitchFamily="18" charset="0"/>
                <a:ea typeface="標楷體" pitchFamily="65" charset="-120"/>
                <a:cs typeface="Times New Roman" pitchFamily="18" charset="0"/>
              </a:endParaRPr>
            </a:p>
          </p:txBody>
        </p:sp>
        <p:sp>
          <p:nvSpPr>
            <p:cNvPr id="71" name="Line 165"/>
            <p:cNvSpPr>
              <a:spLocks noChangeShapeType="1"/>
            </p:cNvSpPr>
            <p:nvPr/>
          </p:nvSpPr>
          <p:spPr bwMode="auto">
            <a:xfrm flipH="1">
              <a:off x="4436006" y="5280660"/>
              <a:ext cx="547474" cy="0"/>
            </a:xfrm>
            <a:prstGeom prst="line">
              <a:avLst/>
            </a:prstGeom>
            <a:noFill/>
            <a:ln w="9525">
              <a:solidFill>
                <a:schemeClr val="tx1"/>
              </a:solidFill>
              <a:round/>
              <a:headEnd/>
              <a:tailEnd type="triangle" w="med" len="med"/>
            </a:ln>
          </p:spPr>
          <p:txBody>
            <a:bodyPr/>
            <a:lstStyle/>
            <a:p>
              <a:endParaRPr lang="zh-TW" altLang="en-US">
                <a:latin typeface="Times New Roman" panose="02020603050405020304" pitchFamily="18" charset="0"/>
                <a:ea typeface="標楷體" pitchFamily="65" charset="-120"/>
                <a:cs typeface="Times New Roman" pitchFamily="18" charset="0"/>
              </a:endParaRPr>
            </a:p>
          </p:txBody>
        </p:sp>
        <p:sp>
          <p:nvSpPr>
            <p:cNvPr id="72" name="Line 166"/>
            <p:cNvSpPr>
              <a:spLocks noChangeShapeType="1"/>
            </p:cNvSpPr>
            <p:nvPr/>
          </p:nvSpPr>
          <p:spPr bwMode="auto">
            <a:xfrm flipH="1" flipV="1">
              <a:off x="4442672" y="6137910"/>
              <a:ext cx="1196127" cy="3809"/>
            </a:xfrm>
            <a:prstGeom prst="line">
              <a:avLst/>
            </a:prstGeom>
            <a:noFill/>
            <a:ln w="9525">
              <a:solidFill>
                <a:schemeClr val="tx1"/>
              </a:solidFill>
              <a:round/>
              <a:headEnd/>
              <a:tailEnd type="triangle" w="med" len="med"/>
            </a:ln>
          </p:spPr>
          <p:txBody>
            <a:bodyPr/>
            <a:lstStyle/>
            <a:p>
              <a:endParaRPr lang="zh-TW" altLang="en-US">
                <a:latin typeface="Times New Roman" panose="02020603050405020304" pitchFamily="18" charset="0"/>
                <a:ea typeface="標楷體" pitchFamily="65" charset="-120"/>
                <a:cs typeface="Times New Roman" pitchFamily="18" charset="0"/>
              </a:endParaRPr>
            </a:p>
          </p:txBody>
        </p:sp>
        <p:sp>
          <p:nvSpPr>
            <p:cNvPr id="73" name="Text Box 167"/>
            <p:cNvSpPr txBox="1">
              <a:spLocks noChangeArrowheads="1"/>
            </p:cNvSpPr>
            <p:nvPr/>
          </p:nvSpPr>
          <p:spPr bwMode="auto">
            <a:xfrm>
              <a:off x="5567893" y="2046289"/>
              <a:ext cx="300082" cy="369332"/>
            </a:xfrm>
            <a:prstGeom prst="rect">
              <a:avLst/>
            </a:prstGeom>
            <a:noFill/>
            <a:ln w="9525">
              <a:noFill/>
              <a:miter lim="800000"/>
              <a:headEnd/>
              <a:tailEnd/>
            </a:ln>
          </p:spPr>
          <p:txBody>
            <a:bodyPr wrap="none">
              <a:spAutoFit/>
            </a:bodyPr>
            <a:lstStyle/>
            <a:p>
              <a:r>
                <a:rPr lang="en-US" altLang="zh-TW">
                  <a:latin typeface="Times New Roman" panose="02020603050405020304" pitchFamily="18" charset="0"/>
                  <a:ea typeface="標楷體" pitchFamily="65" charset="-120"/>
                  <a:cs typeface="Times New Roman" pitchFamily="18" charset="0"/>
                </a:rPr>
                <a:t>{</a:t>
              </a:r>
            </a:p>
          </p:txBody>
        </p:sp>
        <p:sp>
          <p:nvSpPr>
            <p:cNvPr id="74" name="Line 168"/>
            <p:cNvSpPr>
              <a:spLocks noChangeShapeType="1"/>
            </p:cNvSpPr>
            <p:nvPr/>
          </p:nvSpPr>
          <p:spPr bwMode="auto">
            <a:xfrm>
              <a:off x="5632980" y="2273300"/>
              <a:ext cx="0" cy="3876039"/>
            </a:xfrm>
            <a:prstGeom prst="line">
              <a:avLst/>
            </a:prstGeom>
            <a:noFill/>
            <a:ln w="9525">
              <a:solidFill>
                <a:schemeClr val="tx1"/>
              </a:solidFill>
              <a:round/>
              <a:headEnd/>
              <a:tailEnd/>
            </a:ln>
          </p:spPr>
          <p:txBody>
            <a:bodyPr/>
            <a:lstStyle/>
            <a:p>
              <a:endParaRPr lang="zh-TW" altLang="en-US">
                <a:latin typeface="Times New Roman" panose="02020603050405020304" pitchFamily="18" charset="0"/>
                <a:ea typeface="標楷體" pitchFamily="65" charset="-120"/>
                <a:cs typeface="Times New Roman" pitchFamily="18" charset="0"/>
              </a:endParaRPr>
            </a:p>
          </p:txBody>
        </p:sp>
        <p:sp>
          <p:nvSpPr>
            <p:cNvPr id="76" name="Line 170"/>
            <p:cNvSpPr>
              <a:spLocks noChangeShapeType="1"/>
            </p:cNvSpPr>
            <p:nvPr/>
          </p:nvSpPr>
          <p:spPr bwMode="auto">
            <a:xfrm>
              <a:off x="4973532" y="1359536"/>
              <a:ext cx="2328" cy="3913503"/>
            </a:xfrm>
            <a:prstGeom prst="line">
              <a:avLst/>
            </a:prstGeom>
            <a:noFill/>
            <a:ln w="9525">
              <a:solidFill>
                <a:schemeClr val="tx1"/>
              </a:solidFill>
              <a:round/>
              <a:headEnd/>
              <a:tailEnd/>
            </a:ln>
          </p:spPr>
          <p:txBody>
            <a:bodyPr/>
            <a:lstStyle/>
            <a:p>
              <a:endParaRPr lang="zh-TW" altLang="en-US">
                <a:latin typeface="Times New Roman" panose="02020603050405020304" pitchFamily="18" charset="0"/>
                <a:ea typeface="標楷體" pitchFamily="65" charset="-120"/>
                <a:cs typeface="Times New Roman" pitchFamily="18" charset="0"/>
              </a:endParaRPr>
            </a:p>
          </p:txBody>
        </p:sp>
        <p:sp>
          <p:nvSpPr>
            <p:cNvPr id="77" name="Text Box 171"/>
            <p:cNvSpPr txBox="1">
              <a:spLocks noChangeArrowheads="1"/>
            </p:cNvSpPr>
            <p:nvPr/>
          </p:nvSpPr>
          <p:spPr bwMode="auto">
            <a:xfrm>
              <a:off x="5150381" y="5584826"/>
              <a:ext cx="364202" cy="369332"/>
            </a:xfrm>
            <a:prstGeom prst="rect">
              <a:avLst/>
            </a:prstGeom>
            <a:noFill/>
            <a:ln w="9525">
              <a:noFill/>
              <a:miter lim="800000"/>
              <a:headEnd/>
              <a:tailEnd/>
            </a:ln>
          </p:spPr>
          <p:txBody>
            <a:bodyPr wrap="none">
              <a:spAutoFit/>
            </a:bodyPr>
            <a:lstStyle/>
            <a:p>
              <a:r>
                <a:rPr lang="en-US" altLang="zh-TW" i="1" dirty="0" err="1" smtClean="0">
                  <a:latin typeface="Times New Roman" panose="02020603050405020304" pitchFamily="18" charset="0"/>
                  <a:ea typeface="標楷體" pitchFamily="65" charset="-120"/>
                  <a:cs typeface="Times New Roman" pitchFamily="18" charset="0"/>
                </a:rPr>
                <a:t>v</a:t>
              </a:r>
              <a:r>
                <a:rPr lang="en-US" altLang="zh-TW" i="1" baseline="-25000" dirty="0" err="1" smtClean="0">
                  <a:latin typeface="Times New Roman" pitchFamily="18" charset="0"/>
                  <a:ea typeface="標楷體" pitchFamily="65" charset="-120"/>
                  <a:cs typeface="Times New Roman" pitchFamily="18" charset="0"/>
                </a:rPr>
                <a:t>o</a:t>
              </a:r>
              <a:endParaRPr lang="en-US" altLang="zh-TW" i="1" baseline="-25000" dirty="0">
                <a:latin typeface="Times New Roman" pitchFamily="18" charset="0"/>
                <a:ea typeface="標楷體" pitchFamily="65" charset="-120"/>
                <a:cs typeface="Times New Roman" pitchFamily="18" charset="0"/>
              </a:endParaRPr>
            </a:p>
          </p:txBody>
        </p:sp>
        <p:sp>
          <p:nvSpPr>
            <p:cNvPr id="78" name="Text Box 172"/>
            <p:cNvSpPr txBox="1">
              <a:spLocks noChangeArrowheads="1"/>
            </p:cNvSpPr>
            <p:nvPr/>
          </p:nvSpPr>
          <p:spPr bwMode="auto">
            <a:xfrm>
              <a:off x="3699406" y="5580064"/>
              <a:ext cx="1531188" cy="307777"/>
            </a:xfrm>
            <a:prstGeom prst="rect">
              <a:avLst/>
            </a:prstGeom>
            <a:noFill/>
            <a:ln w="9525">
              <a:noFill/>
              <a:miter lim="800000"/>
              <a:headEnd/>
              <a:tailEnd/>
            </a:ln>
          </p:spPr>
          <p:txBody>
            <a:bodyPr wrap="none">
              <a:spAutoFit/>
            </a:bodyPr>
            <a:lstStyle/>
            <a:p>
              <a:r>
                <a:rPr lang="en-US" altLang="zh-TW" sz="1400">
                  <a:latin typeface="Times New Roman" panose="02020603050405020304" pitchFamily="18" charset="0"/>
                  <a:ea typeface="標楷體" pitchFamily="65" charset="-120"/>
                  <a:cs typeface="Times New Roman" pitchFamily="18" charset="0"/>
                </a:rPr>
                <a:t>Current command</a:t>
              </a:r>
            </a:p>
          </p:txBody>
        </p:sp>
        <p:sp>
          <p:nvSpPr>
            <p:cNvPr id="79" name="Text Box 173"/>
            <p:cNvSpPr txBox="1">
              <a:spLocks noChangeArrowheads="1"/>
            </p:cNvSpPr>
            <p:nvPr/>
          </p:nvSpPr>
          <p:spPr bwMode="auto">
            <a:xfrm>
              <a:off x="2032531" y="4718051"/>
              <a:ext cx="1306768" cy="307777"/>
            </a:xfrm>
            <a:prstGeom prst="rect">
              <a:avLst/>
            </a:prstGeom>
            <a:noFill/>
            <a:ln w="9525">
              <a:noFill/>
              <a:miter lim="800000"/>
              <a:headEnd/>
              <a:tailEnd/>
            </a:ln>
          </p:spPr>
          <p:txBody>
            <a:bodyPr wrap="none">
              <a:spAutoFit/>
            </a:bodyPr>
            <a:lstStyle/>
            <a:p>
              <a:r>
                <a:rPr lang="en-US" altLang="zh-TW" sz="1400">
                  <a:latin typeface="Times New Roman" panose="02020603050405020304" pitchFamily="18" charset="0"/>
                  <a:ea typeface="標楷體" pitchFamily="65" charset="-120"/>
                  <a:cs typeface="Times New Roman" pitchFamily="18" charset="0"/>
                </a:rPr>
                <a:t>Control voltage</a:t>
              </a:r>
            </a:p>
          </p:txBody>
        </p:sp>
        <p:sp>
          <p:nvSpPr>
            <p:cNvPr id="80" name="Text Box 174"/>
            <p:cNvSpPr txBox="1">
              <a:spLocks noChangeArrowheads="1"/>
            </p:cNvSpPr>
            <p:nvPr/>
          </p:nvSpPr>
          <p:spPr bwMode="auto">
            <a:xfrm>
              <a:off x="1694393" y="3113089"/>
              <a:ext cx="1379032" cy="307777"/>
            </a:xfrm>
            <a:prstGeom prst="rect">
              <a:avLst/>
            </a:prstGeom>
            <a:noFill/>
            <a:ln w="9525">
              <a:noFill/>
              <a:miter lim="800000"/>
              <a:headEnd/>
              <a:tailEnd/>
            </a:ln>
          </p:spPr>
          <p:txBody>
            <a:bodyPr wrap="none">
              <a:spAutoFit/>
            </a:bodyPr>
            <a:lstStyle/>
            <a:p>
              <a:r>
                <a:rPr lang="en-US" altLang="zh-TW" sz="1400" dirty="0">
                  <a:latin typeface="Times New Roman" panose="02020603050405020304" pitchFamily="18" charset="0"/>
                  <a:ea typeface="標楷體" pitchFamily="65" charset="-120"/>
                  <a:cs typeface="Times New Roman" pitchFamily="18" charset="0"/>
                </a:rPr>
                <a:t>Trigging Signals</a:t>
              </a:r>
            </a:p>
          </p:txBody>
        </p:sp>
        <p:sp>
          <p:nvSpPr>
            <p:cNvPr id="4" name="文字方塊 3"/>
            <p:cNvSpPr txBox="1"/>
            <p:nvPr/>
          </p:nvSpPr>
          <p:spPr>
            <a:xfrm>
              <a:off x="6162675" y="2057400"/>
              <a:ext cx="363497" cy="338554"/>
            </a:xfrm>
            <a:prstGeom prst="rect">
              <a:avLst/>
            </a:prstGeom>
            <a:noFill/>
          </p:spPr>
          <p:txBody>
            <a:bodyPr wrap="none" rtlCol="0">
              <a:spAutoFit/>
            </a:bodyPr>
            <a:lstStyle/>
            <a:p>
              <a:r>
                <a:rPr lang="en-US" altLang="zh-TW" sz="1600" i="1" dirty="0" smtClean="0">
                  <a:latin typeface="Times New Roman" panose="02020603050405020304" pitchFamily="18" charset="0"/>
                  <a:cs typeface="Times New Roman" panose="02020603050405020304" pitchFamily="18" charset="0"/>
                </a:rPr>
                <a:t>V</a:t>
              </a:r>
              <a:r>
                <a:rPr lang="en-US" altLang="zh-TW" sz="1600" i="1" baseline="-25000" dirty="0" smtClean="0">
                  <a:latin typeface="Times New Roman" panose="02020603050405020304" pitchFamily="18" charset="0"/>
                  <a:cs typeface="Times New Roman" panose="02020603050405020304" pitchFamily="18" charset="0"/>
                </a:rPr>
                <a:t>o</a:t>
              </a:r>
              <a:endParaRPr lang="zh-TW" altLang="en-US" sz="1600" i="1" baseline="-25000" dirty="0">
                <a:latin typeface="Times New Roman" panose="02020603050405020304" pitchFamily="18" charset="0"/>
                <a:cs typeface="Times New Roman" panose="02020603050405020304" pitchFamily="18" charset="0"/>
              </a:endParaRPr>
            </a:p>
          </p:txBody>
        </p:sp>
        <p:cxnSp>
          <p:nvCxnSpPr>
            <p:cNvPr id="50" name="直線接點 49"/>
            <p:cNvCxnSpPr/>
            <p:nvPr/>
          </p:nvCxnSpPr>
          <p:spPr>
            <a:xfrm>
              <a:off x="5052060" y="1363029"/>
              <a:ext cx="259080" cy="0"/>
            </a:xfrm>
            <a:prstGeom prst="line">
              <a:avLst/>
            </a:prstGeom>
          </p:spPr>
          <p:style>
            <a:lnRef idx="1">
              <a:schemeClr val="dk1"/>
            </a:lnRef>
            <a:fillRef idx="0">
              <a:schemeClr val="dk1"/>
            </a:fillRef>
            <a:effectRef idx="0">
              <a:schemeClr val="dk1"/>
            </a:effectRef>
            <a:fontRef idx="minor">
              <a:schemeClr val="tx1"/>
            </a:fontRef>
          </p:style>
        </p:cxnSp>
      </p:grpSp>
      <p:cxnSp>
        <p:nvCxnSpPr>
          <p:cNvPr id="93" name="直線單箭頭接點 92"/>
          <p:cNvCxnSpPr/>
          <p:nvPr/>
        </p:nvCxnSpPr>
        <p:spPr>
          <a:xfrm flipV="1">
            <a:off x="2311401" y="4465373"/>
            <a:ext cx="630240"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80" name="文字方塊 179"/>
          <p:cNvSpPr txBox="1"/>
          <p:nvPr/>
        </p:nvSpPr>
        <p:spPr>
          <a:xfrm>
            <a:off x="2413000" y="4097866"/>
            <a:ext cx="341312" cy="369332"/>
          </a:xfrm>
          <a:prstGeom prst="rect">
            <a:avLst/>
          </a:prstGeom>
          <a:noFill/>
        </p:spPr>
        <p:txBody>
          <a:bodyPr wrap="none" rtlCol="0">
            <a:spAutoFit/>
          </a:bodyPr>
          <a:lstStyle/>
          <a:p>
            <a:r>
              <a:rPr lang="en-US" altLang="zh-TW" i="1" dirty="0" err="1" smtClean="0">
                <a:latin typeface="Times New Roman" panose="02020603050405020304" pitchFamily="18" charset="0"/>
                <a:cs typeface="Times New Roman" panose="02020603050405020304" pitchFamily="18" charset="0"/>
              </a:rPr>
              <a:t>v</a:t>
            </a:r>
            <a:r>
              <a:rPr lang="en-US" altLang="zh-TW" i="1" baseline="-25000" dirty="0" err="1" smtClean="0">
                <a:latin typeface="Times New Roman" panose="02020603050405020304" pitchFamily="18" charset="0"/>
                <a:cs typeface="Times New Roman" panose="02020603050405020304" pitchFamily="18" charset="0"/>
              </a:rPr>
              <a:t>t</a:t>
            </a:r>
            <a:endParaRPr lang="zh-TW" altLang="en-US" i="1" baseline="-25000" dirty="0">
              <a:latin typeface="Times New Roman" panose="02020603050405020304" pitchFamily="18" charset="0"/>
              <a:cs typeface="Times New Roman" panose="02020603050405020304" pitchFamily="18" charset="0"/>
            </a:endParaRPr>
          </a:p>
        </p:txBody>
      </p:sp>
      <p:grpSp>
        <p:nvGrpSpPr>
          <p:cNvPr id="186" name="群組 185"/>
          <p:cNvGrpSpPr/>
          <p:nvPr/>
        </p:nvGrpSpPr>
        <p:grpSpPr>
          <a:xfrm>
            <a:off x="931334" y="4157132"/>
            <a:ext cx="1329266" cy="499534"/>
            <a:chOff x="931334" y="4157132"/>
            <a:chExt cx="1329266" cy="499534"/>
          </a:xfrm>
        </p:grpSpPr>
        <p:grpSp>
          <p:nvGrpSpPr>
            <p:cNvPr id="179" name="群組 178"/>
            <p:cNvGrpSpPr/>
            <p:nvPr/>
          </p:nvGrpSpPr>
          <p:grpSpPr>
            <a:xfrm>
              <a:off x="1388533" y="4250266"/>
              <a:ext cx="872067" cy="406400"/>
              <a:chOff x="296333" y="3158067"/>
              <a:chExt cx="1202267" cy="736600"/>
            </a:xfrm>
          </p:grpSpPr>
          <p:cxnSp>
            <p:nvCxnSpPr>
              <p:cNvPr id="95" name="直線接點 94"/>
              <p:cNvCxnSpPr/>
              <p:nvPr/>
            </p:nvCxnSpPr>
            <p:spPr>
              <a:xfrm flipV="1">
                <a:off x="423333" y="3158067"/>
                <a:ext cx="254000" cy="728133"/>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2" name="直線接點 171"/>
              <p:cNvCxnSpPr/>
              <p:nvPr/>
            </p:nvCxnSpPr>
            <p:spPr>
              <a:xfrm>
                <a:off x="677333" y="3158067"/>
                <a:ext cx="177800" cy="73660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5" name="直線接點 174"/>
              <p:cNvCxnSpPr/>
              <p:nvPr/>
            </p:nvCxnSpPr>
            <p:spPr>
              <a:xfrm flipV="1">
                <a:off x="863600" y="3158067"/>
                <a:ext cx="254000" cy="728133"/>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6" name="直線接點 175"/>
              <p:cNvCxnSpPr/>
              <p:nvPr/>
            </p:nvCxnSpPr>
            <p:spPr>
              <a:xfrm>
                <a:off x="1117600" y="3158067"/>
                <a:ext cx="177800" cy="73660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8" name="直線接點 177"/>
              <p:cNvCxnSpPr/>
              <p:nvPr/>
            </p:nvCxnSpPr>
            <p:spPr>
              <a:xfrm>
                <a:off x="296333" y="3522133"/>
                <a:ext cx="1202267"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182" name="直線接點 181"/>
            <p:cNvCxnSpPr/>
            <p:nvPr/>
          </p:nvCxnSpPr>
          <p:spPr>
            <a:xfrm flipV="1">
              <a:off x="1303866" y="4250267"/>
              <a:ext cx="338667" cy="0"/>
            </a:xfrm>
            <a:prstGeom prst="line">
              <a:avLst/>
            </a:prstGeom>
          </p:spPr>
          <p:style>
            <a:lnRef idx="1">
              <a:schemeClr val="dk1"/>
            </a:lnRef>
            <a:fillRef idx="0">
              <a:schemeClr val="dk1"/>
            </a:fillRef>
            <a:effectRef idx="0">
              <a:schemeClr val="dk1"/>
            </a:effectRef>
            <a:fontRef idx="minor">
              <a:schemeClr val="tx1"/>
            </a:fontRef>
          </p:style>
        </p:cxnSp>
        <p:cxnSp>
          <p:nvCxnSpPr>
            <p:cNvPr id="184" name="直線接點 183"/>
            <p:cNvCxnSpPr/>
            <p:nvPr/>
          </p:nvCxnSpPr>
          <p:spPr>
            <a:xfrm flipV="1">
              <a:off x="1380067" y="4250267"/>
              <a:ext cx="0" cy="203200"/>
            </a:xfrm>
            <a:prstGeom prst="line">
              <a:avLst/>
            </a:prstGeom>
            <a:ln>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185" name="文字方塊 184"/>
            <p:cNvSpPr txBox="1"/>
            <p:nvPr/>
          </p:nvSpPr>
          <p:spPr>
            <a:xfrm>
              <a:off x="931334" y="4157132"/>
              <a:ext cx="441146" cy="369332"/>
            </a:xfrm>
            <a:prstGeom prst="rect">
              <a:avLst/>
            </a:prstGeom>
            <a:noFill/>
          </p:spPr>
          <p:txBody>
            <a:bodyPr wrap="none" rtlCol="0">
              <a:spAutoFit/>
            </a:bodyPr>
            <a:lstStyle/>
            <a:p>
              <a:r>
                <a:rPr lang="en-US" altLang="zh-TW" i="1" dirty="0" err="1" smtClean="0">
                  <a:latin typeface="Times New Roman" panose="02020603050405020304" pitchFamily="18" charset="0"/>
                  <a:cs typeface="Times New Roman" panose="02020603050405020304" pitchFamily="18" charset="0"/>
                </a:rPr>
                <a:t>v</a:t>
              </a:r>
              <a:r>
                <a:rPr lang="en-US" altLang="zh-TW" i="1" baseline="-25000" dirty="0" err="1" smtClean="0">
                  <a:latin typeface="Times New Roman" panose="02020603050405020304" pitchFamily="18" charset="0"/>
                  <a:cs typeface="Times New Roman" panose="02020603050405020304" pitchFamily="18" charset="0"/>
                </a:rPr>
                <a:t>tm</a:t>
              </a:r>
              <a:endParaRPr lang="zh-TW" altLang="en-US" i="1" baseline="-25000"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2438581619"/>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106</a:t>
            </a:fld>
            <a:endParaRPr lang="zh-TW" altLang="en-US"/>
          </a:p>
        </p:txBody>
      </p:sp>
      <p:grpSp>
        <p:nvGrpSpPr>
          <p:cNvPr id="24" name="群組 23"/>
          <p:cNvGrpSpPr/>
          <p:nvPr/>
        </p:nvGrpSpPr>
        <p:grpSpPr>
          <a:xfrm>
            <a:off x="1072515" y="807720"/>
            <a:ext cx="3650862" cy="1790700"/>
            <a:chOff x="2301240" y="1325880"/>
            <a:chExt cx="3650862" cy="1790700"/>
          </a:xfrm>
        </p:grpSpPr>
        <p:grpSp>
          <p:nvGrpSpPr>
            <p:cNvPr id="13" name="群組 12"/>
            <p:cNvGrpSpPr/>
            <p:nvPr/>
          </p:nvGrpSpPr>
          <p:grpSpPr>
            <a:xfrm>
              <a:off x="2301240" y="1325880"/>
              <a:ext cx="3650862" cy="1790700"/>
              <a:chOff x="2301240" y="1325880"/>
              <a:chExt cx="3650862" cy="1790700"/>
            </a:xfrm>
          </p:grpSpPr>
          <p:pic>
            <p:nvPicPr>
              <p:cNvPr id="2242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35605" y="1592580"/>
                <a:ext cx="2800350" cy="152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文字方塊 2"/>
              <p:cNvSpPr txBox="1"/>
              <p:nvPr/>
            </p:nvSpPr>
            <p:spPr>
              <a:xfrm>
                <a:off x="3657600" y="1325880"/>
                <a:ext cx="389850" cy="338554"/>
              </a:xfrm>
              <a:prstGeom prst="rect">
                <a:avLst/>
              </a:prstGeom>
              <a:noFill/>
            </p:spPr>
            <p:txBody>
              <a:bodyPr wrap="none" rtlCol="0">
                <a:spAutoFit/>
              </a:bodyPr>
              <a:lstStyle/>
              <a:p>
                <a:r>
                  <a:rPr lang="en-US" altLang="zh-TW" sz="1600" b="1" i="1" dirty="0" err="1" smtClean="0">
                    <a:solidFill>
                      <a:srgbClr val="FF0000"/>
                    </a:solidFill>
                    <a:latin typeface="Times New Roman" panose="02020603050405020304" pitchFamily="18" charset="0"/>
                    <a:cs typeface="Times New Roman" panose="02020603050405020304" pitchFamily="18" charset="0"/>
                  </a:rPr>
                  <a:t>sL</a:t>
                </a:r>
                <a:endParaRPr lang="zh-TW" altLang="en-US" sz="1600" b="1" i="1" dirty="0">
                  <a:solidFill>
                    <a:srgbClr val="FF0000"/>
                  </a:solidFill>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4" name="文字方塊 3"/>
                  <p:cNvSpPr txBox="1"/>
                  <p:nvPr/>
                </p:nvSpPr>
                <p:spPr>
                  <a:xfrm>
                    <a:off x="4260427" y="2346960"/>
                    <a:ext cx="461986" cy="55496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ctrlPr>
                                <a:rPr lang="en-US" altLang="zh-TW" sz="1600" b="1" i="1" smtClean="0">
                                  <a:solidFill>
                                    <a:srgbClr val="FF0000"/>
                                  </a:solidFill>
                                  <a:latin typeface="Cambria Math"/>
                                </a:rPr>
                              </m:ctrlPr>
                            </m:fPr>
                            <m:num>
                              <m:r>
                                <a:rPr lang="en-US" altLang="zh-TW" sz="1600" b="1" i="1" smtClean="0">
                                  <a:solidFill>
                                    <a:srgbClr val="FF0000"/>
                                  </a:solidFill>
                                  <a:latin typeface="Cambria Math"/>
                                </a:rPr>
                                <m:t>𝟏</m:t>
                              </m:r>
                            </m:num>
                            <m:den>
                              <m:r>
                                <a:rPr lang="en-US" altLang="zh-TW" sz="1600" b="1" i="1" smtClean="0">
                                  <a:solidFill>
                                    <a:srgbClr val="FF0000"/>
                                  </a:solidFill>
                                  <a:latin typeface="Cambria Math"/>
                                </a:rPr>
                                <m:t>𝒔𝑪</m:t>
                              </m:r>
                            </m:den>
                          </m:f>
                        </m:oMath>
                      </m:oMathPara>
                    </a14:m>
                    <a:endParaRPr lang="zh-TW" altLang="en-US" sz="1600" b="1" dirty="0">
                      <a:solidFill>
                        <a:srgbClr val="FF0000"/>
                      </a:solidFill>
                    </a:endParaRPr>
                  </a:p>
                </p:txBody>
              </p:sp>
            </mc:Choice>
            <mc:Fallback xmlns="">
              <p:sp>
                <p:nvSpPr>
                  <p:cNvPr id="4" name="文字方塊 3"/>
                  <p:cNvSpPr txBox="1">
                    <a:spLocks noRot="1" noChangeAspect="1" noMove="1" noResize="1" noEditPoints="1" noAdjustHandles="1" noChangeArrowheads="1" noChangeShapeType="1" noTextEdit="1"/>
                  </p:cNvSpPr>
                  <p:nvPr/>
                </p:nvSpPr>
                <p:spPr>
                  <a:xfrm>
                    <a:off x="4260427" y="2346960"/>
                    <a:ext cx="461986" cy="554960"/>
                  </a:xfrm>
                  <a:prstGeom prst="rect">
                    <a:avLst/>
                  </a:prstGeom>
                  <a:blipFill rotWithShape="1">
                    <a:blip r:embed="rId3"/>
                    <a:stretch>
                      <a:fillRect/>
                    </a:stretch>
                  </a:blipFill>
                </p:spPr>
                <p:txBody>
                  <a:bodyPr/>
                  <a:lstStyle/>
                  <a:p>
                    <a:r>
                      <a:rPr lang="zh-TW" altLang="en-US">
                        <a:noFill/>
                      </a:rPr>
                      <a:t> </a:t>
                    </a:r>
                  </a:p>
                </p:txBody>
              </p:sp>
            </mc:Fallback>
          </mc:AlternateContent>
          <p:sp>
            <p:nvSpPr>
              <p:cNvPr id="5" name="文字方塊 4"/>
              <p:cNvSpPr txBox="1"/>
              <p:nvPr/>
            </p:nvSpPr>
            <p:spPr>
              <a:xfrm>
                <a:off x="5631180" y="2247900"/>
                <a:ext cx="320922" cy="338554"/>
              </a:xfrm>
              <a:prstGeom prst="rect">
                <a:avLst/>
              </a:prstGeom>
              <a:noFill/>
            </p:spPr>
            <p:txBody>
              <a:bodyPr wrap="none" rtlCol="0">
                <a:spAutoFit/>
              </a:bodyPr>
              <a:lstStyle/>
              <a:p>
                <a:r>
                  <a:rPr lang="en-US" altLang="zh-TW" sz="1600" b="1" i="1" dirty="0" smtClean="0">
                    <a:solidFill>
                      <a:srgbClr val="FF0000"/>
                    </a:solidFill>
                    <a:latin typeface="Times New Roman" panose="02020603050405020304" pitchFamily="18" charset="0"/>
                    <a:cs typeface="Times New Roman" panose="02020603050405020304" pitchFamily="18" charset="0"/>
                  </a:rPr>
                  <a:t>R</a:t>
                </a:r>
                <a:endParaRPr lang="zh-TW" altLang="en-US" sz="1600" b="1" i="1" dirty="0">
                  <a:solidFill>
                    <a:srgbClr val="FF0000"/>
                  </a:solidFill>
                  <a:latin typeface="Times New Roman" panose="02020603050405020304" pitchFamily="18" charset="0"/>
                  <a:cs typeface="Times New Roman" panose="02020603050405020304" pitchFamily="18" charset="0"/>
                </a:endParaRPr>
              </a:p>
            </p:txBody>
          </p:sp>
          <p:sp>
            <p:nvSpPr>
              <p:cNvPr id="6" name="文字方塊 5"/>
              <p:cNvSpPr txBox="1"/>
              <p:nvPr/>
            </p:nvSpPr>
            <p:spPr>
              <a:xfrm>
                <a:off x="2301240" y="2148840"/>
                <a:ext cx="849913" cy="338554"/>
              </a:xfrm>
              <a:prstGeom prst="rect">
                <a:avLst/>
              </a:prstGeom>
              <a:noFill/>
            </p:spPr>
            <p:txBody>
              <a:bodyPr wrap="none" rtlCol="0">
                <a:spAutoFit/>
              </a:bodyPr>
              <a:lstStyle/>
              <a:p>
                <a:r>
                  <a:rPr lang="en-US" altLang="zh-TW" sz="1600" b="1" i="1" dirty="0" err="1" smtClean="0">
                    <a:solidFill>
                      <a:srgbClr val="FF0000"/>
                    </a:solidFill>
                    <a:latin typeface="Times New Roman" panose="02020603050405020304" pitchFamily="18" charset="0"/>
                    <a:cs typeface="Times New Roman" panose="02020603050405020304" pitchFamily="18" charset="0"/>
                  </a:rPr>
                  <a:t>k</a:t>
                </a:r>
                <a:r>
                  <a:rPr lang="en-US" altLang="zh-TW" sz="1600" b="1" i="1" baseline="-25000" dirty="0" err="1" smtClean="0">
                    <a:solidFill>
                      <a:srgbClr val="FF0000"/>
                    </a:solidFill>
                    <a:latin typeface="Times New Roman" panose="02020603050405020304" pitchFamily="18" charset="0"/>
                    <a:cs typeface="Times New Roman" panose="02020603050405020304" pitchFamily="18" charset="0"/>
                  </a:rPr>
                  <a:t>pwm</a:t>
                </a:r>
                <a:r>
                  <a:rPr lang="en-US" altLang="zh-TW" sz="1600" b="1" i="1" dirty="0" err="1" smtClean="0">
                    <a:solidFill>
                      <a:srgbClr val="FF0000"/>
                    </a:solidFill>
                    <a:latin typeface="Times New Roman" panose="02020603050405020304" pitchFamily="18" charset="0"/>
                    <a:cs typeface="Times New Roman" panose="02020603050405020304" pitchFamily="18" charset="0"/>
                  </a:rPr>
                  <a:t>v</a:t>
                </a:r>
                <a:r>
                  <a:rPr lang="en-US" altLang="zh-TW" sz="1600" b="1" i="1" baseline="-25000" dirty="0" err="1" smtClean="0">
                    <a:solidFill>
                      <a:srgbClr val="FF0000"/>
                    </a:solidFill>
                    <a:latin typeface="Times New Roman" panose="02020603050405020304" pitchFamily="18" charset="0"/>
                    <a:cs typeface="Times New Roman" panose="02020603050405020304" pitchFamily="18" charset="0"/>
                  </a:rPr>
                  <a:t>con</a:t>
                </a:r>
                <a:endParaRPr lang="zh-TW" altLang="en-US" sz="1600" b="1" i="1" baseline="-25000" dirty="0">
                  <a:solidFill>
                    <a:srgbClr val="FF0000"/>
                  </a:solidFill>
                  <a:latin typeface="Times New Roman" panose="02020603050405020304" pitchFamily="18" charset="0"/>
                  <a:cs typeface="Times New Roman" panose="02020603050405020304" pitchFamily="18" charset="0"/>
                </a:endParaRPr>
              </a:p>
            </p:txBody>
          </p:sp>
          <p:cxnSp>
            <p:nvCxnSpPr>
              <p:cNvPr id="8" name="直線單箭頭接點 7"/>
              <p:cNvCxnSpPr/>
              <p:nvPr/>
            </p:nvCxnSpPr>
            <p:spPr>
              <a:xfrm>
                <a:off x="3634740" y="1874520"/>
                <a:ext cx="670560" cy="0"/>
              </a:xfrm>
              <a:prstGeom prst="straightConnector1">
                <a:avLst/>
              </a:prstGeom>
              <a:ln>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10" name="文字方塊 9"/>
              <p:cNvSpPr txBox="1"/>
              <p:nvPr/>
            </p:nvSpPr>
            <p:spPr>
              <a:xfrm>
                <a:off x="3642360" y="1889760"/>
                <a:ext cx="333746" cy="338554"/>
              </a:xfrm>
              <a:prstGeom prst="rect">
                <a:avLst/>
              </a:prstGeom>
              <a:noFill/>
            </p:spPr>
            <p:txBody>
              <a:bodyPr wrap="none" rtlCol="0">
                <a:spAutoFit/>
              </a:bodyPr>
              <a:lstStyle/>
              <a:p>
                <a:r>
                  <a:rPr lang="en-US" altLang="zh-TW" sz="1600" b="1" i="1" dirty="0" smtClean="0">
                    <a:solidFill>
                      <a:srgbClr val="FF0000"/>
                    </a:solidFill>
                    <a:latin typeface="Times New Roman" panose="02020603050405020304" pitchFamily="18" charset="0"/>
                    <a:cs typeface="Times New Roman" panose="02020603050405020304" pitchFamily="18" charset="0"/>
                  </a:rPr>
                  <a:t>I</a:t>
                </a:r>
                <a:r>
                  <a:rPr lang="en-US" altLang="zh-TW" sz="1600" b="1" i="1" baseline="-25000" dirty="0" smtClean="0">
                    <a:solidFill>
                      <a:srgbClr val="FF0000"/>
                    </a:solidFill>
                    <a:latin typeface="Times New Roman" panose="02020603050405020304" pitchFamily="18" charset="0"/>
                    <a:cs typeface="Times New Roman" panose="02020603050405020304" pitchFamily="18" charset="0"/>
                  </a:rPr>
                  <a:t>o</a:t>
                </a:r>
                <a:endParaRPr lang="zh-TW" altLang="en-US" sz="1600" b="1" i="1" baseline="-25000" dirty="0">
                  <a:solidFill>
                    <a:srgbClr val="FF0000"/>
                  </a:solidFill>
                  <a:latin typeface="Times New Roman" panose="02020603050405020304" pitchFamily="18" charset="0"/>
                  <a:cs typeface="Times New Roman" panose="02020603050405020304" pitchFamily="18" charset="0"/>
                </a:endParaRPr>
              </a:p>
            </p:txBody>
          </p:sp>
          <p:sp>
            <p:nvSpPr>
              <p:cNvPr id="11" name="文字方塊 10"/>
              <p:cNvSpPr txBox="1"/>
              <p:nvPr/>
            </p:nvSpPr>
            <p:spPr>
              <a:xfrm>
                <a:off x="2621280" y="1805940"/>
                <a:ext cx="300082" cy="369332"/>
              </a:xfrm>
              <a:prstGeom prst="rect">
                <a:avLst/>
              </a:prstGeom>
              <a:noFill/>
            </p:spPr>
            <p:txBody>
              <a:bodyPr wrap="none" rtlCol="0">
                <a:spAutoFit/>
              </a:bodyPr>
              <a:lstStyle/>
              <a:p>
                <a:r>
                  <a:rPr lang="en-US" altLang="zh-TW" dirty="0" smtClean="0"/>
                  <a:t>+</a:t>
                </a:r>
                <a:endParaRPr lang="zh-TW" altLang="en-US" dirty="0"/>
              </a:p>
            </p:txBody>
          </p:sp>
          <p:sp>
            <p:nvSpPr>
              <p:cNvPr id="12" name="文字方塊 11"/>
              <p:cNvSpPr txBox="1"/>
              <p:nvPr/>
            </p:nvSpPr>
            <p:spPr>
              <a:xfrm>
                <a:off x="2667000" y="2598420"/>
                <a:ext cx="255198" cy="369332"/>
              </a:xfrm>
              <a:prstGeom prst="rect">
                <a:avLst/>
              </a:prstGeom>
              <a:noFill/>
            </p:spPr>
            <p:txBody>
              <a:bodyPr wrap="none" rtlCol="0">
                <a:spAutoFit/>
              </a:bodyPr>
              <a:lstStyle/>
              <a:p>
                <a:r>
                  <a:rPr lang="en-US" altLang="zh-TW" dirty="0" smtClean="0"/>
                  <a:t>-</a:t>
                </a:r>
                <a:endParaRPr lang="zh-TW" altLang="en-US" dirty="0"/>
              </a:p>
            </p:txBody>
          </p:sp>
        </p:grpSp>
        <p:sp>
          <p:nvSpPr>
            <p:cNvPr id="18" name="文字方塊 17"/>
            <p:cNvSpPr txBox="1"/>
            <p:nvPr/>
          </p:nvSpPr>
          <p:spPr>
            <a:xfrm>
              <a:off x="4853940" y="1844040"/>
              <a:ext cx="300082" cy="369332"/>
            </a:xfrm>
            <a:prstGeom prst="rect">
              <a:avLst/>
            </a:prstGeom>
            <a:noFill/>
          </p:spPr>
          <p:txBody>
            <a:bodyPr wrap="none" rtlCol="0">
              <a:spAutoFit/>
            </a:bodyPr>
            <a:lstStyle/>
            <a:p>
              <a:r>
                <a:rPr lang="en-US" altLang="zh-TW" dirty="0" smtClean="0"/>
                <a:t>+</a:t>
              </a:r>
              <a:endParaRPr lang="zh-TW" altLang="en-US" dirty="0"/>
            </a:p>
          </p:txBody>
        </p:sp>
        <p:sp>
          <p:nvSpPr>
            <p:cNvPr id="19" name="文字方塊 18"/>
            <p:cNvSpPr txBox="1"/>
            <p:nvPr/>
          </p:nvSpPr>
          <p:spPr>
            <a:xfrm>
              <a:off x="4876800" y="2567940"/>
              <a:ext cx="255198" cy="369332"/>
            </a:xfrm>
            <a:prstGeom prst="rect">
              <a:avLst/>
            </a:prstGeom>
            <a:noFill/>
          </p:spPr>
          <p:txBody>
            <a:bodyPr wrap="none" rtlCol="0">
              <a:spAutoFit/>
            </a:bodyPr>
            <a:lstStyle/>
            <a:p>
              <a:r>
                <a:rPr lang="en-US" altLang="zh-TW" dirty="0" smtClean="0"/>
                <a:t>-</a:t>
              </a:r>
              <a:endParaRPr lang="zh-TW" altLang="en-US" dirty="0"/>
            </a:p>
          </p:txBody>
        </p:sp>
        <p:sp>
          <p:nvSpPr>
            <p:cNvPr id="20" name="文字方塊 19"/>
            <p:cNvSpPr txBox="1"/>
            <p:nvPr/>
          </p:nvSpPr>
          <p:spPr>
            <a:xfrm>
              <a:off x="4831080" y="2217420"/>
              <a:ext cx="367088" cy="338554"/>
            </a:xfrm>
            <a:prstGeom prst="rect">
              <a:avLst/>
            </a:prstGeom>
            <a:noFill/>
          </p:spPr>
          <p:txBody>
            <a:bodyPr wrap="none" rtlCol="0">
              <a:spAutoFit/>
            </a:bodyPr>
            <a:lstStyle/>
            <a:p>
              <a:r>
                <a:rPr lang="en-US" altLang="zh-TW" sz="1600" b="1" i="1" dirty="0" smtClean="0">
                  <a:solidFill>
                    <a:srgbClr val="FF0000"/>
                  </a:solidFill>
                  <a:latin typeface="Times New Roman" panose="02020603050405020304" pitchFamily="18" charset="0"/>
                  <a:cs typeface="Times New Roman" panose="02020603050405020304" pitchFamily="18" charset="0"/>
                </a:rPr>
                <a:t>V</a:t>
              </a:r>
              <a:r>
                <a:rPr lang="en-US" altLang="zh-TW" sz="1600" b="1" i="1" baseline="-25000" dirty="0" smtClean="0">
                  <a:solidFill>
                    <a:srgbClr val="FF0000"/>
                  </a:solidFill>
                  <a:latin typeface="Times New Roman" panose="02020603050405020304" pitchFamily="18" charset="0"/>
                  <a:cs typeface="Times New Roman" panose="02020603050405020304" pitchFamily="18" charset="0"/>
                </a:rPr>
                <a:t>o</a:t>
              </a:r>
              <a:endParaRPr lang="zh-TW" altLang="en-US" sz="1600" b="1" i="1" baseline="-25000" dirty="0">
                <a:solidFill>
                  <a:srgbClr val="FF0000"/>
                </a:solidFill>
                <a:latin typeface="Times New Roman" panose="02020603050405020304" pitchFamily="18" charset="0"/>
                <a:cs typeface="Times New Roman" panose="02020603050405020304" pitchFamily="18" charset="0"/>
              </a:endParaRPr>
            </a:p>
          </p:txBody>
        </p:sp>
      </p:grpSp>
      <mc:AlternateContent xmlns:mc="http://schemas.openxmlformats.org/markup-compatibility/2006" xmlns:a14="http://schemas.microsoft.com/office/drawing/2010/main">
        <mc:Choice Requires="a14">
          <p:sp>
            <p:nvSpPr>
              <p:cNvPr id="21" name="文字方塊 20"/>
              <p:cNvSpPr txBox="1"/>
              <p:nvPr/>
            </p:nvSpPr>
            <p:spPr>
              <a:xfrm>
                <a:off x="5061585" y="571500"/>
                <a:ext cx="2110771" cy="85433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ctrlPr>
                            <a:rPr lang="en-US" altLang="zh-TW" sz="1600" i="1" smtClean="0">
                              <a:latin typeface="Cambria Math"/>
                            </a:rPr>
                          </m:ctrlPr>
                        </m:fPr>
                        <m:num>
                          <m:sSub>
                            <m:sSubPr>
                              <m:ctrlPr>
                                <a:rPr lang="en-US" altLang="zh-TW" sz="1600" i="1" smtClean="0">
                                  <a:latin typeface="Cambria Math"/>
                                </a:rPr>
                              </m:ctrlPr>
                            </m:sSubPr>
                            <m:e>
                              <m:r>
                                <a:rPr lang="en-US" altLang="zh-TW" sz="1600" b="0" i="1" smtClean="0">
                                  <a:latin typeface="Cambria Math"/>
                                </a:rPr>
                                <m:t>𝑉</m:t>
                              </m:r>
                            </m:e>
                            <m:sub>
                              <m:r>
                                <a:rPr lang="en-US" altLang="zh-TW" sz="1600" b="0" i="1" smtClean="0">
                                  <a:latin typeface="Cambria Math"/>
                                </a:rPr>
                                <m:t>𝑜</m:t>
                              </m:r>
                            </m:sub>
                          </m:sSub>
                        </m:num>
                        <m:den>
                          <m:sSub>
                            <m:sSubPr>
                              <m:ctrlPr>
                                <a:rPr lang="en-US" altLang="zh-TW" sz="1600" i="1" smtClean="0">
                                  <a:latin typeface="Cambria Math"/>
                                </a:rPr>
                              </m:ctrlPr>
                            </m:sSubPr>
                            <m:e>
                              <m:r>
                                <a:rPr lang="en-US" altLang="zh-TW" sz="1600" b="0" i="1" smtClean="0">
                                  <a:latin typeface="Cambria Math"/>
                                </a:rPr>
                                <m:t>𝑣</m:t>
                              </m:r>
                            </m:e>
                            <m:sub>
                              <m:r>
                                <a:rPr lang="en-US" altLang="zh-TW" sz="1600" b="0" i="1" smtClean="0">
                                  <a:latin typeface="Cambria Math"/>
                                </a:rPr>
                                <m:t>𝑐𝑜𝑛</m:t>
                              </m:r>
                            </m:sub>
                          </m:sSub>
                        </m:den>
                      </m:f>
                      <m:r>
                        <a:rPr lang="en-US" altLang="zh-TW" sz="1600" b="0" i="1" smtClean="0">
                          <a:latin typeface="Cambria Math"/>
                        </a:rPr>
                        <m:t>=</m:t>
                      </m:r>
                      <m:f>
                        <m:fPr>
                          <m:ctrlPr>
                            <a:rPr lang="en-US" altLang="zh-TW" sz="1600" b="0" i="1" smtClean="0">
                              <a:latin typeface="Cambria Math"/>
                            </a:rPr>
                          </m:ctrlPr>
                        </m:fPr>
                        <m:num>
                          <m:sSub>
                            <m:sSubPr>
                              <m:ctrlPr>
                                <a:rPr lang="en-US" altLang="zh-TW" sz="1600" b="0" i="1" smtClean="0">
                                  <a:latin typeface="Cambria Math"/>
                                </a:rPr>
                              </m:ctrlPr>
                            </m:sSubPr>
                            <m:e>
                              <m:r>
                                <a:rPr lang="en-US" altLang="zh-TW" sz="1600" b="0" i="1" smtClean="0">
                                  <a:latin typeface="Cambria Math"/>
                                </a:rPr>
                                <m:t>𝑘</m:t>
                              </m:r>
                            </m:e>
                            <m:sub>
                              <m:r>
                                <a:rPr lang="en-US" altLang="zh-TW" sz="1600" b="0" i="1" smtClean="0">
                                  <a:latin typeface="Cambria Math"/>
                                </a:rPr>
                                <m:t>𝑝𝑤𝑚</m:t>
                              </m:r>
                            </m:sub>
                          </m:sSub>
                        </m:num>
                        <m:den>
                          <m:r>
                            <a:rPr lang="en-US" altLang="zh-TW" sz="1600" b="0" i="1" smtClean="0">
                              <a:latin typeface="Cambria Math"/>
                            </a:rPr>
                            <m:t>1+</m:t>
                          </m:r>
                          <m:f>
                            <m:fPr>
                              <m:ctrlPr>
                                <a:rPr lang="en-US" altLang="zh-TW" sz="1600" b="0" i="1" smtClean="0">
                                  <a:latin typeface="Cambria Math"/>
                                </a:rPr>
                              </m:ctrlPr>
                            </m:fPr>
                            <m:num>
                              <m:r>
                                <a:rPr lang="en-US" altLang="zh-TW" sz="1600" b="0" i="1" smtClean="0">
                                  <a:latin typeface="Cambria Math"/>
                                </a:rPr>
                                <m:t>𝑠</m:t>
                              </m:r>
                            </m:num>
                            <m:den>
                              <m:r>
                                <a:rPr lang="en-US" altLang="zh-TW" sz="1600" b="0" i="1" smtClean="0">
                                  <a:latin typeface="Cambria Math"/>
                                </a:rPr>
                                <m:t>𝑄</m:t>
                              </m:r>
                              <m:sSub>
                                <m:sSubPr>
                                  <m:ctrlPr>
                                    <a:rPr lang="en-US" altLang="zh-TW" sz="1600" b="0" i="1" smtClean="0">
                                      <a:latin typeface="Cambria Math"/>
                                    </a:rPr>
                                  </m:ctrlPr>
                                </m:sSubPr>
                                <m:e>
                                  <m:r>
                                    <a:rPr lang="zh-TW" altLang="en-US" sz="1600" b="0" i="1" smtClean="0">
                                      <a:latin typeface="Cambria Math"/>
                                    </a:rPr>
                                    <m:t>𝜔</m:t>
                                  </m:r>
                                </m:e>
                                <m:sub>
                                  <m:r>
                                    <a:rPr lang="en-US" altLang="zh-TW" sz="1600" b="0" i="1" smtClean="0">
                                      <a:latin typeface="Cambria Math"/>
                                    </a:rPr>
                                    <m:t>𝑜</m:t>
                                  </m:r>
                                </m:sub>
                              </m:sSub>
                            </m:den>
                          </m:f>
                          <m:r>
                            <a:rPr lang="en-US" altLang="zh-TW" sz="1600" b="0" i="1" smtClean="0">
                              <a:latin typeface="Cambria Math"/>
                            </a:rPr>
                            <m:t>+</m:t>
                          </m:r>
                          <m:f>
                            <m:fPr>
                              <m:ctrlPr>
                                <a:rPr lang="en-US" altLang="zh-TW" sz="1600" b="0" i="1" smtClean="0">
                                  <a:latin typeface="Cambria Math"/>
                                </a:rPr>
                              </m:ctrlPr>
                            </m:fPr>
                            <m:num>
                              <m:sSup>
                                <m:sSupPr>
                                  <m:ctrlPr>
                                    <a:rPr lang="en-US" altLang="zh-TW" sz="1600" b="0" i="1" smtClean="0">
                                      <a:latin typeface="Cambria Math"/>
                                    </a:rPr>
                                  </m:ctrlPr>
                                </m:sSupPr>
                                <m:e>
                                  <m:r>
                                    <a:rPr lang="en-US" altLang="zh-TW" sz="1600" b="0" i="1" smtClean="0">
                                      <a:latin typeface="Cambria Math"/>
                                    </a:rPr>
                                    <m:t>𝑠</m:t>
                                  </m:r>
                                </m:e>
                                <m:sup>
                                  <m:r>
                                    <a:rPr lang="en-US" altLang="zh-TW" sz="1600" b="0" i="1" smtClean="0">
                                      <a:latin typeface="Cambria Math"/>
                                    </a:rPr>
                                    <m:t>2</m:t>
                                  </m:r>
                                </m:sup>
                              </m:sSup>
                            </m:num>
                            <m:den>
                              <m:sSubSup>
                                <m:sSubSupPr>
                                  <m:ctrlPr>
                                    <a:rPr lang="en-US" altLang="zh-TW" sz="1600" b="0" i="1" smtClean="0">
                                      <a:latin typeface="Cambria Math"/>
                                    </a:rPr>
                                  </m:ctrlPr>
                                </m:sSubSupPr>
                                <m:e>
                                  <m:r>
                                    <a:rPr lang="zh-TW" altLang="en-US" sz="1600" b="0" i="1" smtClean="0">
                                      <a:latin typeface="Cambria Math"/>
                                    </a:rPr>
                                    <m:t>𝜔</m:t>
                                  </m:r>
                                </m:e>
                                <m:sub>
                                  <m:r>
                                    <a:rPr lang="en-US" altLang="zh-TW" sz="1600" b="0" i="1" smtClean="0">
                                      <a:latin typeface="Cambria Math"/>
                                    </a:rPr>
                                    <m:t>𝑜</m:t>
                                  </m:r>
                                </m:sub>
                                <m:sup>
                                  <m:r>
                                    <a:rPr lang="en-US" altLang="zh-TW" sz="1600" b="0" i="1" smtClean="0">
                                      <a:latin typeface="Cambria Math"/>
                                    </a:rPr>
                                    <m:t>2</m:t>
                                  </m:r>
                                </m:sup>
                              </m:sSubSup>
                            </m:den>
                          </m:f>
                        </m:den>
                      </m:f>
                    </m:oMath>
                  </m:oMathPara>
                </a14:m>
                <a:endParaRPr lang="zh-TW" altLang="en-US" sz="1600" dirty="0"/>
              </a:p>
            </p:txBody>
          </p:sp>
        </mc:Choice>
        <mc:Fallback xmlns="">
          <p:sp>
            <p:nvSpPr>
              <p:cNvPr id="21" name="文字方塊 20"/>
              <p:cNvSpPr txBox="1">
                <a:spLocks noRot="1" noChangeAspect="1" noMove="1" noResize="1" noEditPoints="1" noAdjustHandles="1" noChangeArrowheads="1" noChangeShapeType="1" noTextEdit="1"/>
              </p:cNvSpPr>
              <p:nvPr/>
            </p:nvSpPr>
            <p:spPr>
              <a:xfrm>
                <a:off x="5061585" y="571500"/>
                <a:ext cx="2110771" cy="854336"/>
              </a:xfrm>
              <a:prstGeom prst="rect">
                <a:avLst/>
              </a:prstGeom>
              <a:blipFill rotWithShape="1">
                <a:blip r:embed="rId4"/>
                <a:stretch>
                  <a:fillRect/>
                </a:stretch>
              </a:blipFill>
            </p:spPr>
            <p:txBody>
              <a:bodyPr/>
              <a:lstStyle/>
              <a:p>
                <a:r>
                  <a:rPr lang="zh-TW" altLang="en-US">
                    <a:noFill/>
                  </a:rPr>
                  <a:t> </a:t>
                </a:r>
              </a:p>
            </p:txBody>
          </p:sp>
        </mc:Fallback>
      </mc:AlternateContent>
      <mc:AlternateContent xmlns:mc="http://schemas.openxmlformats.org/markup-compatibility/2006" xmlns:a14="http://schemas.microsoft.com/office/drawing/2010/main">
        <mc:Choice Requires="a14">
          <p:sp>
            <p:nvSpPr>
              <p:cNvPr id="22" name="文字方塊 21"/>
              <p:cNvSpPr txBox="1"/>
              <p:nvPr/>
            </p:nvSpPr>
            <p:spPr>
              <a:xfrm>
                <a:off x="5064126" y="1427905"/>
                <a:ext cx="1114729" cy="600998"/>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zh-TW" sz="1600" i="1" smtClean="0">
                              <a:latin typeface="Cambria Math"/>
                            </a:rPr>
                          </m:ctrlPr>
                        </m:sSubPr>
                        <m:e>
                          <m:r>
                            <a:rPr lang="zh-TW" altLang="en-US" sz="1600" i="1" smtClean="0">
                              <a:latin typeface="Cambria Math"/>
                            </a:rPr>
                            <m:t>𝜔</m:t>
                          </m:r>
                        </m:e>
                        <m:sub>
                          <m:r>
                            <a:rPr lang="en-US" altLang="zh-TW" sz="1600" b="0" i="1" smtClean="0">
                              <a:latin typeface="Cambria Math"/>
                            </a:rPr>
                            <m:t>𝑜</m:t>
                          </m:r>
                        </m:sub>
                      </m:sSub>
                      <m:r>
                        <a:rPr lang="en-US" altLang="zh-TW" sz="1600" b="0" i="1" smtClean="0">
                          <a:latin typeface="Cambria Math"/>
                        </a:rPr>
                        <m:t>=</m:t>
                      </m:r>
                      <m:f>
                        <m:fPr>
                          <m:ctrlPr>
                            <a:rPr lang="en-US" altLang="zh-TW" sz="1600" b="0" i="1" smtClean="0">
                              <a:latin typeface="Cambria Math"/>
                            </a:rPr>
                          </m:ctrlPr>
                        </m:fPr>
                        <m:num>
                          <m:r>
                            <a:rPr lang="en-US" altLang="zh-TW" sz="1600" b="0" i="1" smtClean="0">
                              <a:latin typeface="Cambria Math"/>
                            </a:rPr>
                            <m:t>1</m:t>
                          </m:r>
                        </m:num>
                        <m:den>
                          <m:rad>
                            <m:radPr>
                              <m:degHide m:val="on"/>
                              <m:ctrlPr>
                                <a:rPr lang="en-US" altLang="zh-TW" sz="1600" b="0" i="1" smtClean="0">
                                  <a:latin typeface="Cambria Math"/>
                                </a:rPr>
                              </m:ctrlPr>
                            </m:radPr>
                            <m:deg/>
                            <m:e>
                              <m:r>
                                <a:rPr lang="en-US" altLang="zh-TW" sz="1600" b="0" i="1" smtClean="0">
                                  <a:latin typeface="Cambria Math"/>
                                </a:rPr>
                                <m:t>𝐿𝐶</m:t>
                              </m:r>
                            </m:e>
                          </m:rad>
                        </m:den>
                      </m:f>
                    </m:oMath>
                  </m:oMathPara>
                </a14:m>
                <a:endParaRPr lang="zh-TW" altLang="en-US" sz="1600" dirty="0"/>
              </a:p>
            </p:txBody>
          </p:sp>
        </mc:Choice>
        <mc:Fallback xmlns="">
          <p:sp>
            <p:nvSpPr>
              <p:cNvPr id="22" name="文字方塊 21"/>
              <p:cNvSpPr txBox="1">
                <a:spLocks noRot="1" noChangeAspect="1" noMove="1" noResize="1" noEditPoints="1" noAdjustHandles="1" noChangeArrowheads="1" noChangeShapeType="1" noTextEdit="1"/>
              </p:cNvSpPr>
              <p:nvPr/>
            </p:nvSpPr>
            <p:spPr>
              <a:xfrm>
                <a:off x="5064126" y="1427905"/>
                <a:ext cx="1114729" cy="600998"/>
              </a:xfrm>
              <a:prstGeom prst="rect">
                <a:avLst/>
              </a:prstGeom>
              <a:blipFill rotWithShape="1">
                <a:blip r:embed="rId5"/>
                <a:stretch>
                  <a:fillRect/>
                </a:stretch>
              </a:blipFill>
            </p:spPr>
            <p:txBody>
              <a:bodyPr/>
              <a:lstStyle/>
              <a:p>
                <a:r>
                  <a:rPr lang="zh-TW" altLang="en-US">
                    <a:noFill/>
                  </a:rPr>
                  <a:t> </a:t>
                </a:r>
              </a:p>
            </p:txBody>
          </p:sp>
        </mc:Fallback>
      </mc:AlternateContent>
      <mc:AlternateContent xmlns:mc="http://schemas.openxmlformats.org/markup-compatibility/2006" xmlns:a14="http://schemas.microsoft.com/office/drawing/2010/main">
        <mc:Choice Requires="a14">
          <p:sp>
            <p:nvSpPr>
              <p:cNvPr id="23" name="文字方塊 22"/>
              <p:cNvSpPr txBox="1"/>
              <p:nvPr/>
            </p:nvSpPr>
            <p:spPr>
              <a:xfrm>
                <a:off x="6366298" y="1501775"/>
                <a:ext cx="998800" cy="59490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zh-TW" sz="1600" b="0" i="1" smtClean="0">
                          <a:latin typeface="Cambria Math"/>
                        </a:rPr>
                        <m:t>𝑄</m:t>
                      </m:r>
                      <m:r>
                        <a:rPr lang="en-US" altLang="zh-TW" sz="1600" b="0" i="1" smtClean="0">
                          <a:latin typeface="Cambria Math"/>
                        </a:rPr>
                        <m:t>=</m:t>
                      </m:r>
                      <m:f>
                        <m:fPr>
                          <m:ctrlPr>
                            <a:rPr lang="en-US" altLang="zh-TW" sz="1600" b="0" i="1" smtClean="0">
                              <a:latin typeface="Cambria Math"/>
                            </a:rPr>
                          </m:ctrlPr>
                        </m:fPr>
                        <m:num>
                          <m:r>
                            <a:rPr lang="en-US" altLang="zh-TW" sz="1600" b="0" i="1" smtClean="0">
                              <a:latin typeface="Cambria Math"/>
                            </a:rPr>
                            <m:t>𝑅</m:t>
                          </m:r>
                        </m:num>
                        <m:den>
                          <m:r>
                            <a:rPr lang="en-US" altLang="zh-TW" sz="1600" b="0" i="1" smtClean="0">
                              <a:latin typeface="Cambria Math"/>
                            </a:rPr>
                            <m:t>𝐿</m:t>
                          </m:r>
                          <m:sSub>
                            <m:sSubPr>
                              <m:ctrlPr>
                                <a:rPr lang="en-US" altLang="zh-TW" sz="1600" b="0" i="1" smtClean="0">
                                  <a:latin typeface="Cambria Math"/>
                                </a:rPr>
                              </m:ctrlPr>
                            </m:sSubPr>
                            <m:e>
                              <m:r>
                                <a:rPr lang="zh-TW" altLang="en-US" sz="1600" b="0" i="1" smtClean="0">
                                  <a:latin typeface="Cambria Math"/>
                                </a:rPr>
                                <m:t>𝜔</m:t>
                              </m:r>
                            </m:e>
                            <m:sub>
                              <m:r>
                                <a:rPr lang="en-US" altLang="zh-TW" sz="1600" b="0" i="1" smtClean="0">
                                  <a:latin typeface="Cambria Math"/>
                                </a:rPr>
                                <m:t>𝑜</m:t>
                              </m:r>
                            </m:sub>
                          </m:sSub>
                        </m:den>
                      </m:f>
                    </m:oMath>
                  </m:oMathPara>
                </a14:m>
                <a:endParaRPr lang="zh-TW" altLang="en-US" sz="1600" dirty="0"/>
              </a:p>
            </p:txBody>
          </p:sp>
        </mc:Choice>
        <mc:Fallback xmlns="">
          <p:sp>
            <p:nvSpPr>
              <p:cNvPr id="23" name="文字方塊 22"/>
              <p:cNvSpPr txBox="1">
                <a:spLocks noRot="1" noChangeAspect="1" noMove="1" noResize="1" noEditPoints="1" noAdjustHandles="1" noChangeArrowheads="1" noChangeShapeType="1" noTextEdit="1"/>
              </p:cNvSpPr>
              <p:nvPr/>
            </p:nvSpPr>
            <p:spPr>
              <a:xfrm>
                <a:off x="6366298" y="1501775"/>
                <a:ext cx="998800" cy="594906"/>
              </a:xfrm>
              <a:prstGeom prst="rect">
                <a:avLst/>
              </a:prstGeom>
              <a:blipFill rotWithShape="1">
                <a:blip r:embed="rId6"/>
                <a:stretch>
                  <a:fillRect/>
                </a:stretch>
              </a:blipFill>
            </p:spPr>
            <p:txBody>
              <a:bodyPr/>
              <a:lstStyle/>
              <a:p>
                <a:r>
                  <a:rPr lang="zh-TW" altLang="en-US">
                    <a:noFill/>
                  </a:rPr>
                  <a:t> </a:t>
                </a:r>
              </a:p>
            </p:txBody>
          </p:sp>
        </mc:Fallback>
      </mc:AlternateContent>
      <p:sp>
        <p:nvSpPr>
          <p:cNvPr id="87" name="文字方塊 86"/>
          <p:cNvSpPr txBox="1"/>
          <p:nvPr/>
        </p:nvSpPr>
        <p:spPr>
          <a:xfrm>
            <a:off x="335280" y="190500"/>
            <a:ext cx="4273157" cy="461665"/>
          </a:xfrm>
          <a:prstGeom prst="rect">
            <a:avLst/>
          </a:prstGeom>
          <a:noFill/>
        </p:spPr>
        <p:txBody>
          <a:bodyPr wrap="none" rtlCol="0">
            <a:spAutoFit/>
          </a:bodyPr>
          <a:lstStyle/>
          <a:p>
            <a:r>
              <a:rPr lang="en-US" altLang="zh-TW" sz="2400" b="1" dirty="0" smtClean="0">
                <a:solidFill>
                  <a:srgbClr val="FF0000"/>
                </a:solidFill>
                <a:latin typeface="Times New Roman" panose="02020603050405020304" pitchFamily="18" charset="0"/>
                <a:cs typeface="Times New Roman" panose="02020603050405020304" pitchFamily="18" charset="0"/>
              </a:rPr>
              <a:t>Modelling and Control Scheme</a:t>
            </a:r>
            <a:endParaRPr lang="zh-TW" altLang="en-US" sz="2400" b="1" dirty="0">
              <a:solidFill>
                <a:srgbClr val="FF0000"/>
              </a:solidFill>
              <a:latin typeface="Times New Roman" panose="02020603050405020304" pitchFamily="18" charset="0"/>
              <a:cs typeface="Times New Roman" panose="02020603050405020304" pitchFamily="18" charset="0"/>
            </a:endParaRPr>
          </a:p>
        </p:txBody>
      </p:sp>
      <p:sp>
        <p:nvSpPr>
          <p:cNvPr id="54" name="圓角矩形 53"/>
          <p:cNvSpPr/>
          <p:nvPr/>
        </p:nvSpPr>
        <p:spPr>
          <a:xfrm>
            <a:off x="3090333" y="880533"/>
            <a:ext cx="1617134" cy="1871134"/>
          </a:xfrm>
          <a:prstGeom prst="roundRect">
            <a:avLst/>
          </a:prstGeom>
          <a:noFill/>
          <a:ln>
            <a:solidFill>
              <a:srgbClr val="FF66F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5" name="文字方塊 54"/>
          <p:cNvSpPr txBox="1"/>
          <p:nvPr/>
        </p:nvSpPr>
        <p:spPr>
          <a:xfrm>
            <a:off x="3877734" y="905934"/>
            <a:ext cx="367408" cy="307777"/>
          </a:xfrm>
          <a:prstGeom prst="rect">
            <a:avLst/>
          </a:prstGeom>
          <a:noFill/>
        </p:spPr>
        <p:txBody>
          <a:bodyPr wrap="none" rtlCol="0">
            <a:spAutoFit/>
          </a:bodyPr>
          <a:lstStyle/>
          <a:p>
            <a:r>
              <a:rPr lang="en-US" altLang="zh-TW" sz="1400" b="1" i="1" dirty="0" smtClean="0">
                <a:solidFill>
                  <a:srgbClr val="FF0000"/>
                </a:solidFill>
                <a:latin typeface="Times New Roman" panose="02020603050405020304" pitchFamily="18" charset="0"/>
                <a:cs typeface="Times New Roman" panose="02020603050405020304" pitchFamily="18" charset="0"/>
              </a:rPr>
              <a:t>Z</a:t>
            </a:r>
            <a:r>
              <a:rPr lang="en-US" altLang="zh-TW" sz="1400" b="1" i="1" baseline="-25000" dirty="0" smtClean="0">
                <a:solidFill>
                  <a:srgbClr val="FF0000"/>
                </a:solidFill>
                <a:latin typeface="Times New Roman" panose="02020603050405020304" pitchFamily="18" charset="0"/>
                <a:cs typeface="Times New Roman" panose="02020603050405020304" pitchFamily="18" charset="0"/>
              </a:rPr>
              <a:t>L</a:t>
            </a:r>
            <a:endParaRPr lang="zh-TW" altLang="en-US" sz="1400" b="1" i="1" baseline="-25000" dirty="0">
              <a:solidFill>
                <a:srgbClr val="FF0000"/>
              </a:solidFill>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59" name="文字方塊 58"/>
              <p:cNvSpPr txBox="1"/>
              <p:nvPr/>
            </p:nvSpPr>
            <p:spPr>
              <a:xfrm>
                <a:off x="7349066" y="1498599"/>
                <a:ext cx="1164485" cy="53200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zh-TW" sz="1400" i="1" smtClean="0">
                              <a:latin typeface="Cambria Math"/>
                            </a:rPr>
                          </m:ctrlPr>
                        </m:sSubPr>
                        <m:e>
                          <m:r>
                            <a:rPr lang="en-US" altLang="zh-TW" sz="1400" b="0" i="1" smtClean="0">
                              <a:latin typeface="Cambria Math"/>
                            </a:rPr>
                            <m:t>𝑘</m:t>
                          </m:r>
                        </m:e>
                        <m:sub>
                          <m:r>
                            <a:rPr lang="en-US" altLang="zh-TW" sz="1400" b="0" i="1" smtClean="0">
                              <a:latin typeface="Cambria Math"/>
                            </a:rPr>
                            <m:t>𝑝𝑤𝑚</m:t>
                          </m:r>
                        </m:sub>
                      </m:sSub>
                      <m:r>
                        <a:rPr lang="en-US" altLang="zh-TW" sz="1400" b="0" i="1" smtClean="0">
                          <a:latin typeface="Cambria Math"/>
                        </a:rPr>
                        <m:t>=</m:t>
                      </m:r>
                      <m:f>
                        <m:fPr>
                          <m:ctrlPr>
                            <a:rPr lang="en-US" altLang="zh-TW" sz="1400" b="0" i="1" smtClean="0">
                              <a:latin typeface="Cambria Math"/>
                            </a:rPr>
                          </m:ctrlPr>
                        </m:fPr>
                        <m:num>
                          <m:sSub>
                            <m:sSubPr>
                              <m:ctrlPr>
                                <a:rPr lang="en-US" altLang="zh-TW" sz="1400" b="0" i="1" smtClean="0">
                                  <a:latin typeface="Cambria Math"/>
                                </a:rPr>
                              </m:ctrlPr>
                            </m:sSubPr>
                            <m:e>
                              <m:r>
                                <a:rPr lang="en-US" altLang="zh-TW" sz="1400" b="0" i="1" smtClean="0">
                                  <a:latin typeface="Cambria Math"/>
                                </a:rPr>
                                <m:t>𝑉</m:t>
                              </m:r>
                            </m:e>
                            <m:sub>
                              <m:r>
                                <a:rPr lang="en-US" altLang="zh-TW" sz="1400" b="0" i="1" smtClean="0">
                                  <a:latin typeface="Cambria Math"/>
                                </a:rPr>
                                <m:t>𝑑</m:t>
                              </m:r>
                            </m:sub>
                          </m:sSub>
                        </m:num>
                        <m:den>
                          <m:sSub>
                            <m:sSubPr>
                              <m:ctrlPr>
                                <a:rPr lang="en-US" altLang="zh-TW" sz="1400" b="0" i="1" smtClean="0">
                                  <a:latin typeface="Cambria Math"/>
                                </a:rPr>
                              </m:ctrlPr>
                            </m:sSubPr>
                            <m:e>
                              <m:r>
                                <a:rPr lang="en-US" altLang="zh-TW" sz="1400" b="0" i="1" smtClean="0">
                                  <a:latin typeface="Cambria Math"/>
                                </a:rPr>
                                <m:t>𝑣</m:t>
                              </m:r>
                            </m:e>
                            <m:sub>
                              <m:r>
                                <a:rPr lang="en-US" altLang="zh-TW" sz="1400" b="0" i="1" smtClean="0">
                                  <a:latin typeface="Cambria Math"/>
                                </a:rPr>
                                <m:t>𝑡𝑚</m:t>
                              </m:r>
                            </m:sub>
                          </m:sSub>
                        </m:den>
                      </m:f>
                    </m:oMath>
                  </m:oMathPara>
                </a14:m>
                <a:endParaRPr lang="zh-TW" altLang="en-US" sz="1400" dirty="0"/>
              </a:p>
            </p:txBody>
          </p:sp>
        </mc:Choice>
        <mc:Fallback xmlns="">
          <p:sp>
            <p:nvSpPr>
              <p:cNvPr id="59" name="文字方塊 58"/>
              <p:cNvSpPr txBox="1">
                <a:spLocks noRot="1" noChangeAspect="1" noMove="1" noResize="1" noEditPoints="1" noAdjustHandles="1" noChangeArrowheads="1" noChangeShapeType="1" noTextEdit="1"/>
              </p:cNvSpPr>
              <p:nvPr/>
            </p:nvSpPr>
            <p:spPr>
              <a:xfrm>
                <a:off x="7349066" y="1498599"/>
                <a:ext cx="1164485" cy="532005"/>
              </a:xfrm>
              <a:prstGeom prst="rect">
                <a:avLst/>
              </a:prstGeom>
              <a:blipFill rotWithShape="1">
                <a:blip r:embed="rId11"/>
                <a:stretch>
                  <a:fillRect/>
                </a:stretch>
              </a:blipFill>
            </p:spPr>
            <p:txBody>
              <a:bodyPr/>
              <a:lstStyle/>
              <a:p>
                <a:r>
                  <a:rPr lang="zh-TW" altLang="en-US">
                    <a:noFill/>
                  </a:rPr>
                  <a:t> </a:t>
                </a:r>
              </a:p>
            </p:txBody>
          </p:sp>
        </mc:Fallback>
      </mc:AlternateContent>
      <p:sp>
        <p:nvSpPr>
          <p:cNvPr id="60" name="文字方塊 59"/>
          <p:cNvSpPr txBox="1"/>
          <p:nvPr/>
        </p:nvSpPr>
        <p:spPr>
          <a:xfrm>
            <a:off x="5359400" y="2116667"/>
            <a:ext cx="3141133" cy="584775"/>
          </a:xfrm>
          <a:prstGeom prst="rect">
            <a:avLst/>
          </a:prstGeom>
          <a:noFill/>
        </p:spPr>
        <p:txBody>
          <a:bodyPr wrap="square" rtlCol="0">
            <a:spAutoFit/>
          </a:bodyPr>
          <a:lstStyle/>
          <a:p>
            <a:r>
              <a:rPr lang="en-US" altLang="zh-TW" sz="1600" i="1" dirty="0" err="1" smtClean="0">
                <a:latin typeface="Times New Roman" panose="02020603050405020304" pitchFamily="18" charset="0"/>
                <a:cs typeface="Times New Roman" panose="02020603050405020304" pitchFamily="18" charset="0"/>
              </a:rPr>
              <a:t>v</a:t>
            </a:r>
            <a:r>
              <a:rPr lang="en-US" altLang="zh-TW" sz="1600" i="1" baseline="-25000" dirty="0" err="1" smtClean="0">
                <a:latin typeface="Times New Roman" panose="02020603050405020304" pitchFamily="18" charset="0"/>
                <a:cs typeface="Times New Roman" panose="02020603050405020304" pitchFamily="18" charset="0"/>
              </a:rPr>
              <a:t>tm</a:t>
            </a:r>
            <a:r>
              <a:rPr lang="en-US" altLang="zh-TW" sz="1600" i="1" dirty="0" smtClean="0">
                <a:latin typeface="Times New Roman" panose="02020603050405020304" pitchFamily="18" charset="0"/>
                <a:cs typeface="Times New Roman" panose="02020603050405020304" pitchFamily="18" charset="0"/>
              </a:rPr>
              <a:t> </a:t>
            </a:r>
            <a:r>
              <a:rPr lang="en-US" altLang="zh-TW" sz="1600" dirty="0" smtClean="0">
                <a:latin typeface="Times New Roman" panose="02020603050405020304" pitchFamily="18" charset="0"/>
                <a:cs typeface="Times New Roman" panose="02020603050405020304" pitchFamily="18" charset="0"/>
              </a:rPr>
              <a:t>is the amplitude of the PWM modulation signal </a:t>
            </a:r>
            <a:r>
              <a:rPr lang="en-US" altLang="zh-TW" sz="1600" i="1" dirty="0" err="1" smtClean="0">
                <a:latin typeface="Times New Roman" panose="02020603050405020304" pitchFamily="18" charset="0"/>
                <a:cs typeface="Times New Roman" panose="02020603050405020304" pitchFamily="18" charset="0"/>
              </a:rPr>
              <a:t>v</a:t>
            </a:r>
            <a:r>
              <a:rPr lang="en-US" altLang="zh-TW" sz="1600" i="1" baseline="-25000" dirty="0" err="1" smtClean="0">
                <a:latin typeface="Times New Roman" panose="02020603050405020304" pitchFamily="18" charset="0"/>
                <a:cs typeface="Times New Roman" panose="02020603050405020304" pitchFamily="18" charset="0"/>
              </a:rPr>
              <a:t>t</a:t>
            </a:r>
            <a:endParaRPr lang="zh-TW" altLang="en-US" sz="1600" i="1" baseline="-25000" dirty="0">
              <a:latin typeface="Times New Roman" panose="02020603050405020304" pitchFamily="18" charset="0"/>
              <a:cs typeface="Times New Roman" panose="02020603050405020304" pitchFamily="18" charset="0"/>
            </a:endParaRPr>
          </a:p>
        </p:txBody>
      </p:sp>
      <p:grpSp>
        <p:nvGrpSpPr>
          <p:cNvPr id="62" name="群組 61"/>
          <p:cNvGrpSpPr/>
          <p:nvPr/>
        </p:nvGrpSpPr>
        <p:grpSpPr>
          <a:xfrm>
            <a:off x="0" y="2777490"/>
            <a:ext cx="9144000" cy="3657177"/>
            <a:chOff x="0" y="2777490"/>
            <a:chExt cx="9144000" cy="3657177"/>
          </a:xfrm>
        </p:grpSpPr>
        <p:grpSp>
          <p:nvGrpSpPr>
            <p:cNvPr id="45" name="群組 44"/>
            <p:cNvGrpSpPr/>
            <p:nvPr/>
          </p:nvGrpSpPr>
          <p:grpSpPr>
            <a:xfrm>
              <a:off x="0" y="2777490"/>
              <a:ext cx="9144000" cy="3581401"/>
              <a:chOff x="0" y="2777490"/>
              <a:chExt cx="9144000" cy="3581401"/>
            </a:xfrm>
          </p:grpSpPr>
          <p:grpSp>
            <p:nvGrpSpPr>
              <p:cNvPr id="58" name="群組 57"/>
              <p:cNvGrpSpPr/>
              <p:nvPr/>
            </p:nvGrpSpPr>
            <p:grpSpPr>
              <a:xfrm>
                <a:off x="0" y="2777490"/>
                <a:ext cx="9144000" cy="3581401"/>
                <a:chOff x="0" y="2777490"/>
                <a:chExt cx="9144000" cy="3581401"/>
              </a:xfrm>
            </p:grpSpPr>
            <p:grpSp>
              <p:nvGrpSpPr>
                <p:cNvPr id="53" name="群組 52"/>
                <p:cNvGrpSpPr/>
                <p:nvPr/>
              </p:nvGrpSpPr>
              <p:grpSpPr>
                <a:xfrm>
                  <a:off x="0" y="2777490"/>
                  <a:ext cx="9144000" cy="3581401"/>
                  <a:chOff x="-82302" y="2754630"/>
                  <a:chExt cx="9144000" cy="3581401"/>
                </a:xfrm>
              </p:grpSpPr>
              <p:sp>
                <p:nvSpPr>
                  <p:cNvPr id="26" name="Line 5"/>
                  <p:cNvSpPr>
                    <a:spLocks noChangeShapeType="1"/>
                  </p:cNvSpPr>
                  <p:nvPr/>
                </p:nvSpPr>
                <p:spPr bwMode="auto">
                  <a:xfrm>
                    <a:off x="4730115" y="4871086"/>
                    <a:ext cx="37338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TW" altLang="en-US"/>
                  </a:p>
                </p:txBody>
              </p:sp>
              <p:sp>
                <p:nvSpPr>
                  <p:cNvPr id="27" name="Line 9"/>
                  <p:cNvSpPr>
                    <a:spLocks noChangeShapeType="1"/>
                  </p:cNvSpPr>
                  <p:nvPr/>
                </p:nvSpPr>
                <p:spPr bwMode="auto">
                  <a:xfrm>
                    <a:off x="8090853" y="4857115"/>
                    <a:ext cx="8302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TW" altLang="en-US"/>
                  </a:p>
                </p:txBody>
              </p:sp>
              <p:sp>
                <p:nvSpPr>
                  <p:cNvPr id="28" name="Line 12"/>
                  <p:cNvSpPr>
                    <a:spLocks noChangeShapeType="1"/>
                  </p:cNvSpPr>
                  <p:nvPr/>
                </p:nvSpPr>
                <p:spPr bwMode="auto">
                  <a:xfrm>
                    <a:off x="2910839" y="4846321"/>
                    <a:ext cx="510541"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TW" altLang="en-US"/>
                  </a:p>
                </p:txBody>
              </p:sp>
              <p:sp>
                <p:nvSpPr>
                  <p:cNvPr id="29" name="Oval 13"/>
                  <p:cNvSpPr>
                    <a:spLocks noChangeArrowheads="1"/>
                  </p:cNvSpPr>
                  <p:nvPr/>
                </p:nvSpPr>
                <p:spPr bwMode="auto">
                  <a:xfrm>
                    <a:off x="2781618" y="4786631"/>
                    <a:ext cx="139700" cy="127000"/>
                  </a:xfrm>
                  <a:prstGeom prst="ellipse">
                    <a:avLst/>
                  </a:prstGeom>
                  <a:noFill/>
                  <a:ln w="12700">
                    <a:solidFill>
                      <a:schemeClr val="tx1"/>
                    </a:solidFill>
                    <a:round/>
                    <a:headEnd/>
                    <a:tailEnd/>
                  </a:ln>
                </p:spPr>
                <p:txBody>
                  <a:bodyPr wrap="none" anchor="ctr"/>
                  <a:lstStyle>
                    <a:lvl1pPr eaLnBrk="0" hangingPunct="0">
                      <a:spcBef>
                        <a:spcPct val="20000"/>
                      </a:spcBef>
                      <a:buChar char="•"/>
                      <a:defRPr kumimoji="1" sz="3200">
                        <a:solidFill>
                          <a:schemeClr val="tx1"/>
                        </a:solidFill>
                        <a:latin typeface="Times New Roman" pitchFamily="18" charset="0"/>
                        <a:ea typeface="新細明體" charset="-120"/>
                      </a:defRPr>
                    </a:lvl1pPr>
                    <a:lvl2pPr marL="742950" indent="-285750" eaLnBrk="0" hangingPunct="0">
                      <a:spcBef>
                        <a:spcPct val="20000"/>
                      </a:spcBef>
                      <a:buChar char="–"/>
                      <a:defRPr kumimoji="1" sz="2800">
                        <a:solidFill>
                          <a:schemeClr val="tx1"/>
                        </a:solidFill>
                        <a:latin typeface="Times New Roman" pitchFamily="18" charset="0"/>
                        <a:ea typeface="新細明體" charset="-120"/>
                      </a:defRPr>
                    </a:lvl2pPr>
                    <a:lvl3pPr marL="1143000" indent="-228600" eaLnBrk="0" hangingPunct="0">
                      <a:spcBef>
                        <a:spcPct val="20000"/>
                      </a:spcBef>
                      <a:buChar char="•"/>
                      <a:defRPr kumimoji="1" sz="2400">
                        <a:solidFill>
                          <a:schemeClr val="tx1"/>
                        </a:solidFill>
                        <a:latin typeface="Times New Roman" pitchFamily="18" charset="0"/>
                        <a:ea typeface="新細明體" charset="-120"/>
                      </a:defRPr>
                    </a:lvl3pPr>
                    <a:lvl4pPr marL="1600200" indent="-228600" eaLnBrk="0" hangingPunct="0">
                      <a:spcBef>
                        <a:spcPct val="20000"/>
                      </a:spcBef>
                      <a:buChar char="–"/>
                      <a:defRPr kumimoji="1" sz="2000">
                        <a:solidFill>
                          <a:schemeClr val="tx1"/>
                        </a:solidFill>
                        <a:latin typeface="Times New Roman" pitchFamily="18" charset="0"/>
                        <a:ea typeface="新細明體" charset="-120"/>
                      </a:defRPr>
                    </a:lvl4pPr>
                    <a:lvl5pPr marL="2057400" indent="-228600" eaLnBrk="0" hangingPunct="0">
                      <a:spcBef>
                        <a:spcPct val="20000"/>
                      </a:spcBef>
                      <a:buChar char="»"/>
                      <a:defRPr kumimoji="1" sz="2000">
                        <a:solidFill>
                          <a:schemeClr val="tx1"/>
                        </a:solidFill>
                        <a:latin typeface="Times New Roman" pitchFamily="18" charset="0"/>
                        <a:ea typeface="新細明體" charset="-120"/>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9pPr>
                  </a:lstStyle>
                  <a:p>
                    <a:pPr eaLnBrk="1" hangingPunct="1">
                      <a:spcBef>
                        <a:spcPct val="0"/>
                      </a:spcBef>
                      <a:buFontTx/>
                      <a:buNone/>
                    </a:pPr>
                    <a:endParaRPr lang="zh-TW" altLang="en-US" sz="1800">
                      <a:cs typeface="Times New Roman" pitchFamily="18" charset="0"/>
                    </a:endParaRPr>
                  </a:p>
                </p:txBody>
              </p:sp>
              <p:sp>
                <p:nvSpPr>
                  <p:cNvPr id="30" name="Line 14"/>
                  <p:cNvSpPr>
                    <a:spLocks noChangeShapeType="1"/>
                  </p:cNvSpPr>
                  <p:nvPr/>
                </p:nvSpPr>
                <p:spPr bwMode="auto">
                  <a:xfrm>
                    <a:off x="2346960" y="4853941"/>
                    <a:ext cx="43465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TW" altLang="en-US"/>
                  </a:p>
                </p:txBody>
              </p:sp>
              <p:sp>
                <p:nvSpPr>
                  <p:cNvPr id="31" name="Line 15"/>
                  <p:cNvSpPr>
                    <a:spLocks noChangeShapeType="1"/>
                  </p:cNvSpPr>
                  <p:nvPr/>
                </p:nvSpPr>
                <p:spPr bwMode="auto">
                  <a:xfrm flipV="1">
                    <a:off x="2837180" y="4913631"/>
                    <a:ext cx="0" cy="10128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TW" altLang="en-US"/>
                  </a:p>
                </p:txBody>
              </p:sp>
              <p:sp>
                <p:nvSpPr>
                  <p:cNvPr id="32" name="Line 16"/>
                  <p:cNvSpPr>
                    <a:spLocks noChangeShapeType="1"/>
                  </p:cNvSpPr>
                  <p:nvPr/>
                </p:nvSpPr>
                <p:spPr bwMode="auto">
                  <a:xfrm flipH="1" flipV="1">
                    <a:off x="7191374" y="5937885"/>
                    <a:ext cx="1224915" cy="190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TW" altLang="en-US"/>
                  </a:p>
                </p:txBody>
              </p:sp>
              <p:sp>
                <p:nvSpPr>
                  <p:cNvPr id="33" name="Line 17"/>
                  <p:cNvSpPr>
                    <a:spLocks noChangeShapeType="1"/>
                  </p:cNvSpPr>
                  <p:nvPr/>
                </p:nvSpPr>
                <p:spPr bwMode="auto">
                  <a:xfrm flipH="1">
                    <a:off x="2209800" y="5937884"/>
                    <a:ext cx="4503416" cy="0"/>
                  </a:xfrm>
                  <a:prstGeom prst="line">
                    <a:avLst/>
                  </a:prstGeom>
                  <a:noFill/>
                  <a:ln w="9525">
                    <a:solidFill>
                      <a:schemeClr val="tx1"/>
                    </a:solidFill>
                    <a:round/>
                    <a:headEnd type="none" w="med" len="med"/>
                    <a:tailEnd type="triangle" w="med" len="med"/>
                  </a:ln>
                  <a:extLst>
                    <a:ext uri="{909E8E84-426E-40DD-AFC4-6F175D3DCCD1}">
                      <a14:hiddenFill xmlns:a14="http://schemas.microsoft.com/office/drawing/2010/main">
                        <a:noFill/>
                      </a14:hiddenFill>
                    </a:ext>
                  </a:extLst>
                </p:spPr>
                <p:txBody>
                  <a:bodyPr/>
                  <a:lstStyle/>
                  <a:p>
                    <a:endParaRPr lang="zh-TW" altLang="en-US"/>
                  </a:p>
                </p:txBody>
              </p:sp>
              <p:sp>
                <p:nvSpPr>
                  <p:cNvPr id="34" name="Line 18"/>
                  <p:cNvSpPr>
                    <a:spLocks noChangeShapeType="1"/>
                  </p:cNvSpPr>
                  <p:nvPr/>
                </p:nvSpPr>
                <p:spPr bwMode="auto">
                  <a:xfrm>
                    <a:off x="8416290" y="4869815"/>
                    <a:ext cx="0" cy="10699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TW" altLang="en-US"/>
                  </a:p>
                </p:txBody>
              </p:sp>
              <p:sp>
                <p:nvSpPr>
                  <p:cNvPr id="36" name="Text Box 20"/>
                  <p:cNvSpPr txBox="1">
                    <a:spLocks noChangeArrowheads="1"/>
                  </p:cNvSpPr>
                  <p:nvPr/>
                </p:nvSpPr>
                <p:spPr bwMode="auto">
                  <a:xfrm>
                    <a:off x="2536190" y="4541521"/>
                    <a:ext cx="3016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kumimoji="1" sz="3200">
                        <a:solidFill>
                          <a:schemeClr val="tx1"/>
                        </a:solidFill>
                        <a:latin typeface="Times New Roman" pitchFamily="18" charset="0"/>
                        <a:ea typeface="新細明體" charset="-120"/>
                      </a:defRPr>
                    </a:lvl1pPr>
                    <a:lvl2pPr marL="742950" indent="-285750" eaLnBrk="0" hangingPunct="0">
                      <a:spcBef>
                        <a:spcPct val="20000"/>
                      </a:spcBef>
                      <a:buChar char="–"/>
                      <a:defRPr kumimoji="1" sz="2800">
                        <a:solidFill>
                          <a:schemeClr val="tx1"/>
                        </a:solidFill>
                        <a:latin typeface="Times New Roman" pitchFamily="18" charset="0"/>
                        <a:ea typeface="新細明體" charset="-120"/>
                      </a:defRPr>
                    </a:lvl2pPr>
                    <a:lvl3pPr marL="1143000" indent="-228600" eaLnBrk="0" hangingPunct="0">
                      <a:spcBef>
                        <a:spcPct val="20000"/>
                      </a:spcBef>
                      <a:buChar char="•"/>
                      <a:defRPr kumimoji="1" sz="2400">
                        <a:solidFill>
                          <a:schemeClr val="tx1"/>
                        </a:solidFill>
                        <a:latin typeface="Times New Roman" pitchFamily="18" charset="0"/>
                        <a:ea typeface="新細明體" charset="-120"/>
                      </a:defRPr>
                    </a:lvl3pPr>
                    <a:lvl4pPr marL="1600200" indent="-228600" eaLnBrk="0" hangingPunct="0">
                      <a:spcBef>
                        <a:spcPct val="20000"/>
                      </a:spcBef>
                      <a:buChar char="–"/>
                      <a:defRPr kumimoji="1" sz="2000">
                        <a:solidFill>
                          <a:schemeClr val="tx1"/>
                        </a:solidFill>
                        <a:latin typeface="Times New Roman" pitchFamily="18" charset="0"/>
                        <a:ea typeface="新細明體" charset="-120"/>
                      </a:defRPr>
                    </a:lvl4pPr>
                    <a:lvl5pPr marL="2057400" indent="-228600" eaLnBrk="0" hangingPunct="0">
                      <a:spcBef>
                        <a:spcPct val="20000"/>
                      </a:spcBef>
                      <a:buChar char="»"/>
                      <a:defRPr kumimoji="1" sz="2000">
                        <a:solidFill>
                          <a:schemeClr val="tx1"/>
                        </a:solidFill>
                        <a:latin typeface="Times New Roman" pitchFamily="18" charset="0"/>
                        <a:ea typeface="新細明體" charset="-120"/>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9pPr>
                  </a:lstStyle>
                  <a:p>
                    <a:pPr eaLnBrk="1" hangingPunct="1">
                      <a:spcBef>
                        <a:spcPct val="0"/>
                      </a:spcBef>
                      <a:buFontTx/>
                      <a:buNone/>
                    </a:pPr>
                    <a:r>
                      <a:rPr lang="en-US" altLang="zh-TW" sz="1600" b="1" dirty="0">
                        <a:cs typeface="Times New Roman" pitchFamily="18" charset="0"/>
                      </a:rPr>
                      <a:t>+</a:t>
                    </a:r>
                  </a:p>
                </p:txBody>
              </p:sp>
              <p:sp>
                <p:nvSpPr>
                  <p:cNvPr id="37" name="Text Box 21"/>
                  <p:cNvSpPr txBox="1">
                    <a:spLocks noChangeArrowheads="1"/>
                  </p:cNvSpPr>
                  <p:nvPr/>
                </p:nvSpPr>
                <p:spPr bwMode="auto">
                  <a:xfrm>
                    <a:off x="2608263" y="4933951"/>
                    <a:ext cx="25241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kumimoji="1" sz="3200">
                        <a:solidFill>
                          <a:schemeClr val="tx1"/>
                        </a:solidFill>
                        <a:latin typeface="Times New Roman" pitchFamily="18" charset="0"/>
                        <a:ea typeface="新細明體" charset="-120"/>
                      </a:defRPr>
                    </a:lvl1pPr>
                    <a:lvl2pPr marL="742950" indent="-285750" eaLnBrk="0" hangingPunct="0">
                      <a:spcBef>
                        <a:spcPct val="20000"/>
                      </a:spcBef>
                      <a:buChar char="–"/>
                      <a:defRPr kumimoji="1" sz="2800">
                        <a:solidFill>
                          <a:schemeClr val="tx1"/>
                        </a:solidFill>
                        <a:latin typeface="Times New Roman" pitchFamily="18" charset="0"/>
                        <a:ea typeface="新細明體" charset="-120"/>
                      </a:defRPr>
                    </a:lvl2pPr>
                    <a:lvl3pPr marL="1143000" indent="-228600" eaLnBrk="0" hangingPunct="0">
                      <a:spcBef>
                        <a:spcPct val="20000"/>
                      </a:spcBef>
                      <a:buChar char="•"/>
                      <a:defRPr kumimoji="1" sz="2400">
                        <a:solidFill>
                          <a:schemeClr val="tx1"/>
                        </a:solidFill>
                        <a:latin typeface="Times New Roman" pitchFamily="18" charset="0"/>
                        <a:ea typeface="新細明體" charset="-120"/>
                      </a:defRPr>
                    </a:lvl3pPr>
                    <a:lvl4pPr marL="1600200" indent="-228600" eaLnBrk="0" hangingPunct="0">
                      <a:spcBef>
                        <a:spcPct val="20000"/>
                      </a:spcBef>
                      <a:buChar char="–"/>
                      <a:defRPr kumimoji="1" sz="2000">
                        <a:solidFill>
                          <a:schemeClr val="tx1"/>
                        </a:solidFill>
                        <a:latin typeface="Times New Roman" pitchFamily="18" charset="0"/>
                        <a:ea typeface="新細明體" charset="-120"/>
                      </a:defRPr>
                    </a:lvl4pPr>
                    <a:lvl5pPr marL="2057400" indent="-228600" eaLnBrk="0" hangingPunct="0">
                      <a:spcBef>
                        <a:spcPct val="20000"/>
                      </a:spcBef>
                      <a:buChar char="»"/>
                      <a:defRPr kumimoji="1" sz="2000">
                        <a:solidFill>
                          <a:schemeClr val="tx1"/>
                        </a:solidFill>
                        <a:latin typeface="Times New Roman" pitchFamily="18" charset="0"/>
                        <a:ea typeface="新細明體" charset="-120"/>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9pPr>
                  </a:lstStyle>
                  <a:p>
                    <a:pPr eaLnBrk="1" hangingPunct="1">
                      <a:spcBef>
                        <a:spcPct val="0"/>
                      </a:spcBef>
                      <a:buFontTx/>
                      <a:buNone/>
                    </a:pPr>
                    <a:r>
                      <a:rPr lang="en-US" altLang="zh-TW" sz="1600" b="1" dirty="0">
                        <a:cs typeface="Times New Roman" pitchFamily="18" charset="0"/>
                      </a:rPr>
                      <a:t>-</a:t>
                    </a:r>
                  </a:p>
                </p:txBody>
              </p:sp>
              <p:sp>
                <p:nvSpPr>
                  <p:cNvPr id="38" name="Rectangle 22"/>
                  <p:cNvSpPr>
                    <a:spLocks noChangeArrowheads="1"/>
                  </p:cNvSpPr>
                  <p:nvPr/>
                </p:nvSpPr>
                <p:spPr bwMode="auto">
                  <a:xfrm>
                    <a:off x="6499860" y="4034791"/>
                    <a:ext cx="2247900" cy="2301240"/>
                  </a:xfrm>
                  <a:prstGeom prst="rect">
                    <a:avLst/>
                  </a:prstGeom>
                  <a:noFill/>
                  <a:ln w="28575">
                    <a:solidFill>
                      <a:schemeClr val="tx1"/>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kumimoji="1" sz="3200">
                        <a:solidFill>
                          <a:schemeClr val="tx1"/>
                        </a:solidFill>
                        <a:latin typeface="Times New Roman" pitchFamily="18" charset="0"/>
                        <a:ea typeface="新細明體" charset="-120"/>
                      </a:defRPr>
                    </a:lvl1pPr>
                    <a:lvl2pPr marL="742950" indent="-285750" eaLnBrk="0" hangingPunct="0">
                      <a:spcBef>
                        <a:spcPct val="20000"/>
                      </a:spcBef>
                      <a:buChar char="–"/>
                      <a:defRPr kumimoji="1" sz="2800">
                        <a:solidFill>
                          <a:schemeClr val="tx1"/>
                        </a:solidFill>
                        <a:latin typeface="Times New Roman" pitchFamily="18" charset="0"/>
                        <a:ea typeface="新細明體" charset="-120"/>
                      </a:defRPr>
                    </a:lvl2pPr>
                    <a:lvl3pPr marL="1143000" indent="-228600" eaLnBrk="0" hangingPunct="0">
                      <a:spcBef>
                        <a:spcPct val="20000"/>
                      </a:spcBef>
                      <a:buChar char="•"/>
                      <a:defRPr kumimoji="1" sz="2400">
                        <a:solidFill>
                          <a:schemeClr val="tx1"/>
                        </a:solidFill>
                        <a:latin typeface="Times New Roman" pitchFamily="18" charset="0"/>
                        <a:ea typeface="新細明體" charset="-120"/>
                      </a:defRPr>
                    </a:lvl3pPr>
                    <a:lvl4pPr marL="1600200" indent="-228600" eaLnBrk="0" hangingPunct="0">
                      <a:spcBef>
                        <a:spcPct val="20000"/>
                      </a:spcBef>
                      <a:buChar char="–"/>
                      <a:defRPr kumimoji="1" sz="2000">
                        <a:solidFill>
                          <a:schemeClr val="tx1"/>
                        </a:solidFill>
                        <a:latin typeface="Times New Roman" pitchFamily="18" charset="0"/>
                        <a:ea typeface="新細明體" charset="-120"/>
                      </a:defRPr>
                    </a:lvl4pPr>
                    <a:lvl5pPr marL="2057400" indent="-228600" eaLnBrk="0" hangingPunct="0">
                      <a:spcBef>
                        <a:spcPct val="20000"/>
                      </a:spcBef>
                      <a:buChar char="»"/>
                      <a:defRPr kumimoji="1" sz="2000">
                        <a:solidFill>
                          <a:schemeClr val="tx1"/>
                        </a:solidFill>
                        <a:latin typeface="Times New Roman" pitchFamily="18" charset="0"/>
                        <a:ea typeface="新細明體" charset="-120"/>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9pPr>
                  </a:lstStyle>
                  <a:p>
                    <a:pPr eaLnBrk="1" hangingPunct="1">
                      <a:spcBef>
                        <a:spcPct val="0"/>
                      </a:spcBef>
                      <a:buFontTx/>
                      <a:buNone/>
                    </a:pPr>
                    <a:endParaRPr lang="zh-TW" altLang="en-US" sz="1800">
                      <a:cs typeface="Times New Roman" pitchFamily="18" charset="0"/>
                    </a:endParaRPr>
                  </a:p>
                </p:txBody>
              </p:sp>
              <p:sp>
                <p:nvSpPr>
                  <p:cNvPr id="39" name="Text Box 23"/>
                  <p:cNvSpPr txBox="1">
                    <a:spLocks noChangeArrowheads="1"/>
                  </p:cNvSpPr>
                  <p:nvPr/>
                </p:nvSpPr>
                <p:spPr bwMode="auto">
                  <a:xfrm>
                    <a:off x="8327073" y="5955983"/>
                    <a:ext cx="3635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kumimoji="1" sz="3200">
                        <a:solidFill>
                          <a:schemeClr val="tx1"/>
                        </a:solidFill>
                        <a:latin typeface="Times New Roman" pitchFamily="18" charset="0"/>
                        <a:ea typeface="新細明體" charset="-120"/>
                      </a:defRPr>
                    </a:lvl1pPr>
                    <a:lvl2pPr marL="742950" indent="-285750" eaLnBrk="0" hangingPunct="0">
                      <a:spcBef>
                        <a:spcPct val="20000"/>
                      </a:spcBef>
                      <a:buChar char="–"/>
                      <a:defRPr kumimoji="1" sz="2800">
                        <a:solidFill>
                          <a:schemeClr val="tx1"/>
                        </a:solidFill>
                        <a:latin typeface="Times New Roman" pitchFamily="18" charset="0"/>
                        <a:ea typeface="新細明體" charset="-120"/>
                      </a:defRPr>
                    </a:lvl2pPr>
                    <a:lvl3pPr marL="1143000" indent="-228600" eaLnBrk="0" hangingPunct="0">
                      <a:spcBef>
                        <a:spcPct val="20000"/>
                      </a:spcBef>
                      <a:buChar char="•"/>
                      <a:defRPr kumimoji="1" sz="2400">
                        <a:solidFill>
                          <a:schemeClr val="tx1"/>
                        </a:solidFill>
                        <a:latin typeface="Times New Roman" pitchFamily="18" charset="0"/>
                        <a:ea typeface="新細明體" charset="-120"/>
                      </a:defRPr>
                    </a:lvl3pPr>
                    <a:lvl4pPr marL="1600200" indent="-228600" eaLnBrk="0" hangingPunct="0">
                      <a:spcBef>
                        <a:spcPct val="20000"/>
                      </a:spcBef>
                      <a:buChar char="–"/>
                      <a:defRPr kumimoji="1" sz="2000">
                        <a:solidFill>
                          <a:schemeClr val="tx1"/>
                        </a:solidFill>
                        <a:latin typeface="Times New Roman" pitchFamily="18" charset="0"/>
                        <a:ea typeface="新細明體" charset="-120"/>
                      </a:defRPr>
                    </a:lvl4pPr>
                    <a:lvl5pPr marL="2057400" indent="-228600" eaLnBrk="0" hangingPunct="0">
                      <a:spcBef>
                        <a:spcPct val="20000"/>
                      </a:spcBef>
                      <a:buChar char="»"/>
                      <a:defRPr kumimoji="1" sz="2000">
                        <a:solidFill>
                          <a:schemeClr val="tx1"/>
                        </a:solidFill>
                        <a:latin typeface="Times New Roman" pitchFamily="18" charset="0"/>
                        <a:ea typeface="新細明體" charset="-120"/>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9pPr>
                  </a:lstStyle>
                  <a:p>
                    <a:pPr eaLnBrk="1" hangingPunct="1">
                      <a:spcBef>
                        <a:spcPct val="0"/>
                      </a:spcBef>
                      <a:buFontTx/>
                      <a:buNone/>
                    </a:pPr>
                    <a:r>
                      <a:rPr lang="en-US" altLang="zh-TW" sz="1800" b="1" i="1" dirty="0">
                        <a:solidFill>
                          <a:srgbClr val="0033CC"/>
                        </a:solidFill>
                        <a:cs typeface="Times New Roman" pitchFamily="18" charset="0"/>
                      </a:rPr>
                      <a:t>H</a:t>
                    </a:r>
                  </a:p>
                </p:txBody>
              </p:sp>
              <p:sp>
                <p:nvSpPr>
                  <p:cNvPr id="40" name="Text Box 24"/>
                  <p:cNvSpPr txBox="1">
                    <a:spLocks noChangeArrowheads="1"/>
                  </p:cNvSpPr>
                  <p:nvPr/>
                </p:nvSpPr>
                <p:spPr bwMode="auto">
                  <a:xfrm>
                    <a:off x="4785995" y="3834131"/>
                    <a:ext cx="39305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kumimoji="1" sz="3200">
                        <a:solidFill>
                          <a:schemeClr val="tx1"/>
                        </a:solidFill>
                        <a:latin typeface="Times New Roman" pitchFamily="18" charset="0"/>
                        <a:ea typeface="新細明體" charset="-120"/>
                      </a:defRPr>
                    </a:lvl1pPr>
                    <a:lvl2pPr marL="742950" indent="-285750" eaLnBrk="0" hangingPunct="0">
                      <a:spcBef>
                        <a:spcPct val="20000"/>
                      </a:spcBef>
                      <a:buChar char="–"/>
                      <a:defRPr kumimoji="1" sz="2800">
                        <a:solidFill>
                          <a:schemeClr val="tx1"/>
                        </a:solidFill>
                        <a:latin typeface="Times New Roman" pitchFamily="18" charset="0"/>
                        <a:ea typeface="新細明體" charset="-120"/>
                      </a:defRPr>
                    </a:lvl2pPr>
                    <a:lvl3pPr marL="1143000" indent="-228600" eaLnBrk="0" hangingPunct="0">
                      <a:spcBef>
                        <a:spcPct val="20000"/>
                      </a:spcBef>
                      <a:buChar char="•"/>
                      <a:defRPr kumimoji="1" sz="2400">
                        <a:solidFill>
                          <a:schemeClr val="tx1"/>
                        </a:solidFill>
                        <a:latin typeface="Times New Roman" pitchFamily="18" charset="0"/>
                        <a:ea typeface="新細明體" charset="-120"/>
                      </a:defRPr>
                    </a:lvl3pPr>
                    <a:lvl4pPr marL="1600200" indent="-228600" eaLnBrk="0" hangingPunct="0">
                      <a:spcBef>
                        <a:spcPct val="20000"/>
                      </a:spcBef>
                      <a:buChar char="–"/>
                      <a:defRPr kumimoji="1" sz="2000">
                        <a:solidFill>
                          <a:schemeClr val="tx1"/>
                        </a:solidFill>
                        <a:latin typeface="Times New Roman" pitchFamily="18" charset="0"/>
                        <a:ea typeface="新細明體" charset="-120"/>
                      </a:defRPr>
                    </a:lvl4pPr>
                    <a:lvl5pPr marL="2057400" indent="-228600" eaLnBrk="0" hangingPunct="0">
                      <a:spcBef>
                        <a:spcPct val="20000"/>
                      </a:spcBef>
                      <a:buChar char="»"/>
                      <a:defRPr kumimoji="1" sz="2000">
                        <a:solidFill>
                          <a:schemeClr val="tx1"/>
                        </a:solidFill>
                        <a:latin typeface="Times New Roman" pitchFamily="18" charset="0"/>
                        <a:ea typeface="新細明體" charset="-120"/>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9pPr>
                  </a:lstStyle>
                  <a:p>
                    <a:pPr eaLnBrk="1" hangingPunct="1">
                      <a:spcBef>
                        <a:spcPct val="0"/>
                      </a:spcBef>
                      <a:buFontTx/>
                      <a:buNone/>
                    </a:pPr>
                    <a:r>
                      <a:rPr lang="en-US" altLang="zh-TW" sz="1600" b="1" i="1" dirty="0" err="1" smtClean="0">
                        <a:solidFill>
                          <a:srgbClr val="0033CC"/>
                        </a:solidFill>
                        <a:cs typeface="Times New Roman" pitchFamily="18" charset="0"/>
                      </a:rPr>
                      <a:t>G</a:t>
                    </a:r>
                    <a:r>
                      <a:rPr lang="en-US" altLang="zh-TW" sz="1600" b="1" i="1" baseline="-25000" dirty="0" err="1" smtClean="0">
                        <a:solidFill>
                          <a:srgbClr val="0033CC"/>
                        </a:solidFill>
                        <a:cs typeface="Times New Roman" pitchFamily="18" charset="0"/>
                      </a:rPr>
                      <a:t>v</a:t>
                    </a:r>
                    <a:endParaRPr lang="en-US" altLang="zh-TW" sz="1600" b="1" i="1" baseline="-25000" dirty="0">
                      <a:solidFill>
                        <a:srgbClr val="0033CC"/>
                      </a:solidFill>
                      <a:cs typeface="Times New Roman" pitchFamily="18" charset="0"/>
                    </a:endParaRPr>
                  </a:p>
                </p:txBody>
              </p:sp>
              <p:sp>
                <p:nvSpPr>
                  <p:cNvPr id="46" name="Text Box 33"/>
                  <p:cNvSpPr txBox="1">
                    <a:spLocks noChangeArrowheads="1"/>
                  </p:cNvSpPr>
                  <p:nvPr/>
                </p:nvSpPr>
                <p:spPr bwMode="auto">
                  <a:xfrm>
                    <a:off x="7174865" y="4064953"/>
                    <a:ext cx="4318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kumimoji="1" sz="3200">
                        <a:solidFill>
                          <a:schemeClr val="tx1"/>
                        </a:solidFill>
                        <a:latin typeface="Times New Roman" pitchFamily="18" charset="0"/>
                        <a:ea typeface="新細明體" charset="-120"/>
                      </a:defRPr>
                    </a:lvl1pPr>
                    <a:lvl2pPr marL="742950" indent="-285750" eaLnBrk="0" hangingPunct="0">
                      <a:spcBef>
                        <a:spcPct val="20000"/>
                      </a:spcBef>
                      <a:buChar char="–"/>
                      <a:defRPr kumimoji="1" sz="2800">
                        <a:solidFill>
                          <a:schemeClr val="tx1"/>
                        </a:solidFill>
                        <a:latin typeface="Times New Roman" pitchFamily="18" charset="0"/>
                        <a:ea typeface="新細明體" charset="-120"/>
                      </a:defRPr>
                    </a:lvl2pPr>
                    <a:lvl3pPr marL="1143000" indent="-228600" eaLnBrk="0" hangingPunct="0">
                      <a:spcBef>
                        <a:spcPct val="20000"/>
                      </a:spcBef>
                      <a:buChar char="•"/>
                      <a:defRPr kumimoji="1" sz="2400">
                        <a:solidFill>
                          <a:schemeClr val="tx1"/>
                        </a:solidFill>
                        <a:latin typeface="Times New Roman" pitchFamily="18" charset="0"/>
                        <a:ea typeface="新細明體" charset="-120"/>
                      </a:defRPr>
                    </a:lvl3pPr>
                    <a:lvl4pPr marL="1600200" indent="-228600" eaLnBrk="0" hangingPunct="0">
                      <a:spcBef>
                        <a:spcPct val="20000"/>
                      </a:spcBef>
                      <a:buChar char="–"/>
                      <a:defRPr kumimoji="1" sz="2000">
                        <a:solidFill>
                          <a:schemeClr val="tx1"/>
                        </a:solidFill>
                        <a:latin typeface="Times New Roman" pitchFamily="18" charset="0"/>
                        <a:ea typeface="新細明體" charset="-120"/>
                      </a:defRPr>
                    </a:lvl4pPr>
                    <a:lvl5pPr marL="2057400" indent="-228600" eaLnBrk="0" hangingPunct="0">
                      <a:spcBef>
                        <a:spcPct val="20000"/>
                      </a:spcBef>
                      <a:buChar char="»"/>
                      <a:defRPr kumimoji="1" sz="2000">
                        <a:solidFill>
                          <a:schemeClr val="tx1"/>
                        </a:solidFill>
                        <a:latin typeface="Times New Roman" pitchFamily="18" charset="0"/>
                        <a:ea typeface="新細明體" charset="-120"/>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9pPr>
                  </a:lstStyle>
                  <a:p>
                    <a:pPr eaLnBrk="1" hangingPunct="1">
                      <a:spcBef>
                        <a:spcPct val="0"/>
                      </a:spcBef>
                      <a:buFontTx/>
                      <a:buNone/>
                    </a:pPr>
                    <a:r>
                      <a:rPr lang="en-US" altLang="zh-TW" sz="1600" b="1" i="1">
                        <a:solidFill>
                          <a:srgbClr val="FF0000"/>
                        </a:solidFill>
                        <a:cs typeface="Times New Roman" pitchFamily="18" charset="0"/>
                      </a:rPr>
                      <a:t>G</a:t>
                    </a:r>
                    <a:r>
                      <a:rPr lang="en-US" altLang="zh-TW" sz="1600" b="1" i="1" baseline="-25000">
                        <a:solidFill>
                          <a:srgbClr val="FF0000"/>
                        </a:solidFill>
                        <a:cs typeface="Times New Roman" pitchFamily="18" charset="0"/>
                      </a:rPr>
                      <a:t>lc</a:t>
                    </a:r>
                  </a:p>
                </p:txBody>
              </p:sp>
              <p:sp>
                <p:nvSpPr>
                  <p:cNvPr id="48" name="矩形 47"/>
                  <p:cNvSpPr/>
                  <p:nvPr/>
                </p:nvSpPr>
                <p:spPr bwMode="auto">
                  <a:xfrm>
                    <a:off x="6822440" y="4472940"/>
                    <a:ext cx="1263650" cy="77893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cs typeface="Times New Roman" pitchFamily="18" charset="0"/>
                    </a:endParaRPr>
                  </a:p>
                </p:txBody>
              </p:sp>
              <p:sp>
                <p:nvSpPr>
                  <p:cNvPr id="52" name="矩形 51"/>
                  <p:cNvSpPr/>
                  <p:nvPr/>
                </p:nvSpPr>
                <p:spPr bwMode="auto">
                  <a:xfrm>
                    <a:off x="3411855" y="4565969"/>
                    <a:ext cx="1310640" cy="6477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grpSp>
                <p:nvGrpSpPr>
                  <p:cNvPr id="224257" name="群組 224256"/>
                  <p:cNvGrpSpPr/>
                  <p:nvPr/>
                </p:nvGrpSpPr>
                <p:grpSpPr>
                  <a:xfrm>
                    <a:off x="3827780" y="4063366"/>
                    <a:ext cx="467995" cy="388620"/>
                    <a:chOff x="8028305" y="4274820"/>
                    <a:chExt cx="467995" cy="388620"/>
                  </a:xfrm>
                </p:grpSpPr>
                <p:sp>
                  <p:nvSpPr>
                    <p:cNvPr id="41" name="Text Box 25"/>
                    <p:cNvSpPr txBox="1">
                      <a:spLocks noChangeArrowheads="1"/>
                    </p:cNvSpPr>
                    <p:nvPr/>
                  </p:nvSpPr>
                  <p:spPr bwMode="auto">
                    <a:xfrm>
                      <a:off x="8076883" y="4291965"/>
                      <a:ext cx="3561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kumimoji="1" sz="3200">
                          <a:solidFill>
                            <a:schemeClr val="tx1"/>
                          </a:solidFill>
                          <a:latin typeface="Times New Roman" pitchFamily="18" charset="0"/>
                          <a:ea typeface="新細明體" charset="-120"/>
                        </a:defRPr>
                      </a:lvl1pPr>
                      <a:lvl2pPr marL="742950" indent="-285750" eaLnBrk="0" hangingPunct="0">
                        <a:spcBef>
                          <a:spcPct val="20000"/>
                        </a:spcBef>
                        <a:buChar char="–"/>
                        <a:defRPr kumimoji="1" sz="2800">
                          <a:solidFill>
                            <a:schemeClr val="tx1"/>
                          </a:solidFill>
                          <a:latin typeface="Times New Roman" pitchFamily="18" charset="0"/>
                          <a:ea typeface="新細明體" charset="-120"/>
                        </a:defRPr>
                      </a:lvl2pPr>
                      <a:lvl3pPr marL="1143000" indent="-228600" eaLnBrk="0" hangingPunct="0">
                        <a:spcBef>
                          <a:spcPct val="20000"/>
                        </a:spcBef>
                        <a:buChar char="•"/>
                        <a:defRPr kumimoji="1" sz="2400">
                          <a:solidFill>
                            <a:schemeClr val="tx1"/>
                          </a:solidFill>
                          <a:latin typeface="Times New Roman" pitchFamily="18" charset="0"/>
                          <a:ea typeface="新細明體" charset="-120"/>
                        </a:defRPr>
                      </a:lvl3pPr>
                      <a:lvl4pPr marL="1600200" indent="-228600" eaLnBrk="0" hangingPunct="0">
                        <a:spcBef>
                          <a:spcPct val="20000"/>
                        </a:spcBef>
                        <a:buChar char="–"/>
                        <a:defRPr kumimoji="1" sz="2000">
                          <a:solidFill>
                            <a:schemeClr val="tx1"/>
                          </a:solidFill>
                          <a:latin typeface="Times New Roman" pitchFamily="18" charset="0"/>
                          <a:ea typeface="新細明體" charset="-120"/>
                        </a:defRPr>
                      </a:lvl4pPr>
                      <a:lvl5pPr marL="2057400" indent="-228600" eaLnBrk="0" hangingPunct="0">
                        <a:spcBef>
                          <a:spcPct val="20000"/>
                        </a:spcBef>
                        <a:buChar char="»"/>
                        <a:defRPr kumimoji="1" sz="2000">
                          <a:solidFill>
                            <a:schemeClr val="tx1"/>
                          </a:solidFill>
                          <a:latin typeface="Times New Roman" pitchFamily="18" charset="0"/>
                          <a:ea typeface="新細明體" charset="-120"/>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9pPr>
                    </a:lstStyle>
                    <a:p>
                      <a:pPr eaLnBrk="1" hangingPunct="1">
                        <a:spcBef>
                          <a:spcPct val="0"/>
                        </a:spcBef>
                        <a:buFontTx/>
                        <a:buNone/>
                      </a:pPr>
                      <a:r>
                        <a:rPr lang="en-US" altLang="zh-TW" sz="1600" b="1" i="1" dirty="0" err="1" smtClean="0">
                          <a:cs typeface="Times New Roman" pitchFamily="18" charset="0"/>
                        </a:rPr>
                        <a:t>k</a:t>
                      </a:r>
                      <a:r>
                        <a:rPr lang="en-US" altLang="zh-TW" sz="1600" b="1" i="1" baseline="-25000" dirty="0" err="1" smtClean="0">
                          <a:cs typeface="Times New Roman" pitchFamily="18" charset="0"/>
                        </a:rPr>
                        <a:t>p</a:t>
                      </a:r>
                      <a:endParaRPr lang="en-US" altLang="zh-TW" sz="1600" b="1" i="1" baseline="-25000" dirty="0">
                        <a:cs typeface="Times New Roman" pitchFamily="18" charset="0"/>
                      </a:endParaRPr>
                    </a:p>
                  </p:txBody>
                </p:sp>
                <p:sp>
                  <p:nvSpPr>
                    <p:cNvPr id="56" name="矩形 55"/>
                    <p:cNvSpPr/>
                    <p:nvPr/>
                  </p:nvSpPr>
                  <p:spPr bwMode="auto">
                    <a:xfrm>
                      <a:off x="8028305" y="4274820"/>
                      <a:ext cx="467995" cy="38862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grpSp>
              <mc:AlternateContent xmlns:mc="http://schemas.openxmlformats.org/markup-compatibility/2006" xmlns:a14="http://schemas.microsoft.com/office/drawing/2010/main">
                <mc:Choice Requires="a14">
                  <p:sp>
                    <p:nvSpPr>
                      <p:cNvPr id="25" name="矩形 24"/>
                      <p:cNvSpPr/>
                      <p:nvPr/>
                    </p:nvSpPr>
                    <p:spPr>
                      <a:xfrm>
                        <a:off x="6780781" y="4472379"/>
                        <a:ext cx="1306768" cy="7590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altLang="zh-TW" sz="1400" i="1">
                                      <a:latin typeface="Cambria Math"/>
                                    </a:rPr>
                                  </m:ctrlPr>
                                </m:fPr>
                                <m:num>
                                  <m:sSub>
                                    <m:sSubPr>
                                      <m:ctrlPr>
                                        <a:rPr lang="en-US" altLang="zh-TW" sz="1400" i="1">
                                          <a:latin typeface="Cambria Math"/>
                                        </a:rPr>
                                      </m:ctrlPr>
                                    </m:sSubPr>
                                    <m:e>
                                      <m:r>
                                        <a:rPr lang="en-US" altLang="zh-TW" sz="1400" i="1">
                                          <a:latin typeface="Cambria Math"/>
                                        </a:rPr>
                                        <m:t>𝑘</m:t>
                                      </m:r>
                                    </m:e>
                                    <m:sub>
                                      <m:r>
                                        <a:rPr lang="en-US" altLang="zh-TW" sz="1400" i="1">
                                          <a:latin typeface="Cambria Math"/>
                                        </a:rPr>
                                        <m:t>𝑝𝑤𝑚</m:t>
                                      </m:r>
                                    </m:sub>
                                  </m:sSub>
                                </m:num>
                                <m:den>
                                  <m:r>
                                    <a:rPr lang="en-US" altLang="zh-TW" sz="1400" i="1">
                                      <a:latin typeface="Cambria Math"/>
                                    </a:rPr>
                                    <m:t>1+</m:t>
                                  </m:r>
                                  <m:f>
                                    <m:fPr>
                                      <m:ctrlPr>
                                        <a:rPr lang="en-US" altLang="zh-TW" sz="1400" i="1">
                                          <a:latin typeface="Cambria Math"/>
                                        </a:rPr>
                                      </m:ctrlPr>
                                    </m:fPr>
                                    <m:num>
                                      <m:r>
                                        <a:rPr lang="en-US" altLang="zh-TW" sz="1400" i="1">
                                          <a:latin typeface="Cambria Math"/>
                                        </a:rPr>
                                        <m:t>𝑠</m:t>
                                      </m:r>
                                    </m:num>
                                    <m:den>
                                      <m:r>
                                        <a:rPr lang="en-US" altLang="zh-TW" sz="1400" i="1">
                                          <a:latin typeface="Cambria Math"/>
                                        </a:rPr>
                                        <m:t>𝑄</m:t>
                                      </m:r>
                                      <m:sSub>
                                        <m:sSubPr>
                                          <m:ctrlPr>
                                            <a:rPr lang="en-US" altLang="zh-TW" sz="1400" i="1">
                                              <a:latin typeface="Cambria Math"/>
                                            </a:rPr>
                                          </m:ctrlPr>
                                        </m:sSubPr>
                                        <m:e>
                                          <m:r>
                                            <a:rPr lang="zh-TW" altLang="en-US" sz="1400" i="1">
                                              <a:latin typeface="Cambria Math"/>
                                            </a:rPr>
                                            <m:t>𝜔</m:t>
                                          </m:r>
                                        </m:e>
                                        <m:sub>
                                          <m:r>
                                            <a:rPr lang="en-US" altLang="zh-TW" sz="1400" i="1">
                                              <a:latin typeface="Cambria Math"/>
                                            </a:rPr>
                                            <m:t>𝑜</m:t>
                                          </m:r>
                                        </m:sub>
                                      </m:sSub>
                                    </m:den>
                                  </m:f>
                                  <m:r>
                                    <a:rPr lang="en-US" altLang="zh-TW" sz="1400" i="1">
                                      <a:latin typeface="Cambria Math"/>
                                    </a:rPr>
                                    <m:t>+</m:t>
                                  </m:r>
                                  <m:f>
                                    <m:fPr>
                                      <m:ctrlPr>
                                        <a:rPr lang="en-US" altLang="zh-TW" sz="1400" i="1">
                                          <a:latin typeface="Cambria Math"/>
                                        </a:rPr>
                                      </m:ctrlPr>
                                    </m:fPr>
                                    <m:num>
                                      <m:sSup>
                                        <m:sSupPr>
                                          <m:ctrlPr>
                                            <a:rPr lang="en-US" altLang="zh-TW" sz="1400" i="1">
                                              <a:latin typeface="Cambria Math"/>
                                            </a:rPr>
                                          </m:ctrlPr>
                                        </m:sSupPr>
                                        <m:e>
                                          <m:r>
                                            <a:rPr lang="en-US" altLang="zh-TW" sz="1400" i="1">
                                              <a:latin typeface="Cambria Math"/>
                                            </a:rPr>
                                            <m:t>𝑠</m:t>
                                          </m:r>
                                        </m:e>
                                        <m:sup>
                                          <m:r>
                                            <a:rPr lang="en-US" altLang="zh-TW" sz="1400" i="1">
                                              <a:latin typeface="Cambria Math"/>
                                            </a:rPr>
                                            <m:t>2</m:t>
                                          </m:r>
                                        </m:sup>
                                      </m:sSup>
                                    </m:num>
                                    <m:den>
                                      <m:sSubSup>
                                        <m:sSubSupPr>
                                          <m:ctrlPr>
                                            <a:rPr lang="en-US" altLang="zh-TW" sz="1400" i="1">
                                              <a:latin typeface="Cambria Math"/>
                                            </a:rPr>
                                          </m:ctrlPr>
                                        </m:sSubSupPr>
                                        <m:e>
                                          <m:r>
                                            <a:rPr lang="zh-TW" altLang="en-US" sz="1400" i="1">
                                              <a:latin typeface="Cambria Math"/>
                                            </a:rPr>
                                            <m:t>𝜔</m:t>
                                          </m:r>
                                        </m:e>
                                        <m:sub>
                                          <m:r>
                                            <a:rPr lang="en-US" altLang="zh-TW" sz="1400" i="1">
                                              <a:latin typeface="Cambria Math"/>
                                            </a:rPr>
                                            <m:t>𝑜</m:t>
                                          </m:r>
                                        </m:sub>
                                        <m:sup>
                                          <m:r>
                                            <a:rPr lang="en-US" altLang="zh-TW" sz="1400" i="1">
                                              <a:latin typeface="Cambria Math"/>
                                            </a:rPr>
                                            <m:t>2</m:t>
                                          </m:r>
                                        </m:sup>
                                      </m:sSubSup>
                                    </m:den>
                                  </m:f>
                                </m:den>
                              </m:f>
                            </m:oMath>
                          </m:oMathPara>
                        </a14:m>
                        <a:endParaRPr lang="zh-TW" altLang="en-US" sz="1400" dirty="0"/>
                      </a:p>
                    </p:txBody>
                  </p:sp>
                </mc:Choice>
                <mc:Fallback xmlns="">
                  <p:sp>
                    <p:nvSpPr>
                      <p:cNvPr id="25" name="矩形 24"/>
                      <p:cNvSpPr>
                        <a:spLocks noRot="1" noChangeAspect="1" noMove="1" noResize="1" noEditPoints="1" noAdjustHandles="1" noChangeArrowheads="1" noChangeShapeType="1" noTextEdit="1"/>
                      </p:cNvSpPr>
                      <p:nvPr/>
                    </p:nvSpPr>
                    <p:spPr>
                      <a:xfrm>
                        <a:off x="6780781" y="4472379"/>
                        <a:ext cx="1306768" cy="759054"/>
                      </a:xfrm>
                      <a:prstGeom prst="rect">
                        <a:avLst/>
                      </a:prstGeom>
                      <a:blipFill rotWithShape="1">
                        <a:blip r:embed="rId7"/>
                        <a:stretch>
                          <a:fillRect/>
                        </a:stretch>
                      </a:blipFill>
                    </p:spPr>
                    <p:txBody>
                      <a:bodyPr/>
                      <a:lstStyle/>
                      <a:p>
                        <a:r>
                          <a:rPr lang="zh-TW" altLang="en-US">
                            <a:noFill/>
                          </a:rPr>
                          <a:t> </a:t>
                        </a:r>
                      </a:p>
                    </p:txBody>
                  </p:sp>
                </mc:Fallback>
              </mc:AlternateContent>
              <p:sp>
                <p:nvSpPr>
                  <p:cNvPr id="224256" name="矩形 224255"/>
                  <p:cNvSpPr/>
                  <p:nvPr/>
                </p:nvSpPr>
                <p:spPr>
                  <a:xfrm>
                    <a:off x="8717373" y="4511159"/>
                    <a:ext cx="344325" cy="307777"/>
                  </a:xfrm>
                  <a:prstGeom prst="rect">
                    <a:avLst/>
                  </a:prstGeom>
                </p:spPr>
                <p:txBody>
                  <a:bodyPr wrap="none">
                    <a:spAutoFit/>
                  </a:bodyPr>
                  <a:lstStyle/>
                  <a:p>
                    <a:r>
                      <a:rPr lang="en-US" altLang="zh-TW" sz="1400" b="1" i="1" dirty="0" smtClean="0">
                        <a:solidFill>
                          <a:srgbClr val="FF0000"/>
                        </a:solidFill>
                        <a:latin typeface="Times New Roman" panose="02020603050405020304" pitchFamily="18" charset="0"/>
                        <a:cs typeface="Times New Roman" panose="02020603050405020304" pitchFamily="18" charset="0"/>
                      </a:rPr>
                      <a:t>V</a:t>
                    </a:r>
                    <a:r>
                      <a:rPr lang="en-US" altLang="zh-TW" sz="1400" b="1" i="1" baseline="-25000" dirty="0" smtClean="0">
                        <a:solidFill>
                          <a:srgbClr val="FF0000"/>
                        </a:solidFill>
                        <a:latin typeface="Times New Roman" panose="02020603050405020304" pitchFamily="18" charset="0"/>
                        <a:cs typeface="Times New Roman" panose="02020603050405020304" pitchFamily="18" charset="0"/>
                      </a:rPr>
                      <a:t>o</a:t>
                    </a:r>
                    <a:endParaRPr lang="zh-TW" altLang="en-US" sz="1400" b="1" i="1" baseline="-25000" dirty="0">
                      <a:solidFill>
                        <a:srgbClr val="FF0000"/>
                      </a:solidFill>
                      <a:latin typeface="Times New Roman" panose="02020603050405020304" pitchFamily="18" charset="0"/>
                      <a:cs typeface="Times New Roman" panose="02020603050405020304" pitchFamily="18" charset="0"/>
                    </a:endParaRPr>
                  </a:p>
                </p:txBody>
              </p:sp>
              <p:sp>
                <p:nvSpPr>
                  <p:cNvPr id="224259" name="橢圓 224258"/>
                  <p:cNvSpPr/>
                  <p:nvPr/>
                </p:nvSpPr>
                <p:spPr>
                  <a:xfrm>
                    <a:off x="5103495" y="4802506"/>
                    <a:ext cx="121920" cy="13716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6" name="Line 5"/>
                  <p:cNvSpPr>
                    <a:spLocks noChangeShapeType="1"/>
                  </p:cNvSpPr>
                  <p:nvPr/>
                </p:nvSpPr>
                <p:spPr bwMode="auto">
                  <a:xfrm rot="5400000">
                    <a:off x="4867593" y="4505008"/>
                    <a:ext cx="548322" cy="31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TW" altLang="en-US"/>
                  </a:p>
                </p:txBody>
              </p:sp>
              <p:sp>
                <p:nvSpPr>
                  <p:cNvPr id="67" name="Line 5"/>
                  <p:cNvSpPr>
                    <a:spLocks noChangeShapeType="1"/>
                  </p:cNvSpPr>
                  <p:nvPr/>
                </p:nvSpPr>
                <p:spPr bwMode="auto">
                  <a:xfrm flipV="1">
                    <a:off x="5240973" y="4872991"/>
                    <a:ext cx="43592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TW" altLang="en-US"/>
                  </a:p>
                </p:txBody>
              </p:sp>
              <p:cxnSp>
                <p:nvCxnSpPr>
                  <p:cNvPr id="224261" name="直線接點 224260"/>
                  <p:cNvCxnSpPr/>
                  <p:nvPr/>
                </p:nvCxnSpPr>
                <p:spPr>
                  <a:xfrm flipH="1" flipV="1">
                    <a:off x="3114675" y="4246246"/>
                    <a:ext cx="0" cy="609600"/>
                  </a:xfrm>
                  <a:prstGeom prst="line">
                    <a:avLst/>
                  </a:prstGeom>
                </p:spPr>
                <p:style>
                  <a:lnRef idx="1">
                    <a:schemeClr val="dk1"/>
                  </a:lnRef>
                  <a:fillRef idx="0">
                    <a:schemeClr val="dk1"/>
                  </a:fillRef>
                  <a:effectRef idx="0">
                    <a:schemeClr val="dk1"/>
                  </a:effectRef>
                  <a:fontRef idx="minor">
                    <a:schemeClr val="tx1"/>
                  </a:fontRef>
                </p:style>
              </p:cxnSp>
              <p:cxnSp>
                <p:nvCxnSpPr>
                  <p:cNvPr id="224263" name="直線接點 224262"/>
                  <p:cNvCxnSpPr>
                    <a:stCxn id="56" idx="3"/>
                    <a:endCxn id="66" idx="0"/>
                  </p:cNvCxnSpPr>
                  <p:nvPr/>
                </p:nvCxnSpPr>
                <p:spPr>
                  <a:xfrm flipV="1">
                    <a:off x="4295775" y="4231006"/>
                    <a:ext cx="846138" cy="0"/>
                  </a:xfrm>
                  <a:prstGeom prst="line">
                    <a:avLst/>
                  </a:prstGeom>
                </p:spPr>
                <p:style>
                  <a:lnRef idx="1">
                    <a:schemeClr val="dk1"/>
                  </a:lnRef>
                  <a:fillRef idx="0">
                    <a:schemeClr val="dk1"/>
                  </a:fillRef>
                  <a:effectRef idx="0">
                    <a:schemeClr val="dk1"/>
                  </a:effectRef>
                  <a:fontRef idx="minor">
                    <a:schemeClr val="tx1"/>
                  </a:fontRef>
                </p:style>
              </p:cxnSp>
              <p:sp>
                <p:nvSpPr>
                  <p:cNvPr id="224264" name="文字方塊 224263"/>
                  <p:cNvSpPr txBox="1"/>
                  <p:nvPr/>
                </p:nvSpPr>
                <p:spPr>
                  <a:xfrm>
                    <a:off x="4882515" y="4345306"/>
                    <a:ext cx="287258" cy="338554"/>
                  </a:xfrm>
                  <a:prstGeom prst="rect">
                    <a:avLst/>
                  </a:prstGeom>
                  <a:noFill/>
                </p:spPr>
                <p:txBody>
                  <a:bodyPr wrap="none" rtlCol="0">
                    <a:spAutoFit/>
                  </a:bodyPr>
                  <a:lstStyle/>
                  <a:p>
                    <a:r>
                      <a:rPr lang="en-US" altLang="zh-TW" sz="1600" dirty="0" smtClean="0"/>
                      <a:t>+</a:t>
                    </a:r>
                    <a:endParaRPr lang="zh-TW" altLang="en-US" sz="1600" dirty="0"/>
                  </a:p>
                </p:txBody>
              </p:sp>
              <p:sp>
                <p:nvSpPr>
                  <p:cNvPr id="73" name="文字方塊 72"/>
                  <p:cNvSpPr txBox="1"/>
                  <p:nvPr/>
                </p:nvSpPr>
                <p:spPr>
                  <a:xfrm>
                    <a:off x="4707255" y="4581526"/>
                    <a:ext cx="287258" cy="338554"/>
                  </a:xfrm>
                  <a:prstGeom prst="rect">
                    <a:avLst/>
                  </a:prstGeom>
                  <a:noFill/>
                </p:spPr>
                <p:txBody>
                  <a:bodyPr wrap="none" rtlCol="0">
                    <a:spAutoFit/>
                  </a:bodyPr>
                  <a:lstStyle/>
                  <a:p>
                    <a:r>
                      <a:rPr lang="en-US" altLang="zh-TW" sz="1600" dirty="0" smtClean="0"/>
                      <a:t>+</a:t>
                    </a:r>
                    <a:endParaRPr lang="zh-TW" altLang="en-US" sz="1600" dirty="0"/>
                  </a:p>
                </p:txBody>
              </p:sp>
              <p:sp>
                <p:nvSpPr>
                  <p:cNvPr id="224265" name="圓角矩形 224264"/>
                  <p:cNvSpPr/>
                  <p:nvPr/>
                </p:nvSpPr>
                <p:spPr>
                  <a:xfrm>
                    <a:off x="3244215" y="3659506"/>
                    <a:ext cx="2036445" cy="17526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24266" name="文字方塊 224265"/>
                  <p:cNvSpPr txBox="1"/>
                  <p:nvPr/>
                </p:nvSpPr>
                <p:spPr>
                  <a:xfrm>
                    <a:off x="3655695" y="3674746"/>
                    <a:ext cx="1223348" cy="307777"/>
                  </a:xfrm>
                  <a:prstGeom prst="rect">
                    <a:avLst/>
                  </a:prstGeom>
                  <a:noFill/>
                </p:spPr>
                <p:txBody>
                  <a:bodyPr wrap="none" rtlCol="0">
                    <a:spAutoFit/>
                  </a:bodyPr>
                  <a:lstStyle/>
                  <a:p>
                    <a:r>
                      <a:rPr lang="en-US" altLang="zh-TW" sz="1400" b="1" dirty="0" smtClean="0">
                        <a:solidFill>
                          <a:srgbClr val="FF0000"/>
                        </a:solidFill>
                        <a:latin typeface="Times New Roman" panose="02020603050405020304" pitchFamily="18" charset="0"/>
                        <a:cs typeface="Times New Roman" panose="02020603050405020304" pitchFamily="18" charset="0"/>
                      </a:rPr>
                      <a:t>PR controller</a:t>
                    </a:r>
                    <a:endParaRPr lang="zh-TW" altLang="en-US" sz="1400" b="1" dirty="0">
                      <a:solidFill>
                        <a:srgbClr val="FF0000"/>
                      </a:solidFill>
                      <a:latin typeface="Times New Roman" panose="02020603050405020304" pitchFamily="18" charset="0"/>
                      <a:cs typeface="Times New Roman" panose="02020603050405020304" pitchFamily="18" charset="0"/>
                    </a:endParaRPr>
                  </a:p>
                </p:txBody>
              </p:sp>
              <p:grpSp>
                <p:nvGrpSpPr>
                  <p:cNvPr id="77" name="群組 76"/>
                  <p:cNvGrpSpPr/>
                  <p:nvPr/>
                </p:nvGrpSpPr>
                <p:grpSpPr>
                  <a:xfrm>
                    <a:off x="6715760" y="5747385"/>
                    <a:ext cx="467995" cy="388620"/>
                    <a:chOff x="8028305" y="4274820"/>
                    <a:chExt cx="467995" cy="388620"/>
                  </a:xfrm>
                </p:grpSpPr>
                <p:sp>
                  <p:nvSpPr>
                    <p:cNvPr id="78" name="Text Box 25"/>
                    <p:cNvSpPr txBox="1">
                      <a:spLocks noChangeArrowheads="1"/>
                    </p:cNvSpPr>
                    <p:nvPr/>
                  </p:nvSpPr>
                  <p:spPr bwMode="auto">
                    <a:xfrm>
                      <a:off x="8076883" y="4291965"/>
                      <a:ext cx="3481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kumimoji="1" sz="3200">
                          <a:solidFill>
                            <a:schemeClr val="tx1"/>
                          </a:solidFill>
                          <a:latin typeface="Times New Roman" pitchFamily="18" charset="0"/>
                          <a:ea typeface="新細明體" charset="-120"/>
                        </a:defRPr>
                      </a:lvl1pPr>
                      <a:lvl2pPr marL="742950" indent="-285750" eaLnBrk="0" hangingPunct="0">
                        <a:spcBef>
                          <a:spcPct val="20000"/>
                        </a:spcBef>
                        <a:buChar char="–"/>
                        <a:defRPr kumimoji="1" sz="2800">
                          <a:solidFill>
                            <a:schemeClr val="tx1"/>
                          </a:solidFill>
                          <a:latin typeface="Times New Roman" pitchFamily="18" charset="0"/>
                          <a:ea typeface="新細明體" charset="-120"/>
                        </a:defRPr>
                      </a:lvl2pPr>
                      <a:lvl3pPr marL="1143000" indent="-228600" eaLnBrk="0" hangingPunct="0">
                        <a:spcBef>
                          <a:spcPct val="20000"/>
                        </a:spcBef>
                        <a:buChar char="•"/>
                        <a:defRPr kumimoji="1" sz="2400">
                          <a:solidFill>
                            <a:schemeClr val="tx1"/>
                          </a:solidFill>
                          <a:latin typeface="Times New Roman" pitchFamily="18" charset="0"/>
                          <a:ea typeface="新細明體" charset="-120"/>
                        </a:defRPr>
                      </a:lvl3pPr>
                      <a:lvl4pPr marL="1600200" indent="-228600" eaLnBrk="0" hangingPunct="0">
                        <a:spcBef>
                          <a:spcPct val="20000"/>
                        </a:spcBef>
                        <a:buChar char="–"/>
                        <a:defRPr kumimoji="1" sz="2000">
                          <a:solidFill>
                            <a:schemeClr val="tx1"/>
                          </a:solidFill>
                          <a:latin typeface="Times New Roman" pitchFamily="18" charset="0"/>
                          <a:ea typeface="新細明體" charset="-120"/>
                        </a:defRPr>
                      </a:lvl4pPr>
                      <a:lvl5pPr marL="2057400" indent="-228600" eaLnBrk="0" hangingPunct="0">
                        <a:spcBef>
                          <a:spcPct val="20000"/>
                        </a:spcBef>
                        <a:buChar char="»"/>
                        <a:defRPr kumimoji="1" sz="2000">
                          <a:solidFill>
                            <a:schemeClr val="tx1"/>
                          </a:solidFill>
                          <a:latin typeface="Times New Roman" pitchFamily="18" charset="0"/>
                          <a:ea typeface="新細明體" charset="-120"/>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9pPr>
                    </a:lstStyle>
                    <a:p>
                      <a:pPr eaLnBrk="1" hangingPunct="1">
                        <a:spcBef>
                          <a:spcPct val="0"/>
                        </a:spcBef>
                        <a:buFontTx/>
                        <a:buNone/>
                      </a:pPr>
                      <a:r>
                        <a:rPr lang="en-US" altLang="zh-TW" sz="1600" b="1" i="1" dirty="0" err="1" smtClean="0">
                          <a:cs typeface="Times New Roman" pitchFamily="18" charset="0"/>
                        </a:rPr>
                        <a:t>k</a:t>
                      </a:r>
                      <a:r>
                        <a:rPr lang="en-US" altLang="zh-TW" sz="1600" b="1" i="1" baseline="-25000" dirty="0" err="1" smtClean="0">
                          <a:cs typeface="Times New Roman" pitchFamily="18" charset="0"/>
                        </a:rPr>
                        <a:t>v</a:t>
                      </a:r>
                      <a:endParaRPr lang="en-US" altLang="zh-TW" sz="1600" b="1" i="1" baseline="-25000" dirty="0">
                        <a:cs typeface="Times New Roman" pitchFamily="18" charset="0"/>
                      </a:endParaRPr>
                    </a:p>
                  </p:txBody>
                </p:sp>
                <p:sp>
                  <p:nvSpPr>
                    <p:cNvPr id="79" name="矩形 78"/>
                    <p:cNvSpPr/>
                    <p:nvPr/>
                  </p:nvSpPr>
                  <p:spPr bwMode="auto">
                    <a:xfrm>
                      <a:off x="8028305" y="4274820"/>
                      <a:ext cx="467995" cy="38862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grpSp>
              <p:cxnSp>
                <p:nvCxnSpPr>
                  <p:cNvPr id="224269" name="直線接點 224268"/>
                  <p:cNvCxnSpPr>
                    <a:endCxn id="56" idx="1"/>
                  </p:cNvCxnSpPr>
                  <p:nvPr/>
                </p:nvCxnSpPr>
                <p:spPr>
                  <a:xfrm>
                    <a:off x="3116580" y="4244341"/>
                    <a:ext cx="711200" cy="0"/>
                  </a:xfrm>
                  <a:prstGeom prst="line">
                    <a:avLst/>
                  </a:prstGeom>
                  <a:ln>
                    <a:headEnd type="none" w="med" len="med"/>
                    <a:tailEnd type="triangle" w="med" len="med"/>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82" name="矩形 81"/>
                      <p:cNvSpPr/>
                      <p:nvPr/>
                    </p:nvSpPr>
                    <p:spPr>
                      <a:xfrm>
                        <a:off x="3359401" y="4609540"/>
                        <a:ext cx="1431353" cy="54482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altLang="zh-TW" sz="1400" i="1" smtClean="0">
                                      <a:latin typeface="Cambria Math"/>
                                    </a:rPr>
                                  </m:ctrlPr>
                                </m:fPr>
                                <m:num>
                                  <m:r>
                                    <a:rPr lang="en-US" altLang="zh-TW" sz="1400" b="0" i="1" smtClean="0">
                                      <a:latin typeface="Cambria Math"/>
                                    </a:rPr>
                                    <m:t>2</m:t>
                                  </m:r>
                                  <m:sSub>
                                    <m:sSubPr>
                                      <m:ctrlPr>
                                        <a:rPr lang="en-US" altLang="zh-TW" sz="1400" i="1">
                                          <a:latin typeface="Cambria Math"/>
                                        </a:rPr>
                                      </m:ctrlPr>
                                    </m:sSubPr>
                                    <m:e>
                                      <m:r>
                                        <a:rPr lang="en-US" altLang="zh-TW" sz="1400" i="1">
                                          <a:latin typeface="Cambria Math"/>
                                        </a:rPr>
                                        <m:t>𝑘</m:t>
                                      </m:r>
                                    </m:e>
                                    <m:sub>
                                      <m:r>
                                        <a:rPr lang="en-US" altLang="zh-TW" sz="1400" b="0" i="1" smtClean="0">
                                          <a:latin typeface="Cambria Math"/>
                                        </a:rPr>
                                        <m:t>𝑟</m:t>
                                      </m:r>
                                    </m:sub>
                                  </m:sSub>
                                  <m:sSub>
                                    <m:sSubPr>
                                      <m:ctrlPr>
                                        <a:rPr lang="en-US" altLang="zh-TW" sz="1400" i="1" smtClean="0">
                                          <a:latin typeface="Cambria Math"/>
                                        </a:rPr>
                                      </m:ctrlPr>
                                    </m:sSubPr>
                                    <m:e>
                                      <m:r>
                                        <a:rPr lang="zh-TW" altLang="en-US" sz="1400" i="1" smtClean="0">
                                          <a:latin typeface="Cambria Math"/>
                                        </a:rPr>
                                        <m:t>𝜔</m:t>
                                      </m:r>
                                    </m:e>
                                    <m:sub>
                                      <m:r>
                                        <a:rPr lang="en-US" altLang="zh-TW" sz="1400" b="0" i="1" smtClean="0">
                                          <a:latin typeface="Cambria Math"/>
                                        </a:rPr>
                                        <m:t>𝑐</m:t>
                                      </m:r>
                                    </m:sub>
                                  </m:sSub>
                                  <m:r>
                                    <a:rPr lang="en-US" altLang="zh-TW" sz="1400" b="0" i="1" smtClean="0">
                                      <a:latin typeface="Cambria Math"/>
                                    </a:rPr>
                                    <m:t>𝑠</m:t>
                                  </m:r>
                                </m:num>
                                <m:den>
                                  <m:sSup>
                                    <m:sSupPr>
                                      <m:ctrlPr>
                                        <a:rPr lang="en-US" altLang="zh-TW" sz="1400" i="1" smtClean="0">
                                          <a:latin typeface="Cambria Math"/>
                                        </a:rPr>
                                      </m:ctrlPr>
                                    </m:sSupPr>
                                    <m:e>
                                      <m:r>
                                        <a:rPr lang="en-US" altLang="zh-TW" sz="1400" b="0" i="1" smtClean="0">
                                          <a:latin typeface="Cambria Math"/>
                                        </a:rPr>
                                        <m:t>𝑠</m:t>
                                      </m:r>
                                    </m:e>
                                    <m:sup>
                                      <m:r>
                                        <a:rPr lang="en-US" altLang="zh-TW" sz="1400" b="0" i="1" smtClean="0">
                                          <a:latin typeface="Cambria Math"/>
                                        </a:rPr>
                                        <m:t>2</m:t>
                                      </m:r>
                                    </m:sup>
                                  </m:sSup>
                                  <m:r>
                                    <a:rPr lang="en-US" altLang="zh-TW" sz="1400" i="1">
                                      <a:latin typeface="Cambria Math"/>
                                    </a:rPr>
                                    <m:t>+</m:t>
                                  </m:r>
                                  <m:r>
                                    <a:rPr lang="en-US" altLang="zh-TW" sz="1400" b="0" i="1" smtClean="0">
                                      <a:latin typeface="Cambria Math"/>
                                    </a:rPr>
                                    <m:t>2</m:t>
                                  </m:r>
                                  <m:sSub>
                                    <m:sSubPr>
                                      <m:ctrlPr>
                                        <a:rPr lang="en-US" altLang="zh-TW" sz="1400" b="0" i="1" smtClean="0">
                                          <a:latin typeface="Cambria Math"/>
                                        </a:rPr>
                                      </m:ctrlPr>
                                    </m:sSubPr>
                                    <m:e>
                                      <m:r>
                                        <a:rPr lang="zh-TW" altLang="en-US" sz="1400" b="0" i="1" smtClean="0">
                                          <a:latin typeface="Cambria Math"/>
                                        </a:rPr>
                                        <m:t>𝜔</m:t>
                                      </m:r>
                                    </m:e>
                                    <m:sub>
                                      <m:r>
                                        <a:rPr lang="en-US" altLang="zh-TW" sz="1400" b="0" i="1" smtClean="0">
                                          <a:latin typeface="Cambria Math"/>
                                        </a:rPr>
                                        <m:t>𝑐</m:t>
                                      </m:r>
                                    </m:sub>
                                  </m:sSub>
                                  <m:r>
                                    <a:rPr lang="en-US" altLang="zh-TW" sz="1400" b="0" i="1" smtClean="0">
                                      <a:latin typeface="Cambria Math"/>
                                    </a:rPr>
                                    <m:t>𝑠</m:t>
                                  </m:r>
                                  <m:r>
                                    <a:rPr lang="en-US" altLang="zh-TW" sz="1400" i="1">
                                      <a:latin typeface="Cambria Math"/>
                                    </a:rPr>
                                    <m:t>+</m:t>
                                  </m:r>
                                  <m:sSubSup>
                                    <m:sSubSupPr>
                                      <m:ctrlPr>
                                        <a:rPr lang="en-US" altLang="zh-TW" sz="1400" i="1" smtClean="0">
                                          <a:latin typeface="Cambria Math"/>
                                        </a:rPr>
                                      </m:ctrlPr>
                                    </m:sSubSupPr>
                                    <m:e>
                                      <m:r>
                                        <a:rPr lang="zh-TW" altLang="en-US" sz="1400" i="1" smtClean="0">
                                          <a:latin typeface="Cambria Math"/>
                                        </a:rPr>
                                        <m:t>𝜔</m:t>
                                      </m:r>
                                    </m:e>
                                    <m:sub>
                                      <m:r>
                                        <a:rPr lang="en-US" altLang="zh-TW" sz="1400" b="0" i="1" smtClean="0">
                                          <a:latin typeface="Cambria Math"/>
                                        </a:rPr>
                                        <m:t>𝑟</m:t>
                                      </m:r>
                                    </m:sub>
                                    <m:sup>
                                      <m:r>
                                        <a:rPr lang="en-US" altLang="zh-TW" sz="1400" b="0" i="1" smtClean="0">
                                          <a:latin typeface="Cambria Math"/>
                                        </a:rPr>
                                        <m:t>2</m:t>
                                      </m:r>
                                    </m:sup>
                                  </m:sSubSup>
                                </m:den>
                              </m:f>
                            </m:oMath>
                          </m:oMathPara>
                        </a14:m>
                        <a:endParaRPr lang="zh-TW" altLang="en-US" sz="1400" dirty="0"/>
                      </a:p>
                    </p:txBody>
                  </p:sp>
                </mc:Choice>
                <mc:Fallback xmlns="">
                  <p:sp>
                    <p:nvSpPr>
                      <p:cNvPr id="82" name="矩形 81"/>
                      <p:cNvSpPr>
                        <a:spLocks noRot="1" noChangeAspect="1" noMove="1" noResize="1" noEditPoints="1" noAdjustHandles="1" noChangeArrowheads="1" noChangeShapeType="1" noTextEdit="1"/>
                      </p:cNvSpPr>
                      <p:nvPr/>
                    </p:nvSpPr>
                    <p:spPr>
                      <a:xfrm>
                        <a:off x="3359401" y="4609540"/>
                        <a:ext cx="1431353" cy="544829"/>
                      </a:xfrm>
                      <a:prstGeom prst="rect">
                        <a:avLst/>
                      </a:prstGeom>
                      <a:blipFill rotWithShape="1">
                        <a:blip r:embed="rId8"/>
                        <a:stretch>
                          <a:fillRect/>
                        </a:stretch>
                      </a:blipFill>
                    </p:spPr>
                    <p:txBody>
                      <a:bodyPr/>
                      <a:lstStyle/>
                      <a:p>
                        <a:r>
                          <a:rPr lang="zh-TW" altLang="en-US">
                            <a:noFill/>
                          </a:rPr>
                          <a:t> </a:t>
                        </a:r>
                      </a:p>
                    </p:txBody>
                  </p:sp>
                </mc:Fallback>
              </mc:AlternateContent>
              <p:sp>
                <p:nvSpPr>
                  <p:cNvPr id="224272" name="文字方塊 224271"/>
                  <p:cNvSpPr txBox="1"/>
                  <p:nvPr/>
                </p:nvSpPr>
                <p:spPr>
                  <a:xfrm>
                    <a:off x="2518622" y="5625466"/>
                    <a:ext cx="350520" cy="307777"/>
                  </a:xfrm>
                  <a:prstGeom prst="rect">
                    <a:avLst/>
                  </a:prstGeom>
                  <a:noFill/>
                </p:spPr>
                <p:txBody>
                  <a:bodyPr wrap="square" rtlCol="0">
                    <a:spAutoFit/>
                  </a:bodyPr>
                  <a:lstStyle/>
                  <a:p>
                    <a:r>
                      <a:rPr lang="en-US" altLang="zh-TW" sz="1400" i="1" dirty="0" err="1" smtClean="0">
                        <a:latin typeface="Times New Roman" panose="02020603050405020304" pitchFamily="18" charset="0"/>
                        <a:cs typeface="Times New Roman" panose="02020603050405020304" pitchFamily="18" charset="0"/>
                      </a:rPr>
                      <a:t>v</a:t>
                    </a:r>
                    <a:r>
                      <a:rPr lang="en-US" altLang="zh-TW" sz="1400" i="1" baseline="-25000" dirty="0" err="1" smtClean="0">
                        <a:latin typeface="Times New Roman" panose="02020603050405020304" pitchFamily="18" charset="0"/>
                        <a:cs typeface="Times New Roman" panose="02020603050405020304" pitchFamily="18" charset="0"/>
                      </a:rPr>
                      <a:t>o</a:t>
                    </a:r>
                    <a:endParaRPr lang="zh-TW" altLang="en-US" sz="1400" i="1" baseline="-25000" dirty="0">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224273" name="文字方塊 224272"/>
                      <p:cNvSpPr txBox="1"/>
                      <p:nvPr/>
                    </p:nvSpPr>
                    <p:spPr>
                      <a:xfrm>
                        <a:off x="2265045" y="4524376"/>
                        <a:ext cx="402995"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Sup>
                                <m:sSubSupPr>
                                  <m:ctrlPr>
                                    <a:rPr lang="en-US" altLang="zh-TW" sz="1400" i="1" smtClean="0">
                                      <a:latin typeface="Cambria Math"/>
                                    </a:rPr>
                                  </m:ctrlPr>
                                </m:sSubSupPr>
                                <m:e>
                                  <m:r>
                                    <a:rPr lang="en-US" altLang="zh-TW" sz="1400" b="0" i="1" smtClean="0">
                                      <a:latin typeface="Cambria Math"/>
                                    </a:rPr>
                                    <m:t>𝑣</m:t>
                                  </m:r>
                                </m:e>
                                <m:sub>
                                  <m:r>
                                    <a:rPr lang="en-US" altLang="zh-TW" sz="1400" b="0" i="1" smtClean="0">
                                      <a:latin typeface="Cambria Math"/>
                                    </a:rPr>
                                    <m:t>𝑜</m:t>
                                  </m:r>
                                </m:sub>
                                <m:sup>
                                  <m:r>
                                    <a:rPr lang="en-US" altLang="zh-TW" sz="1400" b="0" i="1" smtClean="0">
                                      <a:latin typeface="Cambria Math"/>
                                    </a:rPr>
                                    <m:t>∗</m:t>
                                  </m:r>
                                </m:sup>
                              </m:sSubSup>
                            </m:oMath>
                          </m:oMathPara>
                        </a14:m>
                        <a:endParaRPr lang="zh-TW" altLang="en-US" sz="1400" dirty="0"/>
                      </a:p>
                    </p:txBody>
                  </p:sp>
                </mc:Choice>
                <mc:Fallback xmlns="">
                  <p:sp>
                    <p:nvSpPr>
                      <p:cNvPr id="224273" name="文字方塊 224272"/>
                      <p:cNvSpPr txBox="1">
                        <a:spLocks noRot="1" noChangeAspect="1" noMove="1" noResize="1" noEditPoints="1" noAdjustHandles="1" noChangeArrowheads="1" noChangeShapeType="1" noTextEdit="1"/>
                      </p:cNvSpPr>
                      <p:nvPr/>
                    </p:nvSpPr>
                    <p:spPr>
                      <a:xfrm>
                        <a:off x="2265045" y="4524376"/>
                        <a:ext cx="402995" cy="307777"/>
                      </a:xfrm>
                      <a:prstGeom prst="rect">
                        <a:avLst/>
                      </a:prstGeom>
                      <a:blipFill rotWithShape="1">
                        <a:blip r:embed="rId9"/>
                        <a:stretch>
                          <a:fillRect/>
                        </a:stretch>
                      </a:blipFill>
                    </p:spPr>
                    <p:txBody>
                      <a:bodyPr/>
                      <a:lstStyle/>
                      <a:p>
                        <a:r>
                          <a:rPr lang="zh-TW" altLang="en-US">
                            <a:noFill/>
                          </a:rPr>
                          <a:t> </a:t>
                        </a:r>
                      </a:p>
                    </p:txBody>
                  </p:sp>
                </mc:Fallback>
              </mc:AlternateContent>
              <p:sp>
                <p:nvSpPr>
                  <p:cNvPr id="91" name="橢圓 90"/>
                  <p:cNvSpPr/>
                  <p:nvPr/>
                </p:nvSpPr>
                <p:spPr>
                  <a:xfrm>
                    <a:off x="5667375" y="4810126"/>
                    <a:ext cx="121920" cy="13716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4" name="矩形 93"/>
                  <p:cNvSpPr/>
                  <p:nvPr/>
                </p:nvSpPr>
                <p:spPr bwMode="auto">
                  <a:xfrm>
                    <a:off x="8171180" y="4124325"/>
                    <a:ext cx="467995" cy="38862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95" name="矩形 94"/>
                  <p:cNvSpPr/>
                  <p:nvPr/>
                </p:nvSpPr>
                <p:spPr bwMode="auto">
                  <a:xfrm>
                    <a:off x="7500620" y="3491865"/>
                    <a:ext cx="467995" cy="38862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96" name="橢圓 95"/>
                  <p:cNvSpPr/>
                  <p:nvPr/>
                </p:nvSpPr>
                <p:spPr>
                  <a:xfrm>
                    <a:off x="5659755" y="3629026"/>
                    <a:ext cx="121920" cy="13716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7" name="Line 5"/>
                  <p:cNvSpPr>
                    <a:spLocks noChangeShapeType="1"/>
                  </p:cNvSpPr>
                  <p:nvPr/>
                </p:nvSpPr>
                <p:spPr bwMode="auto">
                  <a:xfrm rot="5400000">
                    <a:off x="5190330" y="4307999"/>
                    <a:ext cx="104933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TW" altLang="en-US"/>
                  </a:p>
                </p:txBody>
              </p:sp>
              <p:sp>
                <p:nvSpPr>
                  <p:cNvPr id="99" name="Line 5"/>
                  <p:cNvSpPr>
                    <a:spLocks noChangeShapeType="1"/>
                  </p:cNvSpPr>
                  <p:nvPr/>
                </p:nvSpPr>
                <p:spPr bwMode="auto">
                  <a:xfrm flipH="1" flipV="1">
                    <a:off x="5789612" y="3699510"/>
                    <a:ext cx="390208" cy="3809"/>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TW" altLang="en-US"/>
                  </a:p>
                </p:txBody>
              </p:sp>
              <p:sp>
                <p:nvSpPr>
                  <p:cNvPr id="224277" name="矩形 224276"/>
                  <p:cNvSpPr/>
                  <p:nvPr/>
                </p:nvSpPr>
                <p:spPr>
                  <a:xfrm>
                    <a:off x="7558216" y="3514844"/>
                    <a:ext cx="340158" cy="338554"/>
                  </a:xfrm>
                  <a:prstGeom prst="rect">
                    <a:avLst/>
                  </a:prstGeom>
                </p:spPr>
                <p:txBody>
                  <a:bodyPr wrap="none">
                    <a:spAutoFit/>
                  </a:bodyPr>
                  <a:lstStyle/>
                  <a:p>
                    <a:pPr>
                      <a:spcBef>
                        <a:spcPct val="0"/>
                      </a:spcBef>
                    </a:pPr>
                    <a:r>
                      <a:rPr lang="en-US" altLang="zh-TW" sz="1600" b="1" i="1" dirty="0" err="1" smtClean="0">
                        <a:latin typeface="Times New Roman" panose="02020603050405020304" pitchFamily="18" charset="0"/>
                        <a:cs typeface="Times New Roman" panose="02020603050405020304" pitchFamily="18" charset="0"/>
                      </a:rPr>
                      <a:t>k</a:t>
                    </a:r>
                    <a:r>
                      <a:rPr lang="en-US" altLang="zh-TW" sz="1600" b="1" i="1" baseline="-25000" dirty="0" err="1" smtClean="0">
                        <a:latin typeface="Times New Roman" panose="02020603050405020304" pitchFamily="18" charset="0"/>
                        <a:cs typeface="Times New Roman" panose="02020603050405020304" pitchFamily="18" charset="0"/>
                      </a:rPr>
                      <a:t>s</a:t>
                    </a:r>
                    <a:endParaRPr lang="en-US" altLang="zh-TW" sz="1600" b="1" i="1" baseline="-25000" dirty="0">
                      <a:latin typeface="Times New Roman" panose="02020603050405020304" pitchFamily="18" charset="0"/>
                      <a:cs typeface="Times New Roman" panose="02020603050405020304" pitchFamily="18" charset="0"/>
                    </a:endParaRPr>
                  </a:p>
                </p:txBody>
              </p:sp>
              <p:sp>
                <p:nvSpPr>
                  <p:cNvPr id="101" name="Line 5"/>
                  <p:cNvSpPr>
                    <a:spLocks noChangeShapeType="1"/>
                  </p:cNvSpPr>
                  <p:nvPr/>
                </p:nvSpPr>
                <p:spPr bwMode="auto">
                  <a:xfrm flipH="1">
                    <a:off x="6825931" y="3684270"/>
                    <a:ext cx="66452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TW" altLang="en-US"/>
                  </a:p>
                </p:txBody>
              </p:sp>
              <p:sp>
                <p:nvSpPr>
                  <p:cNvPr id="102" name="Line 9"/>
                  <p:cNvSpPr>
                    <a:spLocks noChangeShapeType="1"/>
                  </p:cNvSpPr>
                  <p:nvPr/>
                </p:nvSpPr>
                <p:spPr bwMode="auto">
                  <a:xfrm flipV="1">
                    <a:off x="5791200" y="4857750"/>
                    <a:ext cx="1028700" cy="381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TW" altLang="en-US"/>
                  </a:p>
                </p:txBody>
              </p:sp>
              <p:sp>
                <p:nvSpPr>
                  <p:cNvPr id="103" name="Line 15"/>
                  <p:cNvSpPr>
                    <a:spLocks noChangeShapeType="1"/>
                  </p:cNvSpPr>
                  <p:nvPr/>
                </p:nvSpPr>
                <p:spPr bwMode="auto">
                  <a:xfrm flipV="1">
                    <a:off x="8420100" y="4517390"/>
                    <a:ext cx="2540" cy="34798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TW" altLang="en-US"/>
                  </a:p>
                </p:txBody>
              </p:sp>
              <p:sp>
                <p:nvSpPr>
                  <p:cNvPr id="104" name="Line 5"/>
                  <p:cNvSpPr>
                    <a:spLocks noChangeShapeType="1"/>
                  </p:cNvSpPr>
                  <p:nvPr/>
                </p:nvSpPr>
                <p:spPr bwMode="auto">
                  <a:xfrm flipH="1">
                    <a:off x="7961311" y="3669030"/>
                    <a:ext cx="443549"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TW" altLang="en-US"/>
                  </a:p>
                </p:txBody>
              </p:sp>
              <p:sp>
                <p:nvSpPr>
                  <p:cNvPr id="105" name="Line 5"/>
                  <p:cNvSpPr>
                    <a:spLocks noChangeShapeType="1"/>
                  </p:cNvSpPr>
                  <p:nvPr/>
                </p:nvSpPr>
                <p:spPr bwMode="auto">
                  <a:xfrm rot="5400000">
                    <a:off x="5514181" y="3412651"/>
                    <a:ext cx="416875" cy="1"/>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TW" altLang="en-US"/>
                  </a:p>
                </p:txBody>
              </p:sp>
              <p:cxnSp>
                <p:nvCxnSpPr>
                  <p:cNvPr id="224279" name="直線接點 224278"/>
                  <p:cNvCxnSpPr>
                    <a:stCxn id="105" idx="0"/>
                  </p:cNvCxnSpPr>
                  <p:nvPr/>
                </p:nvCxnSpPr>
                <p:spPr>
                  <a:xfrm flipV="1">
                    <a:off x="5722619" y="3196590"/>
                    <a:ext cx="1386841" cy="0"/>
                  </a:xfrm>
                  <a:prstGeom prst="line">
                    <a:avLst/>
                  </a:prstGeom>
                </p:spPr>
                <p:style>
                  <a:lnRef idx="1">
                    <a:schemeClr val="dk1"/>
                  </a:lnRef>
                  <a:fillRef idx="0">
                    <a:schemeClr val="dk1"/>
                  </a:fillRef>
                  <a:effectRef idx="0">
                    <a:schemeClr val="dk1"/>
                  </a:effectRef>
                  <a:fontRef idx="minor">
                    <a:schemeClr val="tx1"/>
                  </a:fontRef>
                </p:style>
              </p:cxnSp>
              <p:cxnSp>
                <p:nvCxnSpPr>
                  <p:cNvPr id="224281" name="直線接點 224280"/>
                  <p:cNvCxnSpPr/>
                  <p:nvPr/>
                </p:nvCxnSpPr>
                <p:spPr>
                  <a:xfrm flipH="1" flipV="1">
                    <a:off x="7101840" y="3196590"/>
                    <a:ext cx="0" cy="4953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直線接點 110"/>
                  <p:cNvCxnSpPr/>
                  <p:nvPr/>
                </p:nvCxnSpPr>
                <p:spPr>
                  <a:xfrm flipH="1" flipV="1">
                    <a:off x="8404859" y="3669030"/>
                    <a:ext cx="1" cy="4419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4" name="群組 73"/>
                  <p:cNvGrpSpPr/>
                  <p:nvPr/>
                </p:nvGrpSpPr>
                <p:grpSpPr>
                  <a:xfrm>
                    <a:off x="6179820" y="3491865"/>
                    <a:ext cx="653415" cy="388620"/>
                    <a:chOff x="5372100" y="3068955"/>
                    <a:chExt cx="653415" cy="388620"/>
                  </a:xfrm>
                </p:grpSpPr>
                <p:sp>
                  <p:nvSpPr>
                    <p:cNvPr id="98" name="矩形 97"/>
                    <p:cNvSpPr/>
                    <p:nvPr/>
                  </p:nvSpPr>
                  <p:spPr bwMode="auto">
                    <a:xfrm>
                      <a:off x="5372100" y="3068955"/>
                      <a:ext cx="653415" cy="38862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cxnSp>
                  <p:nvCxnSpPr>
                    <p:cNvPr id="224285" name="直線接點 224284"/>
                    <p:cNvCxnSpPr/>
                    <p:nvPr/>
                  </p:nvCxnSpPr>
                  <p:spPr>
                    <a:xfrm>
                      <a:off x="5478780" y="3268980"/>
                      <a:ext cx="464820" cy="0"/>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cxnSp>
                  <p:nvCxnSpPr>
                    <p:cNvPr id="224287" name="直線接點 224286"/>
                    <p:cNvCxnSpPr>
                      <a:stCxn id="98" idx="0"/>
                      <a:endCxn id="98" idx="2"/>
                    </p:cNvCxnSpPr>
                    <p:nvPr/>
                  </p:nvCxnSpPr>
                  <p:spPr>
                    <a:xfrm>
                      <a:off x="5698808" y="3068955"/>
                      <a:ext cx="0" cy="388620"/>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cxnSp>
                  <p:nvCxnSpPr>
                    <p:cNvPr id="63" name="直線接點 62"/>
                    <p:cNvCxnSpPr/>
                    <p:nvPr/>
                  </p:nvCxnSpPr>
                  <p:spPr>
                    <a:xfrm flipV="1">
                      <a:off x="5585460" y="3131820"/>
                      <a:ext cx="259080" cy="25908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線接點 64"/>
                    <p:cNvCxnSpPr/>
                    <p:nvPr/>
                  </p:nvCxnSpPr>
                  <p:spPr>
                    <a:xfrm>
                      <a:off x="5836920" y="3131820"/>
                      <a:ext cx="16002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線接點 69"/>
                    <p:cNvCxnSpPr/>
                    <p:nvPr/>
                  </p:nvCxnSpPr>
                  <p:spPr>
                    <a:xfrm flipH="1">
                      <a:off x="5417820" y="3390900"/>
                      <a:ext cx="190500" cy="76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5" name="文字方塊 74"/>
                  <p:cNvSpPr txBox="1"/>
                  <p:nvPr/>
                </p:nvSpPr>
                <p:spPr>
                  <a:xfrm>
                    <a:off x="5821680" y="3394711"/>
                    <a:ext cx="274434" cy="307777"/>
                  </a:xfrm>
                  <a:prstGeom prst="rect">
                    <a:avLst/>
                  </a:prstGeom>
                  <a:noFill/>
                </p:spPr>
                <p:txBody>
                  <a:bodyPr wrap="none" rtlCol="0">
                    <a:spAutoFit/>
                  </a:bodyPr>
                  <a:lstStyle/>
                  <a:p>
                    <a:r>
                      <a:rPr lang="en-US" altLang="zh-TW" sz="1400" dirty="0" smtClean="0"/>
                      <a:t>+</a:t>
                    </a:r>
                    <a:endParaRPr lang="zh-TW" altLang="en-US" sz="1400" dirty="0"/>
                  </a:p>
                </p:txBody>
              </p:sp>
              <p:sp>
                <p:nvSpPr>
                  <p:cNvPr id="80" name="文字方塊 79"/>
                  <p:cNvSpPr txBox="1"/>
                  <p:nvPr/>
                </p:nvSpPr>
                <p:spPr>
                  <a:xfrm>
                    <a:off x="5494020" y="3219451"/>
                    <a:ext cx="247184" cy="338554"/>
                  </a:xfrm>
                  <a:prstGeom prst="rect">
                    <a:avLst/>
                  </a:prstGeom>
                  <a:noFill/>
                </p:spPr>
                <p:txBody>
                  <a:bodyPr wrap="none" rtlCol="0">
                    <a:spAutoFit/>
                  </a:bodyPr>
                  <a:lstStyle/>
                  <a:p>
                    <a:r>
                      <a:rPr lang="en-US" altLang="zh-TW" sz="1600" dirty="0" smtClean="0"/>
                      <a:t>-</a:t>
                    </a:r>
                    <a:endParaRPr lang="zh-TW" altLang="en-US" sz="1600" dirty="0"/>
                  </a:p>
                </p:txBody>
              </p:sp>
              <p:sp>
                <p:nvSpPr>
                  <p:cNvPr id="130" name="文字方塊 129"/>
                  <p:cNvSpPr txBox="1"/>
                  <p:nvPr/>
                </p:nvSpPr>
                <p:spPr>
                  <a:xfrm>
                    <a:off x="5379720" y="4552951"/>
                    <a:ext cx="274434" cy="307777"/>
                  </a:xfrm>
                  <a:prstGeom prst="rect">
                    <a:avLst/>
                  </a:prstGeom>
                  <a:noFill/>
                </p:spPr>
                <p:txBody>
                  <a:bodyPr wrap="none" rtlCol="0">
                    <a:spAutoFit/>
                  </a:bodyPr>
                  <a:lstStyle/>
                  <a:p>
                    <a:r>
                      <a:rPr lang="en-US" altLang="zh-TW" sz="1400" dirty="0" smtClean="0"/>
                      <a:t>+</a:t>
                    </a:r>
                    <a:endParaRPr lang="zh-TW" altLang="en-US" sz="1400" dirty="0"/>
                  </a:p>
                </p:txBody>
              </p:sp>
              <p:sp>
                <p:nvSpPr>
                  <p:cNvPr id="131" name="文字方塊 130"/>
                  <p:cNvSpPr txBox="1"/>
                  <p:nvPr/>
                </p:nvSpPr>
                <p:spPr>
                  <a:xfrm>
                    <a:off x="5471160" y="4324351"/>
                    <a:ext cx="274434" cy="307777"/>
                  </a:xfrm>
                  <a:prstGeom prst="rect">
                    <a:avLst/>
                  </a:prstGeom>
                  <a:noFill/>
                </p:spPr>
                <p:txBody>
                  <a:bodyPr wrap="none" rtlCol="0">
                    <a:spAutoFit/>
                  </a:bodyPr>
                  <a:lstStyle/>
                  <a:p>
                    <a:r>
                      <a:rPr lang="en-US" altLang="zh-TW" sz="1400" dirty="0" smtClean="0"/>
                      <a:t>+</a:t>
                    </a:r>
                    <a:endParaRPr lang="zh-TW" altLang="en-US" sz="1400" dirty="0"/>
                  </a:p>
                </p:txBody>
              </p:sp>
              <p:sp>
                <p:nvSpPr>
                  <p:cNvPr id="132" name="文字方塊 131"/>
                  <p:cNvSpPr txBox="1"/>
                  <p:nvPr/>
                </p:nvSpPr>
                <p:spPr>
                  <a:xfrm>
                    <a:off x="5956934" y="4505325"/>
                    <a:ext cx="451485" cy="307777"/>
                  </a:xfrm>
                  <a:prstGeom prst="rect">
                    <a:avLst/>
                  </a:prstGeom>
                  <a:noFill/>
                </p:spPr>
                <p:txBody>
                  <a:bodyPr wrap="square" rtlCol="0">
                    <a:spAutoFit/>
                  </a:bodyPr>
                  <a:lstStyle/>
                  <a:p>
                    <a:r>
                      <a:rPr lang="en-US" altLang="zh-TW" sz="1400" b="1" i="1" dirty="0" err="1" smtClean="0">
                        <a:latin typeface="Times New Roman" panose="02020603050405020304" pitchFamily="18" charset="0"/>
                        <a:cs typeface="Times New Roman" panose="02020603050405020304" pitchFamily="18" charset="0"/>
                      </a:rPr>
                      <a:t>v</a:t>
                    </a:r>
                    <a:r>
                      <a:rPr lang="en-US" altLang="zh-TW" sz="1400" b="1" i="1" baseline="-25000" dirty="0" err="1" smtClean="0">
                        <a:latin typeface="Times New Roman" panose="02020603050405020304" pitchFamily="18" charset="0"/>
                        <a:cs typeface="Times New Roman" panose="02020603050405020304" pitchFamily="18" charset="0"/>
                      </a:rPr>
                      <a:t>con</a:t>
                    </a:r>
                    <a:endParaRPr lang="zh-TW" altLang="en-US" sz="1400" b="1" i="1" baseline="-25000" dirty="0">
                      <a:latin typeface="Times New Roman" panose="02020603050405020304" pitchFamily="18" charset="0"/>
                      <a:cs typeface="Times New Roman" panose="02020603050405020304" pitchFamily="18" charset="0"/>
                    </a:endParaRPr>
                  </a:p>
                </p:txBody>
              </p:sp>
              <p:sp>
                <p:nvSpPr>
                  <p:cNvPr id="81" name="圓角矩形 80"/>
                  <p:cNvSpPr/>
                  <p:nvPr/>
                </p:nvSpPr>
                <p:spPr>
                  <a:xfrm>
                    <a:off x="5364480" y="3097530"/>
                    <a:ext cx="1828800" cy="86868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4" name="文字方塊 83"/>
                  <p:cNvSpPr txBox="1"/>
                  <p:nvPr/>
                </p:nvSpPr>
                <p:spPr>
                  <a:xfrm>
                    <a:off x="5577840" y="2754630"/>
                    <a:ext cx="1442959" cy="307777"/>
                  </a:xfrm>
                  <a:prstGeom prst="rect">
                    <a:avLst/>
                  </a:prstGeom>
                  <a:noFill/>
                </p:spPr>
                <p:txBody>
                  <a:bodyPr wrap="none" rtlCol="0">
                    <a:spAutoFit/>
                  </a:bodyPr>
                  <a:lstStyle/>
                  <a:p>
                    <a:r>
                      <a:rPr lang="en-US" altLang="zh-TW" sz="1400" b="1" dirty="0" smtClean="0">
                        <a:solidFill>
                          <a:srgbClr val="FF0000"/>
                        </a:solidFill>
                        <a:latin typeface="Times New Roman" panose="02020603050405020304" pitchFamily="18" charset="0"/>
                        <a:cs typeface="Times New Roman" panose="02020603050405020304" pitchFamily="18" charset="0"/>
                      </a:rPr>
                      <a:t>Current Limiter</a:t>
                    </a:r>
                    <a:endParaRPr lang="zh-TW" altLang="en-US" sz="1400" b="1" dirty="0">
                      <a:solidFill>
                        <a:srgbClr val="FF0000"/>
                      </a:solidFill>
                      <a:latin typeface="Times New Roman" panose="02020603050405020304" pitchFamily="18" charset="0"/>
                      <a:cs typeface="Times New Roman" panose="02020603050405020304" pitchFamily="18" charset="0"/>
                    </a:endParaRPr>
                  </a:p>
                </p:txBody>
              </p:sp>
              <p:sp>
                <p:nvSpPr>
                  <p:cNvPr id="85" name="文字方塊 84"/>
                  <p:cNvSpPr txBox="1"/>
                  <p:nvPr/>
                </p:nvSpPr>
                <p:spPr>
                  <a:xfrm>
                    <a:off x="8183880" y="4171950"/>
                    <a:ext cx="184731" cy="307777"/>
                  </a:xfrm>
                  <a:prstGeom prst="rect">
                    <a:avLst/>
                  </a:prstGeom>
                  <a:noFill/>
                </p:spPr>
                <p:txBody>
                  <a:bodyPr wrap="none" rtlCol="0">
                    <a:spAutoFit/>
                  </a:bodyPr>
                  <a:lstStyle/>
                  <a:p>
                    <a:endParaRPr lang="zh-TW" altLang="en-US" sz="1400" b="1" dirty="0">
                      <a:latin typeface="Times New Roman" panose="02020603050405020304" pitchFamily="18" charset="0"/>
                      <a:cs typeface="Times New Roman" panose="02020603050405020304" pitchFamily="18" charset="0"/>
                    </a:endParaRPr>
                  </a:p>
                </p:txBody>
              </p:sp>
              <p:sp>
                <p:nvSpPr>
                  <p:cNvPr id="86" name="文字方塊 85"/>
                  <p:cNvSpPr txBox="1"/>
                  <p:nvPr/>
                </p:nvSpPr>
                <p:spPr>
                  <a:xfrm>
                    <a:off x="8092440" y="3348990"/>
                    <a:ext cx="314510" cy="307777"/>
                  </a:xfrm>
                  <a:prstGeom prst="rect">
                    <a:avLst/>
                  </a:prstGeom>
                  <a:noFill/>
                </p:spPr>
                <p:txBody>
                  <a:bodyPr wrap="none" rtlCol="0">
                    <a:spAutoFit/>
                  </a:bodyPr>
                  <a:lstStyle/>
                  <a:p>
                    <a:r>
                      <a:rPr lang="en-US" altLang="zh-TW" sz="1400" b="1" i="1" dirty="0" smtClean="0">
                        <a:latin typeface="Times New Roman" panose="02020603050405020304" pitchFamily="18" charset="0"/>
                        <a:cs typeface="Times New Roman" panose="02020603050405020304" pitchFamily="18" charset="0"/>
                      </a:rPr>
                      <a:t>I</a:t>
                    </a:r>
                    <a:r>
                      <a:rPr lang="en-US" altLang="zh-TW" sz="1400" b="1" i="1" baseline="-25000" dirty="0" smtClean="0">
                        <a:latin typeface="Times New Roman" panose="02020603050405020304" pitchFamily="18" charset="0"/>
                        <a:cs typeface="Times New Roman" panose="02020603050405020304" pitchFamily="18" charset="0"/>
                      </a:rPr>
                      <a:t>o</a:t>
                    </a:r>
                    <a:endParaRPr lang="zh-TW" altLang="en-US" sz="1400" b="1" i="1" baseline="-25000" dirty="0">
                      <a:latin typeface="Times New Roman" panose="02020603050405020304" pitchFamily="18" charset="0"/>
                      <a:cs typeface="Times New Roman" panose="02020603050405020304" pitchFamily="18" charset="0"/>
                    </a:endParaRPr>
                  </a:p>
                </p:txBody>
              </p:sp>
              <p:sp>
                <p:nvSpPr>
                  <p:cNvPr id="137" name="文字方塊 136"/>
                  <p:cNvSpPr txBox="1"/>
                  <p:nvPr/>
                </p:nvSpPr>
                <p:spPr>
                  <a:xfrm>
                    <a:off x="5697854" y="4070986"/>
                    <a:ext cx="451485" cy="307777"/>
                  </a:xfrm>
                  <a:prstGeom prst="rect">
                    <a:avLst/>
                  </a:prstGeom>
                  <a:noFill/>
                </p:spPr>
                <p:txBody>
                  <a:bodyPr wrap="square" rtlCol="0">
                    <a:spAutoFit/>
                  </a:bodyPr>
                  <a:lstStyle/>
                  <a:p>
                    <a:r>
                      <a:rPr lang="en-US" altLang="zh-TW" sz="1400" b="1" i="1" dirty="0" err="1" smtClean="0">
                        <a:latin typeface="Times New Roman" panose="02020603050405020304" pitchFamily="18" charset="0"/>
                        <a:cs typeface="Times New Roman" panose="02020603050405020304" pitchFamily="18" charset="0"/>
                      </a:rPr>
                      <a:t>v</a:t>
                    </a:r>
                    <a:r>
                      <a:rPr lang="en-US" altLang="zh-TW" sz="1400" b="1" i="1" baseline="-25000" dirty="0" err="1" smtClean="0">
                        <a:latin typeface="Times New Roman" panose="02020603050405020304" pitchFamily="18" charset="0"/>
                        <a:cs typeface="Times New Roman" panose="02020603050405020304" pitchFamily="18" charset="0"/>
                      </a:rPr>
                      <a:t>lim</a:t>
                    </a:r>
                    <a:endParaRPr lang="zh-TW" altLang="en-US" sz="1400" b="1" i="1" baseline="-25000" dirty="0">
                      <a:latin typeface="Times New Roman" panose="02020603050405020304" pitchFamily="18" charset="0"/>
                      <a:cs typeface="Times New Roman" panose="02020603050405020304" pitchFamily="18" charset="0"/>
                    </a:endParaRPr>
                  </a:p>
                </p:txBody>
              </p:sp>
              <p:sp>
                <p:nvSpPr>
                  <p:cNvPr id="138" name="文字方塊 137"/>
                  <p:cNvSpPr txBox="1"/>
                  <p:nvPr/>
                </p:nvSpPr>
                <p:spPr>
                  <a:xfrm>
                    <a:off x="7170420" y="3265170"/>
                    <a:ext cx="308098" cy="307777"/>
                  </a:xfrm>
                  <a:prstGeom prst="rect">
                    <a:avLst/>
                  </a:prstGeom>
                  <a:noFill/>
                </p:spPr>
                <p:txBody>
                  <a:bodyPr wrap="none" rtlCol="0">
                    <a:spAutoFit/>
                  </a:bodyPr>
                  <a:lstStyle/>
                  <a:p>
                    <a:r>
                      <a:rPr lang="en-US" altLang="zh-TW" sz="1400" b="1" i="1" dirty="0" err="1" smtClean="0">
                        <a:latin typeface="Times New Roman" panose="02020603050405020304" pitchFamily="18" charset="0"/>
                        <a:cs typeface="Times New Roman" panose="02020603050405020304" pitchFamily="18" charset="0"/>
                      </a:rPr>
                      <a:t>i</a:t>
                    </a:r>
                    <a:r>
                      <a:rPr lang="en-US" altLang="zh-TW" sz="1400" b="1" i="1" baseline="-25000" dirty="0" err="1" smtClean="0">
                        <a:latin typeface="Times New Roman" panose="02020603050405020304" pitchFamily="18" charset="0"/>
                        <a:cs typeface="Times New Roman" panose="02020603050405020304" pitchFamily="18" charset="0"/>
                      </a:rPr>
                      <a:t>L</a:t>
                    </a:r>
                    <a:endParaRPr lang="zh-TW" altLang="en-US" sz="1400" b="1" i="1" baseline="-25000" dirty="0">
                      <a:latin typeface="Times New Roman" panose="02020603050405020304" pitchFamily="18" charset="0"/>
                      <a:cs typeface="Times New Roman" panose="02020603050405020304" pitchFamily="18" charset="0"/>
                    </a:endParaRPr>
                  </a:p>
                </p:txBody>
              </p:sp>
              <p:sp>
                <p:nvSpPr>
                  <p:cNvPr id="139" name="文字方塊 138"/>
                  <p:cNvSpPr txBox="1"/>
                  <p:nvPr/>
                </p:nvSpPr>
                <p:spPr>
                  <a:xfrm>
                    <a:off x="5263514" y="4901566"/>
                    <a:ext cx="451485" cy="307777"/>
                  </a:xfrm>
                  <a:prstGeom prst="rect">
                    <a:avLst/>
                  </a:prstGeom>
                  <a:noFill/>
                </p:spPr>
                <p:txBody>
                  <a:bodyPr wrap="square" rtlCol="0">
                    <a:spAutoFit/>
                  </a:bodyPr>
                  <a:lstStyle/>
                  <a:p>
                    <a:r>
                      <a:rPr lang="en-US" altLang="zh-TW" sz="1400" b="1" i="1" dirty="0" err="1" smtClean="0">
                        <a:latin typeface="Times New Roman" panose="02020603050405020304" pitchFamily="18" charset="0"/>
                        <a:cs typeface="Times New Roman" panose="02020603050405020304" pitchFamily="18" charset="0"/>
                      </a:rPr>
                      <a:t>v</a:t>
                    </a:r>
                    <a:r>
                      <a:rPr lang="en-US" altLang="zh-TW" sz="1400" b="1" i="1" baseline="-25000" dirty="0" err="1" smtClean="0">
                        <a:latin typeface="Times New Roman" panose="02020603050405020304" pitchFamily="18" charset="0"/>
                        <a:cs typeface="Times New Roman" panose="02020603050405020304" pitchFamily="18" charset="0"/>
                      </a:rPr>
                      <a:t>fbc</a:t>
                    </a:r>
                    <a:endParaRPr lang="zh-TW" altLang="en-US" sz="1400" b="1" i="1" baseline="-25000" dirty="0">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88" name="文字方塊 87"/>
                      <p:cNvSpPr txBox="1"/>
                      <p:nvPr/>
                    </p:nvSpPr>
                    <p:spPr>
                      <a:xfrm>
                        <a:off x="3703320" y="3272791"/>
                        <a:ext cx="1142492" cy="33855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zh-TW" sz="1600" i="1" smtClean="0">
                                      <a:latin typeface="Cambria Math"/>
                                    </a:rPr>
                                  </m:ctrlPr>
                                </m:sSubPr>
                                <m:e>
                                  <m:r>
                                    <a:rPr lang="zh-TW" altLang="en-US" sz="1600" i="1" smtClean="0">
                                      <a:latin typeface="Cambria Math"/>
                                    </a:rPr>
                                    <m:t>𝜔</m:t>
                                  </m:r>
                                </m:e>
                                <m:sub>
                                  <m:r>
                                    <a:rPr lang="en-US" altLang="zh-TW" sz="1600" b="0" i="1" smtClean="0">
                                      <a:latin typeface="Cambria Math"/>
                                    </a:rPr>
                                    <m:t>𝑟</m:t>
                                  </m:r>
                                </m:sub>
                              </m:sSub>
                              <m:r>
                                <a:rPr lang="en-US" altLang="zh-TW" sz="1600" b="0" i="1" smtClean="0">
                                  <a:latin typeface="Cambria Math"/>
                                </a:rPr>
                                <m:t>=2</m:t>
                              </m:r>
                              <m:r>
                                <a:rPr lang="zh-TW" altLang="en-US" sz="1600" b="0" i="1" smtClean="0">
                                  <a:latin typeface="Cambria Math"/>
                                </a:rPr>
                                <m:t>𝜋</m:t>
                              </m:r>
                              <m:sSub>
                                <m:sSubPr>
                                  <m:ctrlPr>
                                    <a:rPr lang="en-US" altLang="zh-TW" sz="1600" b="0" i="1" smtClean="0">
                                      <a:latin typeface="Cambria Math"/>
                                    </a:rPr>
                                  </m:ctrlPr>
                                </m:sSubPr>
                                <m:e>
                                  <m:r>
                                    <a:rPr lang="en-US" altLang="zh-TW" sz="1600" b="0" i="1" smtClean="0">
                                      <a:latin typeface="Cambria Math"/>
                                    </a:rPr>
                                    <m:t>𝑓</m:t>
                                  </m:r>
                                </m:e>
                                <m:sub>
                                  <m:r>
                                    <a:rPr lang="en-US" altLang="zh-TW" sz="1600" b="0" i="1" smtClean="0">
                                      <a:latin typeface="Cambria Math"/>
                                    </a:rPr>
                                    <m:t>1</m:t>
                                  </m:r>
                                </m:sub>
                              </m:sSub>
                            </m:oMath>
                          </m:oMathPara>
                        </a14:m>
                        <a:endParaRPr lang="zh-TW" altLang="en-US" sz="1600" dirty="0"/>
                      </a:p>
                    </p:txBody>
                  </p:sp>
                </mc:Choice>
                <mc:Fallback xmlns="">
                  <p:sp>
                    <p:nvSpPr>
                      <p:cNvPr id="88" name="文字方塊 87"/>
                      <p:cNvSpPr txBox="1">
                        <a:spLocks noRot="1" noChangeAspect="1" noMove="1" noResize="1" noEditPoints="1" noAdjustHandles="1" noChangeArrowheads="1" noChangeShapeType="1" noTextEdit="1"/>
                      </p:cNvSpPr>
                      <p:nvPr/>
                    </p:nvSpPr>
                    <p:spPr>
                      <a:xfrm>
                        <a:off x="3703320" y="3272791"/>
                        <a:ext cx="1142492" cy="338554"/>
                      </a:xfrm>
                      <a:prstGeom prst="rect">
                        <a:avLst/>
                      </a:prstGeom>
                      <a:blipFill rotWithShape="1">
                        <a:blip r:embed="rId10"/>
                        <a:stretch>
                          <a:fillRect b="-10909"/>
                        </a:stretch>
                      </a:blipFill>
                    </p:spPr>
                    <p:txBody>
                      <a:bodyPr/>
                      <a:lstStyle/>
                      <a:p>
                        <a:r>
                          <a:rPr lang="zh-TW" altLang="en-US">
                            <a:noFill/>
                          </a:rPr>
                          <a:t> </a:t>
                        </a:r>
                      </a:p>
                    </p:txBody>
                  </p:sp>
                </mc:Fallback>
              </mc:AlternateContent>
              <p:sp>
                <p:nvSpPr>
                  <p:cNvPr id="89" name="文字方塊 88"/>
                  <p:cNvSpPr txBox="1"/>
                  <p:nvPr/>
                </p:nvSpPr>
                <p:spPr>
                  <a:xfrm>
                    <a:off x="220980" y="2838451"/>
                    <a:ext cx="3773469" cy="369332"/>
                  </a:xfrm>
                  <a:prstGeom prst="rect">
                    <a:avLst/>
                  </a:prstGeom>
                  <a:noFill/>
                </p:spPr>
                <p:txBody>
                  <a:bodyPr wrap="none" rtlCol="0">
                    <a:spAutoFit/>
                  </a:bodyPr>
                  <a:lstStyle/>
                  <a:p>
                    <a:r>
                      <a:rPr lang="en-US" altLang="zh-TW" b="1" dirty="0" smtClean="0">
                        <a:solidFill>
                          <a:srgbClr val="0000FF"/>
                        </a:solidFill>
                        <a:latin typeface="Times New Roman" panose="02020603050405020304" pitchFamily="18" charset="0"/>
                        <a:cs typeface="Times New Roman" panose="02020603050405020304" pitchFamily="18" charset="0"/>
                      </a:rPr>
                      <a:t>Proportional Resonant (PR) Control</a:t>
                    </a:r>
                    <a:endParaRPr lang="zh-TW" altLang="en-US" b="1" dirty="0">
                      <a:solidFill>
                        <a:srgbClr val="0000FF"/>
                      </a:solidFill>
                      <a:latin typeface="Times New Roman" panose="02020603050405020304" pitchFamily="18" charset="0"/>
                      <a:cs typeface="Times New Roman" panose="02020603050405020304" pitchFamily="18" charset="0"/>
                    </a:endParaRPr>
                  </a:p>
                </p:txBody>
              </p:sp>
              <p:sp>
                <p:nvSpPr>
                  <p:cNvPr id="7" name="橢圓 6"/>
                  <p:cNvSpPr/>
                  <p:nvPr/>
                </p:nvSpPr>
                <p:spPr>
                  <a:xfrm>
                    <a:off x="8380095" y="4804410"/>
                    <a:ext cx="95250" cy="9525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0" name="Oval 13"/>
                  <p:cNvSpPr>
                    <a:spLocks noChangeArrowheads="1"/>
                  </p:cNvSpPr>
                  <p:nvPr/>
                </p:nvSpPr>
                <p:spPr bwMode="auto">
                  <a:xfrm>
                    <a:off x="1493838" y="4801871"/>
                    <a:ext cx="139700" cy="127000"/>
                  </a:xfrm>
                  <a:prstGeom prst="ellipse">
                    <a:avLst/>
                  </a:prstGeom>
                  <a:noFill/>
                  <a:ln w="12700">
                    <a:solidFill>
                      <a:schemeClr val="tx1"/>
                    </a:solidFill>
                    <a:round/>
                    <a:headEnd/>
                    <a:tailEnd/>
                  </a:ln>
                </p:spPr>
                <p:txBody>
                  <a:bodyPr wrap="none" anchor="ctr"/>
                  <a:lstStyle>
                    <a:lvl1pPr eaLnBrk="0" hangingPunct="0">
                      <a:spcBef>
                        <a:spcPct val="20000"/>
                      </a:spcBef>
                      <a:buChar char="•"/>
                      <a:defRPr kumimoji="1" sz="3200">
                        <a:solidFill>
                          <a:schemeClr val="tx1"/>
                        </a:solidFill>
                        <a:latin typeface="Times New Roman" pitchFamily="18" charset="0"/>
                        <a:ea typeface="新細明體" charset="-120"/>
                      </a:defRPr>
                    </a:lvl1pPr>
                    <a:lvl2pPr marL="742950" indent="-285750" eaLnBrk="0" hangingPunct="0">
                      <a:spcBef>
                        <a:spcPct val="20000"/>
                      </a:spcBef>
                      <a:buChar char="–"/>
                      <a:defRPr kumimoji="1" sz="2800">
                        <a:solidFill>
                          <a:schemeClr val="tx1"/>
                        </a:solidFill>
                        <a:latin typeface="Times New Roman" pitchFamily="18" charset="0"/>
                        <a:ea typeface="新細明體" charset="-120"/>
                      </a:defRPr>
                    </a:lvl2pPr>
                    <a:lvl3pPr marL="1143000" indent="-228600" eaLnBrk="0" hangingPunct="0">
                      <a:spcBef>
                        <a:spcPct val="20000"/>
                      </a:spcBef>
                      <a:buChar char="•"/>
                      <a:defRPr kumimoji="1" sz="2400">
                        <a:solidFill>
                          <a:schemeClr val="tx1"/>
                        </a:solidFill>
                        <a:latin typeface="Times New Roman" pitchFamily="18" charset="0"/>
                        <a:ea typeface="新細明體" charset="-120"/>
                      </a:defRPr>
                    </a:lvl3pPr>
                    <a:lvl4pPr marL="1600200" indent="-228600" eaLnBrk="0" hangingPunct="0">
                      <a:spcBef>
                        <a:spcPct val="20000"/>
                      </a:spcBef>
                      <a:buChar char="–"/>
                      <a:defRPr kumimoji="1" sz="2000">
                        <a:solidFill>
                          <a:schemeClr val="tx1"/>
                        </a:solidFill>
                        <a:latin typeface="Times New Roman" pitchFamily="18" charset="0"/>
                        <a:ea typeface="新細明體" charset="-120"/>
                      </a:defRPr>
                    </a:lvl4pPr>
                    <a:lvl5pPr marL="2057400" indent="-228600" eaLnBrk="0" hangingPunct="0">
                      <a:spcBef>
                        <a:spcPct val="20000"/>
                      </a:spcBef>
                      <a:buChar char="»"/>
                      <a:defRPr kumimoji="1" sz="2000">
                        <a:solidFill>
                          <a:schemeClr val="tx1"/>
                        </a:solidFill>
                        <a:latin typeface="Times New Roman" pitchFamily="18" charset="0"/>
                        <a:ea typeface="新細明體" charset="-120"/>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9pPr>
                  </a:lstStyle>
                  <a:p>
                    <a:pPr eaLnBrk="1" hangingPunct="1">
                      <a:spcBef>
                        <a:spcPct val="0"/>
                      </a:spcBef>
                      <a:buFontTx/>
                      <a:buNone/>
                    </a:pPr>
                    <a:endParaRPr lang="zh-TW" altLang="en-US" sz="1800">
                      <a:cs typeface="Times New Roman" pitchFamily="18" charset="0"/>
                    </a:endParaRPr>
                  </a:p>
                </p:txBody>
              </p:sp>
              <p:sp>
                <p:nvSpPr>
                  <p:cNvPr id="15" name="橢圓 14"/>
                  <p:cNvSpPr/>
                  <p:nvPr/>
                </p:nvSpPr>
                <p:spPr>
                  <a:xfrm>
                    <a:off x="2042160" y="4724401"/>
                    <a:ext cx="312420" cy="28194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6" name="文字方塊 15"/>
                  <p:cNvSpPr txBox="1"/>
                  <p:nvPr/>
                </p:nvSpPr>
                <p:spPr>
                  <a:xfrm>
                    <a:off x="2072640" y="4693921"/>
                    <a:ext cx="274434" cy="307777"/>
                  </a:xfrm>
                  <a:prstGeom prst="rect">
                    <a:avLst/>
                  </a:prstGeom>
                  <a:noFill/>
                </p:spPr>
                <p:txBody>
                  <a:bodyPr wrap="none" rtlCol="0">
                    <a:spAutoFit/>
                  </a:bodyPr>
                  <a:lstStyle/>
                  <a:p>
                    <a:r>
                      <a:rPr lang="en-US" altLang="zh-TW" sz="1400" dirty="0" smtClean="0">
                        <a:latin typeface="Times New Roman" panose="02020603050405020304" pitchFamily="18" charset="0"/>
                        <a:cs typeface="Times New Roman" panose="02020603050405020304" pitchFamily="18" charset="0"/>
                      </a:rPr>
                      <a:t>x</a:t>
                    </a:r>
                    <a:endParaRPr lang="zh-TW" altLang="en-US" sz="1400" dirty="0">
                      <a:latin typeface="Times New Roman" panose="02020603050405020304" pitchFamily="18" charset="0"/>
                      <a:cs typeface="Times New Roman" panose="02020603050405020304" pitchFamily="18" charset="0"/>
                    </a:endParaRPr>
                  </a:p>
                </p:txBody>
              </p:sp>
              <p:sp>
                <p:nvSpPr>
                  <p:cNvPr id="106" name="Line 5"/>
                  <p:cNvSpPr>
                    <a:spLocks noChangeShapeType="1"/>
                  </p:cNvSpPr>
                  <p:nvPr/>
                </p:nvSpPr>
                <p:spPr bwMode="auto">
                  <a:xfrm rot="5400000">
                    <a:off x="1995645" y="4511833"/>
                    <a:ext cx="41306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TW" altLang="en-US"/>
                  </a:p>
                </p:txBody>
              </p:sp>
              <p:sp>
                <p:nvSpPr>
                  <p:cNvPr id="17" name="文字方塊 16"/>
                  <p:cNvSpPr txBox="1"/>
                  <p:nvPr/>
                </p:nvSpPr>
                <p:spPr>
                  <a:xfrm>
                    <a:off x="1935480" y="4023361"/>
                    <a:ext cx="579710" cy="307777"/>
                  </a:xfrm>
                  <a:prstGeom prst="rect">
                    <a:avLst/>
                  </a:prstGeom>
                  <a:noFill/>
                </p:spPr>
                <p:txBody>
                  <a:bodyPr wrap="none" rtlCol="0">
                    <a:spAutoFit/>
                  </a:bodyPr>
                  <a:lstStyle/>
                  <a:p>
                    <a:r>
                      <a:rPr lang="en-US" altLang="zh-TW" sz="1400" dirty="0" err="1" smtClean="0">
                        <a:latin typeface="Times New Roman" panose="02020603050405020304" pitchFamily="18" charset="0"/>
                        <a:cs typeface="Times New Roman" panose="02020603050405020304" pitchFamily="18" charset="0"/>
                      </a:rPr>
                      <a:t>sin</a:t>
                    </a:r>
                    <a:r>
                      <a:rPr lang="en-US" altLang="zh-TW" sz="1400" dirty="0" err="1" smtClean="0">
                        <a:latin typeface="Symbol" panose="05050102010706020507" pitchFamily="18" charset="2"/>
                        <a:cs typeface="Times New Roman" panose="02020603050405020304" pitchFamily="18" charset="0"/>
                      </a:rPr>
                      <a:t>w</a:t>
                    </a:r>
                    <a:r>
                      <a:rPr lang="en-US" altLang="zh-TW" sz="1400" dirty="0" err="1" smtClean="0">
                        <a:latin typeface="Times New Roman" panose="02020603050405020304" pitchFamily="18" charset="0"/>
                        <a:cs typeface="Times New Roman" panose="02020603050405020304" pitchFamily="18" charset="0"/>
                      </a:rPr>
                      <a:t>t</a:t>
                    </a:r>
                    <a:endParaRPr lang="zh-TW" altLang="en-US" sz="1400" dirty="0">
                      <a:latin typeface="Times New Roman" panose="02020603050405020304" pitchFamily="18" charset="0"/>
                      <a:cs typeface="Times New Roman" panose="02020603050405020304" pitchFamily="18" charset="0"/>
                    </a:endParaRPr>
                  </a:p>
                </p:txBody>
              </p:sp>
              <p:grpSp>
                <p:nvGrpSpPr>
                  <p:cNvPr id="43" name="群組 42"/>
                  <p:cNvGrpSpPr/>
                  <p:nvPr/>
                </p:nvGrpSpPr>
                <p:grpSpPr>
                  <a:xfrm>
                    <a:off x="861060" y="4732021"/>
                    <a:ext cx="343364" cy="307777"/>
                    <a:chOff x="350520" y="4640580"/>
                    <a:chExt cx="343364" cy="307777"/>
                  </a:xfrm>
                </p:grpSpPr>
                <p:sp>
                  <p:nvSpPr>
                    <p:cNvPr id="14" name="矩形 13"/>
                    <p:cNvSpPr/>
                    <p:nvPr/>
                  </p:nvSpPr>
                  <p:spPr>
                    <a:xfrm>
                      <a:off x="373380" y="4640580"/>
                      <a:ext cx="312420" cy="29718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2" name="文字方塊 41"/>
                    <p:cNvSpPr txBox="1"/>
                    <p:nvPr/>
                  </p:nvSpPr>
                  <p:spPr>
                    <a:xfrm>
                      <a:off x="350520" y="4640580"/>
                      <a:ext cx="343364" cy="307777"/>
                    </a:xfrm>
                    <a:prstGeom prst="rect">
                      <a:avLst/>
                    </a:prstGeom>
                    <a:noFill/>
                  </p:spPr>
                  <p:txBody>
                    <a:bodyPr wrap="none" rtlCol="0">
                      <a:spAutoFit/>
                    </a:bodyPr>
                    <a:lstStyle/>
                    <a:p>
                      <a:r>
                        <a:rPr lang="en-US" altLang="zh-TW" sz="1400" dirty="0" smtClean="0">
                          <a:latin typeface="Times New Roman" panose="02020603050405020304" pitchFamily="18" charset="0"/>
                          <a:cs typeface="Times New Roman" panose="02020603050405020304" pitchFamily="18" charset="0"/>
                        </a:rPr>
                        <a:t>PI</a:t>
                      </a:r>
                      <a:endParaRPr lang="zh-TW" altLang="en-US" sz="1400" dirty="0">
                        <a:latin typeface="Times New Roman" panose="02020603050405020304" pitchFamily="18" charset="0"/>
                        <a:cs typeface="Times New Roman" panose="02020603050405020304" pitchFamily="18" charset="0"/>
                      </a:endParaRPr>
                    </a:p>
                  </p:txBody>
                </p:sp>
              </p:grpSp>
              <p:sp>
                <p:nvSpPr>
                  <p:cNvPr id="107" name="Line 14"/>
                  <p:cNvSpPr>
                    <a:spLocks noChangeShapeType="1"/>
                  </p:cNvSpPr>
                  <p:nvPr/>
                </p:nvSpPr>
                <p:spPr bwMode="auto">
                  <a:xfrm>
                    <a:off x="1630680" y="4861561"/>
                    <a:ext cx="43465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TW" altLang="en-US"/>
                  </a:p>
                </p:txBody>
              </p:sp>
              <p:grpSp>
                <p:nvGrpSpPr>
                  <p:cNvPr id="108" name="群組 107"/>
                  <p:cNvGrpSpPr/>
                  <p:nvPr/>
                </p:nvGrpSpPr>
                <p:grpSpPr>
                  <a:xfrm>
                    <a:off x="1689418" y="5724526"/>
                    <a:ext cx="564578" cy="388620"/>
                    <a:chOff x="7977823" y="4274820"/>
                    <a:chExt cx="564578" cy="388620"/>
                  </a:xfrm>
                </p:grpSpPr>
                <p:sp>
                  <p:nvSpPr>
                    <p:cNvPr id="109" name="Text Box 25"/>
                    <p:cNvSpPr txBox="1">
                      <a:spLocks noChangeArrowheads="1"/>
                    </p:cNvSpPr>
                    <p:nvPr/>
                  </p:nvSpPr>
                  <p:spPr bwMode="auto">
                    <a:xfrm>
                      <a:off x="7977823" y="4299585"/>
                      <a:ext cx="5645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kumimoji="1" sz="3200">
                          <a:solidFill>
                            <a:schemeClr val="tx1"/>
                          </a:solidFill>
                          <a:latin typeface="Times New Roman" pitchFamily="18" charset="0"/>
                          <a:ea typeface="新細明體" charset="-120"/>
                        </a:defRPr>
                      </a:lvl1pPr>
                      <a:lvl2pPr marL="742950" indent="-285750" eaLnBrk="0" hangingPunct="0">
                        <a:spcBef>
                          <a:spcPct val="20000"/>
                        </a:spcBef>
                        <a:buChar char="–"/>
                        <a:defRPr kumimoji="1" sz="2800">
                          <a:solidFill>
                            <a:schemeClr val="tx1"/>
                          </a:solidFill>
                          <a:latin typeface="Times New Roman" pitchFamily="18" charset="0"/>
                          <a:ea typeface="新細明體" charset="-120"/>
                        </a:defRPr>
                      </a:lvl2pPr>
                      <a:lvl3pPr marL="1143000" indent="-228600" eaLnBrk="0" hangingPunct="0">
                        <a:spcBef>
                          <a:spcPct val="20000"/>
                        </a:spcBef>
                        <a:buChar char="•"/>
                        <a:defRPr kumimoji="1" sz="2400">
                          <a:solidFill>
                            <a:schemeClr val="tx1"/>
                          </a:solidFill>
                          <a:latin typeface="Times New Roman" pitchFamily="18" charset="0"/>
                          <a:ea typeface="新細明體" charset="-120"/>
                        </a:defRPr>
                      </a:lvl3pPr>
                      <a:lvl4pPr marL="1600200" indent="-228600" eaLnBrk="0" hangingPunct="0">
                        <a:spcBef>
                          <a:spcPct val="20000"/>
                        </a:spcBef>
                        <a:buChar char="–"/>
                        <a:defRPr kumimoji="1" sz="2000">
                          <a:solidFill>
                            <a:schemeClr val="tx1"/>
                          </a:solidFill>
                          <a:latin typeface="Times New Roman" pitchFamily="18" charset="0"/>
                          <a:ea typeface="新細明體" charset="-120"/>
                        </a:defRPr>
                      </a:lvl4pPr>
                      <a:lvl5pPr marL="2057400" indent="-228600" eaLnBrk="0" hangingPunct="0">
                        <a:spcBef>
                          <a:spcPct val="20000"/>
                        </a:spcBef>
                        <a:buChar char="»"/>
                        <a:defRPr kumimoji="1" sz="2000">
                          <a:solidFill>
                            <a:schemeClr val="tx1"/>
                          </a:solidFill>
                          <a:latin typeface="Times New Roman" pitchFamily="18" charset="0"/>
                          <a:ea typeface="新細明體" charset="-120"/>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9pPr>
                    </a:lstStyle>
                    <a:p>
                      <a:pPr eaLnBrk="1" hangingPunct="1">
                        <a:spcBef>
                          <a:spcPct val="0"/>
                        </a:spcBef>
                        <a:buFontTx/>
                        <a:buNone/>
                      </a:pPr>
                      <a:r>
                        <a:rPr lang="en-US" altLang="zh-TW" sz="1400" b="1" i="1" dirty="0" smtClean="0">
                          <a:cs typeface="Times New Roman" pitchFamily="18" charset="0"/>
                        </a:rPr>
                        <a:t>RMS</a:t>
                      </a:r>
                      <a:endParaRPr lang="en-US" altLang="zh-TW" sz="1400" b="1" i="1" baseline="-25000" dirty="0">
                        <a:cs typeface="Times New Roman" pitchFamily="18" charset="0"/>
                      </a:endParaRPr>
                    </a:p>
                  </p:txBody>
                </p:sp>
                <p:sp>
                  <p:nvSpPr>
                    <p:cNvPr id="110" name="矩形 109"/>
                    <p:cNvSpPr/>
                    <p:nvPr/>
                  </p:nvSpPr>
                  <p:spPr bwMode="auto">
                    <a:xfrm>
                      <a:off x="8028305" y="4274820"/>
                      <a:ext cx="467995" cy="38862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grpSp>
              <p:sp>
                <p:nvSpPr>
                  <p:cNvPr id="112" name="Oval 13"/>
                  <p:cNvSpPr>
                    <a:spLocks noChangeArrowheads="1"/>
                  </p:cNvSpPr>
                  <p:nvPr/>
                </p:nvSpPr>
                <p:spPr bwMode="auto">
                  <a:xfrm>
                    <a:off x="457518" y="4801871"/>
                    <a:ext cx="139700" cy="127000"/>
                  </a:xfrm>
                  <a:prstGeom prst="ellipse">
                    <a:avLst/>
                  </a:prstGeom>
                  <a:noFill/>
                  <a:ln w="12700">
                    <a:solidFill>
                      <a:schemeClr val="tx1"/>
                    </a:solidFill>
                    <a:round/>
                    <a:headEnd/>
                    <a:tailEnd/>
                  </a:ln>
                </p:spPr>
                <p:txBody>
                  <a:bodyPr wrap="none" anchor="ctr"/>
                  <a:lstStyle>
                    <a:lvl1pPr eaLnBrk="0" hangingPunct="0">
                      <a:spcBef>
                        <a:spcPct val="20000"/>
                      </a:spcBef>
                      <a:buChar char="•"/>
                      <a:defRPr kumimoji="1" sz="3200">
                        <a:solidFill>
                          <a:schemeClr val="tx1"/>
                        </a:solidFill>
                        <a:latin typeface="Times New Roman" pitchFamily="18" charset="0"/>
                        <a:ea typeface="新細明體" charset="-120"/>
                      </a:defRPr>
                    </a:lvl1pPr>
                    <a:lvl2pPr marL="742950" indent="-285750" eaLnBrk="0" hangingPunct="0">
                      <a:spcBef>
                        <a:spcPct val="20000"/>
                      </a:spcBef>
                      <a:buChar char="–"/>
                      <a:defRPr kumimoji="1" sz="2800">
                        <a:solidFill>
                          <a:schemeClr val="tx1"/>
                        </a:solidFill>
                        <a:latin typeface="Times New Roman" pitchFamily="18" charset="0"/>
                        <a:ea typeface="新細明體" charset="-120"/>
                      </a:defRPr>
                    </a:lvl2pPr>
                    <a:lvl3pPr marL="1143000" indent="-228600" eaLnBrk="0" hangingPunct="0">
                      <a:spcBef>
                        <a:spcPct val="20000"/>
                      </a:spcBef>
                      <a:buChar char="•"/>
                      <a:defRPr kumimoji="1" sz="2400">
                        <a:solidFill>
                          <a:schemeClr val="tx1"/>
                        </a:solidFill>
                        <a:latin typeface="Times New Roman" pitchFamily="18" charset="0"/>
                        <a:ea typeface="新細明體" charset="-120"/>
                      </a:defRPr>
                    </a:lvl3pPr>
                    <a:lvl4pPr marL="1600200" indent="-228600" eaLnBrk="0" hangingPunct="0">
                      <a:spcBef>
                        <a:spcPct val="20000"/>
                      </a:spcBef>
                      <a:buChar char="–"/>
                      <a:defRPr kumimoji="1" sz="2000">
                        <a:solidFill>
                          <a:schemeClr val="tx1"/>
                        </a:solidFill>
                        <a:latin typeface="Times New Roman" pitchFamily="18" charset="0"/>
                        <a:ea typeface="新細明體" charset="-120"/>
                      </a:defRPr>
                    </a:lvl4pPr>
                    <a:lvl5pPr marL="2057400" indent="-228600" eaLnBrk="0" hangingPunct="0">
                      <a:spcBef>
                        <a:spcPct val="20000"/>
                      </a:spcBef>
                      <a:buChar char="»"/>
                      <a:defRPr kumimoji="1" sz="2000">
                        <a:solidFill>
                          <a:schemeClr val="tx1"/>
                        </a:solidFill>
                        <a:latin typeface="Times New Roman" pitchFamily="18" charset="0"/>
                        <a:ea typeface="新細明體" charset="-120"/>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9pPr>
                  </a:lstStyle>
                  <a:p>
                    <a:pPr eaLnBrk="1" hangingPunct="1">
                      <a:spcBef>
                        <a:spcPct val="0"/>
                      </a:spcBef>
                      <a:buFontTx/>
                      <a:buNone/>
                    </a:pPr>
                    <a:endParaRPr lang="zh-TW" altLang="en-US" sz="1800">
                      <a:cs typeface="Times New Roman" pitchFamily="18" charset="0"/>
                    </a:endParaRPr>
                  </a:p>
                </p:txBody>
              </p:sp>
              <p:sp>
                <p:nvSpPr>
                  <p:cNvPr id="113" name="Line 5"/>
                  <p:cNvSpPr>
                    <a:spLocks noChangeShapeType="1"/>
                  </p:cNvSpPr>
                  <p:nvPr/>
                </p:nvSpPr>
                <p:spPr bwMode="auto">
                  <a:xfrm rot="5400000">
                    <a:off x="1355565" y="4580414"/>
                    <a:ext cx="41306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TW" altLang="en-US"/>
                  </a:p>
                </p:txBody>
              </p:sp>
              <p:sp>
                <p:nvSpPr>
                  <p:cNvPr id="44" name="文字方塊 43"/>
                  <p:cNvSpPr txBox="1"/>
                  <p:nvPr/>
                </p:nvSpPr>
                <p:spPr>
                  <a:xfrm>
                    <a:off x="1348740" y="4076701"/>
                    <a:ext cx="420308" cy="307777"/>
                  </a:xfrm>
                  <a:prstGeom prst="rect">
                    <a:avLst/>
                  </a:prstGeom>
                  <a:noFill/>
                </p:spPr>
                <p:txBody>
                  <a:bodyPr wrap="none" rtlCol="0">
                    <a:spAutoFit/>
                  </a:bodyPr>
                  <a:lstStyle/>
                  <a:p>
                    <a:r>
                      <a:rPr lang="en-US" altLang="zh-TW" sz="1400" i="1" dirty="0" smtClean="0">
                        <a:latin typeface="Times New Roman" panose="02020603050405020304" pitchFamily="18" charset="0"/>
                        <a:cs typeface="Times New Roman" panose="02020603050405020304" pitchFamily="18" charset="0"/>
                      </a:rPr>
                      <a:t>v</a:t>
                    </a:r>
                    <a:r>
                      <a:rPr lang="en-US" altLang="zh-TW" sz="1400" i="1" baseline="-25000" dirty="0" smtClean="0">
                        <a:latin typeface="Times New Roman" panose="02020603050405020304" pitchFamily="18" charset="0"/>
                        <a:cs typeface="Times New Roman" panose="02020603050405020304" pitchFamily="18" charset="0"/>
                      </a:rPr>
                      <a:t>m0</a:t>
                    </a:r>
                    <a:endParaRPr lang="zh-TW" altLang="en-US" sz="1400" i="1" baseline="-25000" dirty="0">
                      <a:latin typeface="Times New Roman" panose="02020603050405020304" pitchFamily="18" charset="0"/>
                      <a:cs typeface="Times New Roman" panose="02020603050405020304" pitchFamily="18" charset="0"/>
                    </a:endParaRPr>
                  </a:p>
                </p:txBody>
              </p:sp>
              <p:sp>
                <p:nvSpPr>
                  <p:cNvPr id="114" name="文字方塊 113"/>
                  <p:cNvSpPr txBox="1"/>
                  <p:nvPr/>
                </p:nvSpPr>
                <p:spPr>
                  <a:xfrm>
                    <a:off x="1615440" y="4533901"/>
                    <a:ext cx="351378" cy="307777"/>
                  </a:xfrm>
                  <a:prstGeom prst="rect">
                    <a:avLst/>
                  </a:prstGeom>
                  <a:noFill/>
                </p:spPr>
                <p:txBody>
                  <a:bodyPr wrap="none" rtlCol="0">
                    <a:spAutoFit/>
                  </a:bodyPr>
                  <a:lstStyle/>
                  <a:p>
                    <a:r>
                      <a:rPr lang="en-US" altLang="zh-TW" sz="1400" i="1" dirty="0" err="1" smtClean="0">
                        <a:latin typeface="Times New Roman" panose="02020603050405020304" pitchFamily="18" charset="0"/>
                        <a:cs typeface="Times New Roman" panose="02020603050405020304" pitchFamily="18" charset="0"/>
                      </a:rPr>
                      <a:t>v</a:t>
                    </a:r>
                    <a:r>
                      <a:rPr lang="en-US" altLang="zh-TW" sz="1400" i="1" baseline="-25000" dirty="0" err="1" smtClean="0">
                        <a:latin typeface="Times New Roman" panose="02020603050405020304" pitchFamily="18" charset="0"/>
                        <a:cs typeface="Times New Roman" panose="02020603050405020304" pitchFamily="18" charset="0"/>
                      </a:rPr>
                      <a:t>m</a:t>
                    </a:r>
                    <a:endParaRPr lang="zh-TW" altLang="en-US" sz="1400" i="1" baseline="-25000" dirty="0">
                      <a:latin typeface="Times New Roman" panose="02020603050405020304" pitchFamily="18" charset="0"/>
                      <a:cs typeface="Times New Roman" panose="02020603050405020304" pitchFamily="18" charset="0"/>
                    </a:endParaRPr>
                  </a:p>
                </p:txBody>
              </p:sp>
              <p:sp>
                <p:nvSpPr>
                  <p:cNvPr id="115" name="Line 14"/>
                  <p:cNvSpPr>
                    <a:spLocks noChangeShapeType="1"/>
                  </p:cNvSpPr>
                  <p:nvPr/>
                </p:nvSpPr>
                <p:spPr bwMode="auto">
                  <a:xfrm>
                    <a:off x="1203960" y="4861561"/>
                    <a:ext cx="28987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TW" altLang="en-US"/>
                  </a:p>
                </p:txBody>
              </p:sp>
              <p:sp>
                <p:nvSpPr>
                  <p:cNvPr id="116" name="Line 14"/>
                  <p:cNvSpPr>
                    <a:spLocks noChangeShapeType="1"/>
                  </p:cNvSpPr>
                  <p:nvPr/>
                </p:nvSpPr>
                <p:spPr bwMode="auto">
                  <a:xfrm>
                    <a:off x="586740" y="4876801"/>
                    <a:ext cx="28987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TW" altLang="en-US"/>
                  </a:p>
                </p:txBody>
              </p:sp>
              <p:sp>
                <p:nvSpPr>
                  <p:cNvPr id="117" name="Line 15"/>
                  <p:cNvSpPr>
                    <a:spLocks noChangeShapeType="1"/>
                  </p:cNvSpPr>
                  <p:nvPr/>
                </p:nvSpPr>
                <p:spPr bwMode="auto">
                  <a:xfrm flipV="1">
                    <a:off x="528320" y="4921251"/>
                    <a:ext cx="0" cy="10128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TW" altLang="en-US"/>
                  </a:p>
                </p:txBody>
              </p:sp>
              <p:cxnSp>
                <p:nvCxnSpPr>
                  <p:cNvPr id="49" name="直線接點 48"/>
                  <p:cNvCxnSpPr>
                    <a:endCxn id="110" idx="1"/>
                  </p:cNvCxnSpPr>
                  <p:nvPr/>
                </p:nvCxnSpPr>
                <p:spPr>
                  <a:xfrm flipV="1">
                    <a:off x="525780" y="5918836"/>
                    <a:ext cx="1214120" cy="0"/>
                  </a:xfrm>
                  <a:prstGeom prst="line">
                    <a:avLst/>
                  </a:prstGeom>
                </p:spPr>
                <p:style>
                  <a:lnRef idx="1">
                    <a:schemeClr val="dk1"/>
                  </a:lnRef>
                  <a:fillRef idx="0">
                    <a:schemeClr val="dk1"/>
                  </a:fillRef>
                  <a:effectRef idx="0">
                    <a:schemeClr val="dk1"/>
                  </a:effectRef>
                  <a:fontRef idx="minor">
                    <a:schemeClr val="tx1"/>
                  </a:fontRef>
                </p:style>
              </p:cxnSp>
              <p:sp>
                <p:nvSpPr>
                  <p:cNvPr id="120" name="Line 14"/>
                  <p:cNvSpPr>
                    <a:spLocks noChangeShapeType="1"/>
                  </p:cNvSpPr>
                  <p:nvPr/>
                </p:nvSpPr>
                <p:spPr bwMode="auto">
                  <a:xfrm>
                    <a:off x="152400" y="4861561"/>
                    <a:ext cx="28987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TW" altLang="en-US"/>
                  </a:p>
                </p:txBody>
              </p:sp>
              <p:sp>
                <p:nvSpPr>
                  <p:cNvPr id="51" name="文字方塊 50"/>
                  <p:cNvSpPr txBox="1"/>
                  <p:nvPr/>
                </p:nvSpPr>
                <p:spPr>
                  <a:xfrm>
                    <a:off x="228600" y="4564380"/>
                    <a:ext cx="274434" cy="307777"/>
                  </a:xfrm>
                  <a:prstGeom prst="rect">
                    <a:avLst/>
                  </a:prstGeom>
                  <a:noFill/>
                </p:spPr>
                <p:txBody>
                  <a:bodyPr wrap="none" rtlCol="0">
                    <a:spAutoFit/>
                  </a:bodyPr>
                  <a:lstStyle/>
                  <a:p>
                    <a:r>
                      <a:rPr lang="en-US" altLang="zh-TW" sz="1400" dirty="0" smtClean="0"/>
                      <a:t>+</a:t>
                    </a:r>
                    <a:endParaRPr lang="zh-TW" altLang="en-US" sz="1400" dirty="0"/>
                  </a:p>
                </p:txBody>
              </p:sp>
              <p:sp>
                <p:nvSpPr>
                  <p:cNvPr id="123" name="Text Box 21"/>
                  <p:cNvSpPr txBox="1">
                    <a:spLocks noChangeArrowheads="1"/>
                  </p:cNvSpPr>
                  <p:nvPr/>
                </p:nvSpPr>
                <p:spPr bwMode="auto">
                  <a:xfrm>
                    <a:off x="314643" y="4918711"/>
                    <a:ext cx="25241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kumimoji="1" sz="3200">
                        <a:solidFill>
                          <a:schemeClr val="tx1"/>
                        </a:solidFill>
                        <a:latin typeface="Times New Roman" pitchFamily="18" charset="0"/>
                        <a:ea typeface="新細明體" charset="-120"/>
                      </a:defRPr>
                    </a:lvl1pPr>
                    <a:lvl2pPr marL="742950" indent="-285750" eaLnBrk="0" hangingPunct="0">
                      <a:spcBef>
                        <a:spcPct val="20000"/>
                      </a:spcBef>
                      <a:buChar char="–"/>
                      <a:defRPr kumimoji="1" sz="2800">
                        <a:solidFill>
                          <a:schemeClr val="tx1"/>
                        </a:solidFill>
                        <a:latin typeface="Times New Roman" pitchFamily="18" charset="0"/>
                        <a:ea typeface="新細明體" charset="-120"/>
                      </a:defRPr>
                    </a:lvl2pPr>
                    <a:lvl3pPr marL="1143000" indent="-228600" eaLnBrk="0" hangingPunct="0">
                      <a:spcBef>
                        <a:spcPct val="20000"/>
                      </a:spcBef>
                      <a:buChar char="•"/>
                      <a:defRPr kumimoji="1" sz="2400">
                        <a:solidFill>
                          <a:schemeClr val="tx1"/>
                        </a:solidFill>
                        <a:latin typeface="Times New Roman" pitchFamily="18" charset="0"/>
                        <a:ea typeface="新細明體" charset="-120"/>
                      </a:defRPr>
                    </a:lvl3pPr>
                    <a:lvl4pPr marL="1600200" indent="-228600" eaLnBrk="0" hangingPunct="0">
                      <a:spcBef>
                        <a:spcPct val="20000"/>
                      </a:spcBef>
                      <a:buChar char="–"/>
                      <a:defRPr kumimoji="1" sz="2000">
                        <a:solidFill>
                          <a:schemeClr val="tx1"/>
                        </a:solidFill>
                        <a:latin typeface="Times New Roman" pitchFamily="18" charset="0"/>
                        <a:ea typeface="新細明體" charset="-120"/>
                      </a:defRPr>
                    </a:lvl4pPr>
                    <a:lvl5pPr marL="2057400" indent="-228600" eaLnBrk="0" hangingPunct="0">
                      <a:spcBef>
                        <a:spcPct val="20000"/>
                      </a:spcBef>
                      <a:buChar char="»"/>
                      <a:defRPr kumimoji="1" sz="2000">
                        <a:solidFill>
                          <a:schemeClr val="tx1"/>
                        </a:solidFill>
                        <a:latin typeface="Times New Roman" pitchFamily="18" charset="0"/>
                        <a:ea typeface="新細明體" charset="-120"/>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新細明體" charset="-120"/>
                      </a:defRPr>
                    </a:lvl9pPr>
                  </a:lstStyle>
                  <a:p>
                    <a:pPr eaLnBrk="1" hangingPunct="1">
                      <a:spcBef>
                        <a:spcPct val="0"/>
                      </a:spcBef>
                      <a:buFontTx/>
                      <a:buNone/>
                    </a:pPr>
                    <a:r>
                      <a:rPr lang="en-US" altLang="zh-TW" sz="1600" b="1" dirty="0">
                        <a:cs typeface="Times New Roman" pitchFamily="18" charset="0"/>
                      </a:rPr>
                      <a:t>-</a:t>
                    </a:r>
                  </a:p>
                </p:txBody>
              </p:sp>
              <p:sp>
                <p:nvSpPr>
                  <p:cNvPr id="124" name="文字方塊 123"/>
                  <p:cNvSpPr txBox="1"/>
                  <p:nvPr/>
                </p:nvSpPr>
                <p:spPr>
                  <a:xfrm>
                    <a:off x="501014" y="5229226"/>
                    <a:ext cx="520066" cy="307777"/>
                  </a:xfrm>
                  <a:prstGeom prst="rect">
                    <a:avLst/>
                  </a:prstGeom>
                  <a:noFill/>
                </p:spPr>
                <p:txBody>
                  <a:bodyPr wrap="square" rtlCol="0">
                    <a:spAutoFit/>
                  </a:bodyPr>
                  <a:lstStyle/>
                  <a:p>
                    <a:r>
                      <a:rPr lang="en-US" altLang="zh-TW" sz="1400" i="1" dirty="0" err="1" smtClean="0">
                        <a:latin typeface="Times New Roman" panose="02020603050405020304" pitchFamily="18" charset="0"/>
                        <a:cs typeface="Times New Roman" panose="02020603050405020304" pitchFamily="18" charset="0"/>
                      </a:rPr>
                      <a:t>v</a:t>
                    </a:r>
                    <a:r>
                      <a:rPr lang="en-US" altLang="zh-TW" sz="1400" i="1" baseline="-25000" dirty="0" err="1" smtClean="0">
                        <a:latin typeface="Times New Roman" panose="02020603050405020304" pitchFamily="18" charset="0"/>
                        <a:cs typeface="Times New Roman" panose="02020603050405020304" pitchFamily="18" charset="0"/>
                      </a:rPr>
                      <a:t>rms</a:t>
                    </a:r>
                    <a:endParaRPr lang="zh-TW" altLang="en-US" sz="1400" i="1" baseline="-25000" dirty="0">
                      <a:latin typeface="Times New Roman" panose="02020603050405020304" pitchFamily="18" charset="0"/>
                      <a:cs typeface="Times New Roman" panose="02020603050405020304" pitchFamily="18" charset="0"/>
                    </a:endParaRPr>
                  </a:p>
                </p:txBody>
              </p:sp>
              <p:sp>
                <p:nvSpPr>
                  <p:cNvPr id="125" name="文字方塊 124"/>
                  <p:cNvSpPr txBox="1"/>
                  <p:nvPr/>
                </p:nvSpPr>
                <p:spPr>
                  <a:xfrm>
                    <a:off x="-82302" y="4537500"/>
                    <a:ext cx="520066" cy="307777"/>
                  </a:xfrm>
                  <a:prstGeom prst="rect">
                    <a:avLst/>
                  </a:prstGeom>
                  <a:noFill/>
                </p:spPr>
                <p:txBody>
                  <a:bodyPr wrap="square" rtlCol="0">
                    <a:spAutoFit/>
                  </a:bodyPr>
                  <a:lstStyle/>
                  <a:p>
                    <a:r>
                      <a:rPr lang="en-US" altLang="zh-TW" sz="1400" i="1" dirty="0" err="1" smtClean="0">
                        <a:latin typeface="Times New Roman" panose="02020603050405020304" pitchFamily="18" charset="0"/>
                        <a:cs typeface="Times New Roman" panose="02020603050405020304" pitchFamily="18" charset="0"/>
                      </a:rPr>
                      <a:t>V</a:t>
                    </a:r>
                    <a:r>
                      <a:rPr lang="en-US" altLang="zh-TW" sz="1400" i="1" baseline="-25000" dirty="0" err="1" smtClean="0">
                        <a:latin typeface="Times New Roman" panose="02020603050405020304" pitchFamily="18" charset="0"/>
                        <a:cs typeface="Times New Roman" panose="02020603050405020304" pitchFamily="18" charset="0"/>
                      </a:rPr>
                      <a:t>rms</a:t>
                    </a:r>
                    <a:r>
                      <a:rPr lang="en-US" altLang="zh-TW" sz="1400" i="1" baseline="30000" dirty="0" smtClean="0">
                        <a:latin typeface="Times New Roman" panose="02020603050405020304" pitchFamily="18" charset="0"/>
                        <a:cs typeface="Times New Roman" panose="02020603050405020304" pitchFamily="18" charset="0"/>
                      </a:rPr>
                      <a:t>*</a:t>
                    </a:r>
                    <a:endParaRPr lang="zh-TW" altLang="en-US" sz="1400" i="1" baseline="30000" dirty="0">
                      <a:latin typeface="Times New Roman" panose="02020603050405020304" pitchFamily="18" charset="0"/>
                      <a:cs typeface="Times New Roman" panose="02020603050405020304" pitchFamily="18" charset="0"/>
                    </a:endParaRPr>
                  </a:p>
                </p:txBody>
              </p:sp>
            </p:grpSp>
            <p:sp>
              <p:nvSpPr>
                <p:cNvPr id="57" name="文字方塊 56"/>
                <p:cNvSpPr txBox="1"/>
                <p:nvPr/>
              </p:nvSpPr>
              <p:spPr>
                <a:xfrm>
                  <a:off x="8246534" y="4190999"/>
                  <a:ext cx="506870" cy="307777"/>
                </a:xfrm>
                <a:prstGeom prst="rect">
                  <a:avLst/>
                </a:prstGeom>
                <a:noFill/>
              </p:spPr>
              <p:txBody>
                <a:bodyPr wrap="none" rtlCol="0">
                  <a:spAutoFit/>
                </a:bodyPr>
                <a:lstStyle/>
                <a:p>
                  <a:r>
                    <a:rPr lang="en-US" altLang="zh-TW" sz="1400" dirty="0" smtClean="0">
                      <a:latin typeface="Times New Roman" panose="02020603050405020304" pitchFamily="18" charset="0"/>
                      <a:cs typeface="Times New Roman" panose="02020603050405020304" pitchFamily="18" charset="0"/>
                    </a:rPr>
                    <a:t>1/</a:t>
                  </a:r>
                  <a:r>
                    <a:rPr lang="en-US" altLang="zh-TW" sz="1400" i="1" dirty="0" smtClean="0">
                      <a:latin typeface="Times New Roman" panose="02020603050405020304" pitchFamily="18" charset="0"/>
                      <a:cs typeface="Times New Roman" panose="02020603050405020304" pitchFamily="18" charset="0"/>
                    </a:rPr>
                    <a:t>Z</a:t>
                  </a:r>
                  <a:r>
                    <a:rPr lang="en-US" altLang="zh-TW" sz="1400" i="1" baseline="-25000" dirty="0" smtClean="0">
                      <a:latin typeface="Times New Roman" panose="02020603050405020304" pitchFamily="18" charset="0"/>
                      <a:cs typeface="Times New Roman" panose="02020603050405020304" pitchFamily="18" charset="0"/>
                    </a:rPr>
                    <a:t>L</a:t>
                  </a:r>
                  <a:endParaRPr lang="zh-TW" altLang="en-US" sz="1400" i="1" baseline="-25000" dirty="0">
                    <a:latin typeface="Times New Roman" panose="02020603050405020304" pitchFamily="18" charset="0"/>
                    <a:cs typeface="Times New Roman" panose="02020603050405020304" pitchFamily="18" charset="0"/>
                  </a:endParaRPr>
                </a:p>
              </p:txBody>
            </p:sp>
          </p:grpSp>
          <p:sp>
            <p:nvSpPr>
              <p:cNvPr id="9" name="矩形 8"/>
              <p:cNvSpPr/>
              <p:nvPr/>
            </p:nvSpPr>
            <p:spPr>
              <a:xfrm>
                <a:off x="4216400" y="5774267"/>
                <a:ext cx="601133" cy="3810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5" name="文字方塊 34"/>
              <p:cNvSpPr txBox="1"/>
              <p:nvPr/>
            </p:nvSpPr>
            <p:spPr>
              <a:xfrm>
                <a:off x="4258733" y="5816600"/>
                <a:ext cx="522900" cy="307777"/>
              </a:xfrm>
              <a:prstGeom prst="rect">
                <a:avLst/>
              </a:prstGeom>
              <a:noFill/>
            </p:spPr>
            <p:txBody>
              <a:bodyPr wrap="none" rtlCol="0">
                <a:spAutoFit/>
              </a:bodyPr>
              <a:lstStyle/>
              <a:p>
                <a:r>
                  <a:rPr lang="en-US" altLang="zh-TW" sz="1400" b="1" dirty="0" smtClean="0">
                    <a:latin typeface="Times New Roman" panose="02020603050405020304" pitchFamily="18" charset="0"/>
                    <a:cs typeface="Times New Roman" panose="02020603050405020304" pitchFamily="18" charset="0"/>
                  </a:rPr>
                  <a:t>LPF</a:t>
                </a:r>
                <a:endParaRPr lang="zh-TW" altLang="en-US" sz="1400" b="1" dirty="0">
                  <a:latin typeface="Times New Roman" panose="02020603050405020304" pitchFamily="18" charset="0"/>
                  <a:cs typeface="Times New Roman" panose="02020603050405020304" pitchFamily="18" charset="0"/>
                </a:endParaRPr>
              </a:p>
            </p:txBody>
          </p:sp>
        </p:grpSp>
        <p:sp>
          <p:nvSpPr>
            <p:cNvPr id="47" name="圓角矩形 46"/>
            <p:cNvSpPr/>
            <p:nvPr/>
          </p:nvSpPr>
          <p:spPr>
            <a:xfrm>
              <a:off x="84667" y="3801533"/>
              <a:ext cx="2565399" cy="263313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1" name="文字方塊 60"/>
            <p:cNvSpPr txBox="1"/>
            <p:nvPr/>
          </p:nvSpPr>
          <p:spPr>
            <a:xfrm>
              <a:off x="270933" y="3869267"/>
              <a:ext cx="1383649" cy="307777"/>
            </a:xfrm>
            <a:prstGeom prst="rect">
              <a:avLst/>
            </a:prstGeom>
            <a:noFill/>
          </p:spPr>
          <p:txBody>
            <a:bodyPr wrap="none" rtlCol="0">
              <a:spAutoFit/>
            </a:bodyPr>
            <a:lstStyle/>
            <a:p>
              <a:r>
                <a:rPr lang="en-US" altLang="zh-TW" sz="1400" b="1" dirty="0" smtClean="0">
                  <a:solidFill>
                    <a:srgbClr val="FF0000"/>
                  </a:solidFill>
                  <a:latin typeface="Times New Roman" panose="02020603050405020304" pitchFamily="18" charset="0"/>
                  <a:cs typeface="Times New Roman" panose="02020603050405020304" pitchFamily="18" charset="0"/>
                </a:rPr>
                <a:t>RMS controller</a:t>
              </a:r>
              <a:endParaRPr lang="zh-TW" altLang="en-US" sz="1400" b="1" dirty="0">
                <a:solidFill>
                  <a:srgbClr val="FF0000"/>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953358979"/>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107</a:t>
            </a:fld>
            <a:endParaRPr lang="zh-TW" altLang="en-US"/>
          </a:p>
        </p:txBody>
      </p:sp>
      <p:sp>
        <p:nvSpPr>
          <p:cNvPr id="3" name="Text Box 6"/>
          <p:cNvSpPr txBox="1">
            <a:spLocks noChangeArrowheads="1"/>
          </p:cNvSpPr>
          <p:nvPr/>
        </p:nvSpPr>
        <p:spPr bwMode="auto">
          <a:xfrm>
            <a:off x="497417" y="507153"/>
            <a:ext cx="4448654" cy="461665"/>
          </a:xfrm>
          <a:prstGeom prst="rect">
            <a:avLst/>
          </a:prstGeom>
          <a:noFill/>
          <a:ln w="9525">
            <a:noFill/>
            <a:miter lim="800000"/>
            <a:headEnd/>
            <a:tailEnd/>
          </a:ln>
        </p:spPr>
        <p:txBody>
          <a:bodyPr wrap="none">
            <a:spAutoFit/>
          </a:bodyPr>
          <a:lstStyle/>
          <a:p>
            <a:r>
              <a:rPr lang="en-US" altLang="zh-TW" sz="2400" b="1" dirty="0">
                <a:solidFill>
                  <a:srgbClr val="FF0000"/>
                </a:solidFill>
                <a:latin typeface="Times New Roman" pitchFamily="18" charset="0"/>
                <a:ea typeface="標楷體" pitchFamily="65" charset="-120"/>
                <a:cs typeface="Times New Roman" pitchFamily="18" charset="0"/>
              </a:rPr>
              <a:t> </a:t>
            </a:r>
            <a:r>
              <a:rPr lang="en-US" altLang="zh-TW" sz="2400" b="1" dirty="0" smtClean="0">
                <a:solidFill>
                  <a:srgbClr val="FF0000"/>
                </a:solidFill>
                <a:latin typeface="Times New Roman" pitchFamily="18" charset="0"/>
                <a:ea typeface="標楷體" pitchFamily="65" charset="-120"/>
                <a:cs typeface="Times New Roman" pitchFamily="18" charset="0"/>
              </a:rPr>
              <a:t>Experiment System Parameters</a:t>
            </a:r>
            <a:endParaRPr lang="zh-TW" altLang="en-US" sz="2400" b="1" dirty="0">
              <a:solidFill>
                <a:srgbClr val="FF0000"/>
              </a:solidFill>
              <a:latin typeface="Times New Roman" pitchFamily="18" charset="0"/>
              <a:ea typeface="標楷體" pitchFamily="65" charset="-120"/>
              <a:cs typeface="Times New Roman" pitchFamily="18" charset="0"/>
            </a:endParaRPr>
          </a:p>
        </p:txBody>
      </p:sp>
      <p:sp>
        <p:nvSpPr>
          <p:cNvPr id="4" name="文字方塊 3"/>
          <p:cNvSpPr txBox="1"/>
          <p:nvPr/>
        </p:nvSpPr>
        <p:spPr>
          <a:xfrm>
            <a:off x="957944" y="1273627"/>
            <a:ext cx="2200282" cy="369332"/>
          </a:xfrm>
          <a:prstGeom prst="rect">
            <a:avLst/>
          </a:prstGeom>
          <a:noFill/>
        </p:spPr>
        <p:txBody>
          <a:bodyPr wrap="none" rtlCol="0">
            <a:spAutoFit/>
          </a:bodyPr>
          <a:lstStyle/>
          <a:p>
            <a:r>
              <a:rPr lang="en-US" altLang="zh-TW" b="1" dirty="0" smtClean="0">
                <a:solidFill>
                  <a:srgbClr val="0000FF"/>
                </a:solidFill>
                <a:latin typeface="Times New Roman" panose="02020603050405020304" pitchFamily="18" charset="0"/>
                <a:cs typeface="Times New Roman" panose="02020603050405020304" pitchFamily="18" charset="0"/>
              </a:rPr>
              <a:t>Inverter Parameters</a:t>
            </a:r>
            <a:endParaRPr lang="zh-TW" altLang="en-US" b="1" dirty="0">
              <a:solidFill>
                <a:srgbClr val="0000FF"/>
              </a:solidFill>
              <a:latin typeface="Times New Roman" panose="02020603050405020304" pitchFamily="18" charset="0"/>
              <a:cs typeface="Times New Roman" panose="02020603050405020304" pitchFamily="18" charset="0"/>
            </a:endParaRPr>
          </a:p>
        </p:txBody>
      </p:sp>
      <p:sp>
        <p:nvSpPr>
          <p:cNvPr id="5" name="文字方塊 4"/>
          <p:cNvSpPr txBox="1"/>
          <p:nvPr/>
        </p:nvSpPr>
        <p:spPr>
          <a:xfrm>
            <a:off x="1491343" y="1752599"/>
            <a:ext cx="5623399" cy="1077218"/>
          </a:xfrm>
          <a:prstGeom prst="rect">
            <a:avLst/>
          </a:prstGeom>
          <a:noFill/>
        </p:spPr>
        <p:txBody>
          <a:bodyPr wrap="none" rtlCol="0">
            <a:spAutoFit/>
          </a:bodyPr>
          <a:lstStyle/>
          <a:p>
            <a:pPr>
              <a:spcBef>
                <a:spcPts val="600"/>
              </a:spcBef>
            </a:pPr>
            <a:r>
              <a:rPr lang="en-US" altLang="zh-TW" b="1" dirty="0" smtClean="0">
                <a:latin typeface="Times New Roman" panose="02020603050405020304" pitchFamily="18" charset="0"/>
                <a:cs typeface="Times New Roman" panose="02020603050405020304" pitchFamily="18" charset="0"/>
              </a:rPr>
              <a:t>P</a:t>
            </a:r>
            <a:r>
              <a:rPr lang="en-US" altLang="zh-TW" b="1" baseline="-25000" dirty="0" smtClean="0">
                <a:latin typeface="Times New Roman" panose="02020603050405020304" pitchFamily="18" charset="0"/>
                <a:cs typeface="Times New Roman" panose="02020603050405020304" pitchFamily="18" charset="0"/>
              </a:rPr>
              <a:t>o</a:t>
            </a:r>
            <a:r>
              <a:rPr lang="en-US" altLang="zh-TW" b="1" dirty="0" smtClean="0">
                <a:latin typeface="Times New Roman" panose="02020603050405020304" pitchFamily="18" charset="0"/>
                <a:cs typeface="Times New Roman" panose="02020603050405020304" pitchFamily="18" charset="0"/>
              </a:rPr>
              <a:t>=120W, V</a:t>
            </a:r>
            <a:r>
              <a:rPr lang="en-US" altLang="zh-TW" b="1" baseline="-25000" dirty="0" smtClean="0">
                <a:latin typeface="Times New Roman" panose="02020603050405020304" pitchFamily="18" charset="0"/>
                <a:cs typeface="Times New Roman" panose="02020603050405020304" pitchFamily="18" charset="0"/>
              </a:rPr>
              <a:t>o</a:t>
            </a:r>
            <a:r>
              <a:rPr lang="en-US" altLang="zh-TW" b="1" dirty="0" smtClean="0">
                <a:latin typeface="Times New Roman" panose="02020603050405020304" pitchFamily="18" charset="0"/>
                <a:cs typeface="Times New Roman" panose="02020603050405020304" pitchFamily="18" charset="0"/>
              </a:rPr>
              <a:t>=40Vrms/60Hz,</a:t>
            </a:r>
          </a:p>
          <a:p>
            <a:pPr>
              <a:spcBef>
                <a:spcPts val="600"/>
              </a:spcBef>
            </a:pPr>
            <a:r>
              <a:rPr lang="en-US" altLang="zh-TW" b="1" dirty="0" err="1" smtClean="0">
                <a:latin typeface="Times New Roman" panose="02020603050405020304" pitchFamily="18" charset="0"/>
                <a:cs typeface="Times New Roman" panose="02020603050405020304" pitchFamily="18" charset="0"/>
              </a:rPr>
              <a:t>V</a:t>
            </a:r>
            <a:r>
              <a:rPr lang="en-US" altLang="zh-TW" b="1" baseline="-25000" dirty="0" err="1" smtClean="0">
                <a:latin typeface="Times New Roman" panose="02020603050405020304" pitchFamily="18" charset="0"/>
                <a:cs typeface="Times New Roman" panose="02020603050405020304" pitchFamily="18" charset="0"/>
              </a:rPr>
              <a:t>d</a:t>
            </a:r>
            <a:r>
              <a:rPr lang="en-US" altLang="zh-TW" b="1" dirty="0" smtClean="0">
                <a:latin typeface="Times New Roman" panose="02020603050405020304" pitchFamily="18" charset="0"/>
                <a:cs typeface="Times New Roman" panose="02020603050405020304" pitchFamily="18" charset="0"/>
              </a:rPr>
              <a:t>=70V, </a:t>
            </a:r>
            <a:r>
              <a:rPr lang="en-US" altLang="zh-TW" b="1" dirty="0" err="1" smtClean="0">
                <a:latin typeface="Times New Roman" panose="02020603050405020304" pitchFamily="18" charset="0"/>
                <a:cs typeface="Times New Roman" panose="02020603050405020304" pitchFamily="18" charset="0"/>
              </a:rPr>
              <a:t>V</a:t>
            </a:r>
            <a:r>
              <a:rPr lang="en-US" altLang="zh-TW" b="1" baseline="-25000" dirty="0" err="1" smtClean="0">
                <a:latin typeface="Times New Roman" panose="02020603050405020304" pitchFamily="18" charset="0"/>
                <a:cs typeface="Times New Roman" panose="02020603050405020304" pitchFamily="18" charset="0"/>
              </a:rPr>
              <a:t>tri</a:t>
            </a:r>
            <a:r>
              <a:rPr lang="en-US" altLang="zh-TW" b="1" dirty="0" smtClean="0">
                <a:latin typeface="Times New Roman" panose="02020603050405020304" pitchFamily="18" charset="0"/>
                <a:cs typeface="Times New Roman" panose="02020603050405020304" pitchFamily="18" charset="0"/>
              </a:rPr>
              <a:t>=18kHz/5V</a:t>
            </a:r>
            <a:r>
              <a:rPr lang="en-US" altLang="zh-TW" b="1" baseline="-25000" dirty="0" smtClean="0">
                <a:latin typeface="Times New Roman" panose="02020603050405020304" pitchFamily="18" charset="0"/>
                <a:cs typeface="Times New Roman" panose="02020603050405020304" pitchFamily="18" charset="0"/>
              </a:rPr>
              <a:t>pp</a:t>
            </a:r>
            <a:r>
              <a:rPr lang="en-US" altLang="zh-TW" b="1" dirty="0" smtClean="0">
                <a:latin typeface="Times New Roman" panose="02020603050405020304" pitchFamily="18" charset="0"/>
                <a:cs typeface="Times New Roman" panose="02020603050405020304" pitchFamily="18" charset="0"/>
              </a:rPr>
              <a:t>, K</a:t>
            </a:r>
            <a:r>
              <a:rPr lang="en-US" altLang="zh-TW" b="1" baseline="-25000" dirty="0" smtClean="0">
                <a:latin typeface="Times New Roman" panose="02020603050405020304" pitchFamily="18" charset="0"/>
                <a:cs typeface="Times New Roman" panose="02020603050405020304" pitchFamily="18" charset="0"/>
              </a:rPr>
              <a:t>s</a:t>
            </a:r>
            <a:r>
              <a:rPr lang="en-US" altLang="zh-TW" b="1" dirty="0" smtClean="0">
                <a:latin typeface="Times New Roman" panose="02020603050405020304" pitchFamily="18" charset="0"/>
                <a:cs typeface="Times New Roman" panose="02020603050405020304" pitchFamily="18" charset="0"/>
              </a:rPr>
              <a:t>=1/3.472V/A, </a:t>
            </a:r>
            <a:r>
              <a:rPr lang="en-US" altLang="zh-TW" b="1" dirty="0" err="1" smtClean="0">
                <a:latin typeface="Times New Roman" panose="02020603050405020304" pitchFamily="18" charset="0"/>
                <a:cs typeface="Times New Roman" panose="02020603050405020304" pitchFamily="18" charset="0"/>
              </a:rPr>
              <a:t>K</a:t>
            </a:r>
            <a:r>
              <a:rPr lang="en-US" altLang="zh-TW" b="1" baseline="-25000" dirty="0" err="1" smtClean="0">
                <a:latin typeface="Times New Roman" panose="02020603050405020304" pitchFamily="18" charset="0"/>
                <a:cs typeface="Times New Roman" panose="02020603050405020304" pitchFamily="18" charset="0"/>
              </a:rPr>
              <a:t>v</a:t>
            </a:r>
            <a:r>
              <a:rPr lang="en-US" altLang="zh-TW" b="1" dirty="0" smtClean="0">
                <a:latin typeface="Times New Roman" panose="02020603050405020304" pitchFamily="18" charset="0"/>
                <a:cs typeface="Times New Roman" panose="02020603050405020304" pitchFamily="18" charset="0"/>
              </a:rPr>
              <a:t>=1/162.2,</a:t>
            </a:r>
          </a:p>
          <a:p>
            <a:pPr>
              <a:spcBef>
                <a:spcPts val="600"/>
              </a:spcBef>
            </a:pPr>
            <a:r>
              <a:rPr lang="en-US" altLang="zh-TW" b="1" dirty="0" smtClean="0">
                <a:latin typeface="Times New Roman" panose="02020603050405020304" pitchFamily="18" charset="0"/>
                <a:cs typeface="Times New Roman" panose="02020603050405020304" pitchFamily="18" charset="0"/>
              </a:rPr>
              <a:t>L=1.2mH, C=10uF</a:t>
            </a:r>
            <a:endParaRPr lang="zh-TW" altLang="en-US" b="1" dirty="0">
              <a:latin typeface="Times New Roman" panose="02020603050405020304" pitchFamily="18" charset="0"/>
              <a:cs typeface="Times New Roman" panose="02020603050405020304" pitchFamily="18" charset="0"/>
            </a:endParaRPr>
          </a:p>
        </p:txBody>
      </p:sp>
      <p:sp>
        <p:nvSpPr>
          <p:cNvPr id="6" name="文字方塊 5"/>
          <p:cNvSpPr txBox="1"/>
          <p:nvPr/>
        </p:nvSpPr>
        <p:spPr>
          <a:xfrm>
            <a:off x="849085" y="2963333"/>
            <a:ext cx="2414122" cy="369332"/>
          </a:xfrm>
          <a:prstGeom prst="rect">
            <a:avLst/>
          </a:prstGeom>
          <a:noFill/>
        </p:spPr>
        <p:txBody>
          <a:bodyPr wrap="none" rtlCol="0">
            <a:spAutoFit/>
          </a:bodyPr>
          <a:lstStyle/>
          <a:p>
            <a:r>
              <a:rPr lang="en-US" altLang="zh-TW" b="1" dirty="0" smtClean="0">
                <a:solidFill>
                  <a:srgbClr val="0000FF"/>
                </a:solidFill>
                <a:latin typeface="Times New Roman" panose="02020603050405020304" pitchFamily="18" charset="0"/>
                <a:cs typeface="Times New Roman" panose="02020603050405020304" pitchFamily="18" charset="0"/>
              </a:rPr>
              <a:t>Controller Parameters</a:t>
            </a:r>
            <a:endParaRPr lang="zh-TW" altLang="en-US" b="1" dirty="0">
              <a:solidFill>
                <a:srgbClr val="0000FF"/>
              </a:solidFill>
              <a:latin typeface="Times New Roman" panose="02020603050405020304" pitchFamily="18" charset="0"/>
              <a:cs typeface="Times New Roman" panose="02020603050405020304" pitchFamily="18" charset="0"/>
            </a:endParaRPr>
          </a:p>
        </p:txBody>
      </p:sp>
      <p:sp>
        <p:nvSpPr>
          <p:cNvPr id="8" name="文字方塊 7"/>
          <p:cNvSpPr txBox="1"/>
          <p:nvPr/>
        </p:nvSpPr>
        <p:spPr>
          <a:xfrm>
            <a:off x="1515533" y="3462867"/>
            <a:ext cx="5316520" cy="1431161"/>
          </a:xfrm>
          <a:prstGeom prst="rect">
            <a:avLst/>
          </a:prstGeom>
          <a:noFill/>
        </p:spPr>
        <p:txBody>
          <a:bodyPr wrap="none" rtlCol="0">
            <a:spAutoFit/>
          </a:bodyPr>
          <a:lstStyle/>
          <a:p>
            <a:pPr>
              <a:spcBef>
                <a:spcPts val="600"/>
              </a:spcBef>
            </a:pPr>
            <a:r>
              <a:rPr lang="en-US" altLang="zh-TW" b="1" dirty="0" smtClean="0">
                <a:latin typeface="Times New Roman" panose="02020603050405020304" pitchFamily="18" charset="0"/>
                <a:cs typeface="Times New Roman" panose="02020603050405020304" pitchFamily="18" charset="0"/>
              </a:rPr>
              <a:t>PR controller: </a:t>
            </a:r>
            <a:r>
              <a:rPr lang="en-US" altLang="zh-TW" b="1" dirty="0" err="1" smtClean="0">
                <a:latin typeface="Times New Roman" panose="02020603050405020304" pitchFamily="18" charset="0"/>
                <a:cs typeface="Times New Roman" panose="02020603050405020304" pitchFamily="18" charset="0"/>
              </a:rPr>
              <a:t>k</a:t>
            </a:r>
            <a:r>
              <a:rPr lang="en-US" altLang="zh-TW" b="1" baseline="-25000" dirty="0" err="1" smtClean="0">
                <a:latin typeface="Times New Roman" panose="02020603050405020304" pitchFamily="18" charset="0"/>
                <a:cs typeface="Times New Roman" panose="02020603050405020304" pitchFamily="18" charset="0"/>
              </a:rPr>
              <a:t>p</a:t>
            </a:r>
            <a:r>
              <a:rPr lang="en-US" altLang="zh-TW" b="1" dirty="0" smtClean="0">
                <a:latin typeface="Times New Roman" panose="02020603050405020304" pitchFamily="18" charset="0"/>
                <a:cs typeface="Times New Roman" panose="02020603050405020304" pitchFamily="18" charset="0"/>
              </a:rPr>
              <a:t>=1, </a:t>
            </a:r>
            <a:r>
              <a:rPr lang="en-US" altLang="zh-TW" b="1" dirty="0" err="1" smtClean="0">
                <a:latin typeface="Times New Roman" panose="02020603050405020304" pitchFamily="18" charset="0"/>
                <a:cs typeface="Times New Roman" panose="02020603050405020304" pitchFamily="18" charset="0"/>
              </a:rPr>
              <a:t>k</a:t>
            </a:r>
            <a:r>
              <a:rPr lang="en-US" altLang="zh-TW" b="1" baseline="-25000" dirty="0" err="1" smtClean="0">
                <a:latin typeface="Times New Roman" panose="02020603050405020304" pitchFamily="18" charset="0"/>
                <a:cs typeface="Times New Roman" panose="02020603050405020304" pitchFamily="18" charset="0"/>
              </a:rPr>
              <a:t>r</a:t>
            </a:r>
            <a:r>
              <a:rPr lang="en-US" altLang="zh-TW" b="1" dirty="0" smtClean="0">
                <a:latin typeface="Times New Roman" panose="02020603050405020304" pitchFamily="18" charset="0"/>
                <a:cs typeface="Times New Roman" panose="02020603050405020304" pitchFamily="18" charset="0"/>
              </a:rPr>
              <a:t>=50, </a:t>
            </a:r>
            <a:r>
              <a:rPr lang="en-US" altLang="zh-TW" b="1" dirty="0" err="1" smtClean="0">
                <a:latin typeface="Symbol" panose="05050102010706020507" pitchFamily="18" charset="2"/>
                <a:cs typeface="Times New Roman" panose="02020603050405020304" pitchFamily="18" charset="0"/>
              </a:rPr>
              <a:t>w</a:t>
            </a:r>
            <a:r>
              <a:rPr lang="en-US" altLang="zh-TW" b="1" baseline="-25000" dirty="0" err="1" smtClean="0">
                <a:latin typeface="Times New Roman" panose="02020603050405020304" pitchFamily="18" charset="0"/>
                <a:cs typeface="Times New Roman" panose="02020603050405020304" pitchFamily="18" charset="0"/>
              </a:rPr>
              <a:t>c</a:t>
            </a:r>
            <a:r>
              <a:rPr lang="en-US" altLang="zh-TW" b="1" dirty="0" smtClean="0">
                <a:latin typeface="Times New Roman" panose="02020603050405020304" pitchFamily="18" charset="0"/>
                <a:cs typeface="Times New Roman" panose="02020603050405020304" pitchFamily="18" charset="0"/>
              </a:rPr>
              <a:t>=5 rad/s, </a:t>
            </a:r>
            <a:r>
              <a:rPr lang="en-US" altLang="zh-TW" b="1" dirty="0" err="1" smtClean="0">
                <a:latin typeface="Symbol" panose="05050102010706020507" pitchFamily="18" charset="2"/>
                <a:cs typeface="Times New Roman" panose="02020603050405020304" pitchFamily="18" charset="0"/>
              </a:rPr>
              <a:t>w</a:t>
            </a:r>
            <a:r>
              <a:rPr lang="en-US" altLang="zh-TW" b="1" baseline="-25000" dirty="0" err="1" smtClean="0">
                <a:latin typeface="Times New Roman" panose="02020603050405020304" pitchFamily="18" charset="0"/>
                <a:cs typeface="Times New Roman" panose="02020603050405020304" pitchFamily="18" charset="0"/>
              </a:rPr>
              <a:t>r</a:t>
            </a:r>
            <a:r>
              <a:rPr lang="en-US" altLang="zh-TW" b="1" dirty="0" smtClean="0">
                <a:latin typeface="Times New Roman" panose="02020603050405020304" pitchFamily="18" charset="0"/>
                <a:cs typeface="Times New Roman" panose="02020603050405020304" pitchFamily="18" charset="0"/>
              </a:rPr>
              <a:t>=377 rad/s</a:t>
            </a:r>
          </a:p>
          <a:p>
            <a:pPr>
              <a:spcBef>
                <a:spcPts val="600"/>
              </a:spcBef>
            </a:pPr>
            <a:r>
              <a:rPr lang="en-US" altLang="zh-TW" b="1" dirty="0" smtClean="0">
                <a:latin typeface="Times New Roman" panose="02020603050405020304" pitchFamily="18" charset="0"/>
                <a:cs typeface="Times New Roman" panose="02020603050405020304" pitchFamily="18" charset="0"/>
              </a:rPr>
              <a:t>LPF : 2</a:t>
            </a:r>
            <a:r>
              <a:rPr lang="en-US" altLang="zh-TW" b="1" dirty="0" smtClean="0">
                <a:latin typeface="Symbol" panose="05050102010706020507" pitchFamily="18" charset="2"/>
                <a:cs typeface="Times New Roman" panose="02020603050405020304" pitchFamily="18" charset="0"/>
              </a:rPr>
              <a:t>p</a:t>
            </a:r>
            <a:r>
              <a:rPr lang="en-US" altLang="zh-TW" b="1" dirty="0" smtClean="0">
                <a:latin typeface="Times New Roman" panose="02020603050405020304" pitchFamily="18" charset="0"/>
                <a:cs typeface="Times New Roman" panose="02020603050405020304" pitchFamily="18" charset="0"/>
              </a:rPr>
              <a:t> * 4k/(s+2</a:t>
            </a:r>
            <a:r>
              <a:rPr lang="en-US" altLang="zh-TW" b="1" dirty="0" smtClean="0">
                <a:latin typeface="Symbol" panose="05050102010706020507" pitchFamily="18" charset="2"/>
                <a:cs typeface="Times New Roman" panose="02020603050405020304" pitchFamily="18" charset="0"/>
              </a:rPr>
              <a:t>p</a:t>
            </a:r>
            <a:r>
              <a:rPr lang="en-US" altLang="zh-TW" b="1" dirty="0" smtClean="0">
                <a:latin typeface="Times New Roman" panose="02020603050405020304" pitchFamily="18" charset="0"/>
                <a:cs typeface="Times New Roman" panose="02020603050405020304" pitchFamily="18" charset="0"/>
              </a:rPr>
              <a:t>*4k) </a:t>
            </a:r>
          </a:p>
          <a:p>
            <a:pPr>
              <a:spcBef>
                <a:spcPts val="600"/>
              </a:spcBef>
            </a:pPr>
            <a:r>
              <a:rPr lang="en-US" altLang="zh-TW" b="1" dirty="0" smtClean="0">
                <a:latin typeface="Times New Roman" panose="02020603050405020304" pitchFamily="18" charset="0"/>
                <a:cs typeface="Times New Roman" panose="02020603050405020304" pitchFamily="18" charset="0"/>
              </a:rPr>
              <a:t>PI: (s+0.01)/s </a:t>
            </a:r>
          </a:p>
          <a:p>
            <a:pPr>
              <a:spcBef>
                <a:spcPts val="600"/>
              </a:spcBef>
            </a:pPr>
            <a:r>
              <a:rPr lang="en-US" altLang="zh-TW" b="1" dirty="0" smtClean="0">
                <a:latin typeface="Times New Roman" panose="02020603050405020304" pitchFamily="18" charset="0"/>
                <a:cs typeface="Times New Roman" panose="02020603050405020304" pitchFamily="18" charset="0"/>
              </a:rPr>
              <a:t>Current limit level: 1.2</a:t>
            </a:r>
            <a:endParaRPr lang="zh-TW" altLang="en-US"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57087577"/>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108</a:t>
            </a:fld>
            <a:endParaRPr lang="zh-TW" altLang="en-US"/>
          </a:p>
        </p:txBody>
      </p:sp>
      <p:pic>
        <p:nvPicPr>
          <p:cNvPr id="2263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0200" y="965200"/>
            <a:ext cx="8365067" cy="52408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文字方塊 2"/>
          <p:cNvSpPr txBox="1"/>
          <p:nvPr/>
        </p:nvSpPr>
        <p:spPr>
          <a:xfrm>
            <a:off x="685800" y="330199"/>
            <a:ext cx="2090637" cy="461665"/>
          </a:xfrm>
          <a:prstGeom prst="rect">
            <a:avLst/>
          </a:prstGeom>
          <a:noFill/>
        </p:spPr>
        <p:txBody>
          <a:bodyPr wrap="none" rtlCol="0">
            <a:spAutoFit/>
          </a:bodyPr>
          <a:lstStyle/>
          <a:p>
            <a:r>
              <a:rPr lang="en-US" altLang="zh-TW" sz="2400" b="1" dirty="0" smtClean="0">
                <a:solidFill>
                  <a:srgbClr val="FF0000"/>
                </a:solidFill>
                <a:latin typeface="Times New Roman" panose="02020603050405020304" pitchFamily="18" charset="0"/>
                <a:cs typeface="Times New Roman" panose="02020603050405020304" pitchFamily="18" charset="0"/>
              </a:rPr>
              <a:t>Bode Diagram</a:t>
            </a:r>
            <a:endParaRPr lang="zh-TW" altLang="en-US" sz="24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51954319"/>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109</a:t>
            </a:fld>
            <a:endParaRPr lang="zh-TW" altLang="en-US"/>
          </a:p>
        </p:txBody>
      </p:sp>
      <p:pic>
        <p:nvPicPr>
          <p:cNvPr id="22733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983" y="599016"/>
            <a:ext cx="7785100" cy="5676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文字方塊 2"/>
          <p:cNvSpPr txBox="1"/>
          <p:nvPr/>
        </p:nvSpPr>
        <p:spPr>
          <a:xfrm>
            <a:off x="482599" y="228599"/>
            <a:ext cx="2631682" cy="461665"/>
          </a:xfrm>
          <a:prstGeom prst="rect">
            <a:avLst/>
          </a:prstGeom>
          <a:noFill/>
        </p:spPr>
        <p:txBody>
          <a:bodyPr wrap="none" rtlCol="0">
            <a:spAutoFit/>
          </a:bodyPr>
          <a:lstStyle/>
          <a:p>
            <a:r>
              <a:rPr lang="en-US" altLang="zh-TW" sz="2400" b="1" dirty="0" smtClean="0">
                <a:solidFill>
                  <a:srgbClr val="FF0000"/>
                </a:solidFill>
                <a:latin typeface="Times New Roman" panose="02020603050405020304" pitchFamily="18" charset="0"/>
                <a:cs typeface="Times New Roman" panose="02020603050405020304" pitchFamily="18" charset="0"/>
              </a:rPr>
              <a:t>Simulation Circuit</a:t>
            </a:r>
            <a:endParaRPr lang="zh-TW" altLang="en-US" sz="24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478188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4493" y="253447"/>
            <a:ext cx="7119193" cy="461665"/>
          </a:xfrm>
          <a:prstGeom prst="rect">
            <a:avLst/>
          </a:prstGeom>
        </p:spPr>
        <p:txBody>
          <a:bodyPr wrap="none">
            <a:spAutoFit/>
          </a:bodyPr>
          <a:lstStyle/>
          <a:p>
            <a:r>
              <a:rPr lang="en-US" altLang="zh-TW" sz="2400" b="1" dirty="0" err="1" smtClean="0">
                <a:solidFill>
                  <a:srgbClr val="FF0000"/>
                </a:solidFill>
                <a:latin typeface="Times New Roman" pitchFamily="18" charset="0"/>
                <a:cs typeface="Times New Roman" pitchFamily="18" charset="0"/>
              </a:rPr>
              <a:t>SimCoder</a:t>
            </a:r>
            <a:r>
              <a:rPr lang="en-US" altLang="zh-TW" sz="2400" b="1" dirty="0" smtClean="0">
                <a:solidFill>
                  <a:srgbClr val="FF0000"/>
                </a:solidFill>
                <a:latin typeface="Times New Roman" pitchFamily="18" charset="0"/>
                <a:cs typeface="Times New Roman" pitchFamily="18" charset="0"/>
              </a:rPr>
              <a:t> Elements for TI F2833X Hardware Target</a:t>
            </a:r>
            <a:endParaRPr lang="zh-TW" altLang="en-US" sz="2400" dirty="0">
              <a:solidFill>
                <a:srgbClr val="FF0000"/>
              </a:solidFill>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5DE7D6C7-A205-41C1-B78B-CA588F32A664}" type="slidenum">
              <a:rPr lang="zh-TW" altLang="en-US" smtClean="0"/>
              <a:pPr/>
              <a:t>11</a:t>
            </a:fld>
            <a:endParaRPr lang="zh-TW" altLang="en-US"/>
          </a:p>
        </p:txBody>
      </p:sp>
      <p:sp>
        <p:nvSpPr>
          <p:cNvPr id="5" name="矩形 4"/>
          <p:cNvSpPr/>
          <p:nvPr/>
        </p:nvSpPr>
        <p:spPr>
          <a:xfrm>
            <a:off x="1303867" y="846402"/>
            <a:ext cx="6273800" cy="5324535"/>
          </a:xfrm>
          <a:prstGeom prst="rect">
            <a:avLst/>
          </a:prstGeom>
        </p:spPr>
        <p:txBody>
          <a:bodyPr wrap="square">
            <a:spAutoFit/>
          </a:bodyPr>
          <a:lstStyle/>
          <a:p>
            <a:pPr marL="342900" indent="-342900">
              <a:spcBef>
                <a:spcPts val="600"/>
              </a:spcBef>
              <a:buFont typeface="Wingdings" panose="05000000000000000000" pitchFamily="2" charset="2"/>
              <a:buChar char="l"/>
            </a:pPr>
            <a:r>
              <a:rPr lang="en-US" altLang="zh-TW" b="1" dirty="0">
                <a:solidFill>
                  <a:srgbClr val="0000FF"/>
                </a:solidFill>
                <a:latin typeface="Times New Roman" panose="02020603050405020304" pitchFamily="18" charset="0"/>
                <a:cs typeface="Times New Roman" panose="02020603050405020304" pitchFamily="18" charset="0"/>
              </a:rPr>
              <a:t>PWM generators: 3-phase, 2-phase, 1-phase, and APWM</a:t>
            </a:r>
          </a:p>
          <a:p>
            <a:pPr marL="342900" indent="-342900">
              <a:spcBef>
                <a:spcPts val="600"/>
              </a:spcBef>
              <a:buFont typeface="Wingdings" panose="05000000000000000000" pitchFamily="2" charset="2"/>
              <a:buChar char="l"/>
            </a:pPr>
            <a:r>
              <a:rPr lang="en-US" altLang="zh-TW" b="1" dirty="0" smtClean="0">
                <a:solidFill>
                  <a:srgbClr val="0000FF"/>
                </a:solidFill>
                <a:latin typeface="Times New Roman" panose="02020603050405020304" pitchFamily="18" charset="0"/>
                <a:cs typeface="Times New Roman" panose="02020603050405020304" pitchFamily="18" charset="0"/>
              </a:rPr>
              <a:t>Variable </a:t>
            </a:r>
            <a:r>
              <a:rPr lang="en-US" altLang="zh-TW" b="1" dirty="0">
                <a:solidFill>
                  <a:srgbClr val="0000FF"/>
                </a:solidFill>
                <a:latin typeface="Times New Roman" panose="02020603050405020304" pitchFamily="18" charset="0"/>
                <a:cs typeface="Times New Roman" panose="02020603050405020304" pitchFamily="18" charset="0"/>
              </a:rPr>
              <a:t>frequency PWM</a:t>
            </a:r>
          </a:p>
          <a:p>
            <a:pPr marL="342900" indent="-342900">
              <a:spcBef>
                <a:spcPts val="600"/>
              </a:spcBef>
              <a:buFont typeface="Wingdings" panose="05000000000000000000" pitchFamily="2" charset="2"/>
              <a:buChar char="l"/>
            </a:pPr>
            <a:r>
              <a:rPr lang="en-US" altLang="zh-TW" b="1" dirty="0" smtClean="0">
                <a:solidFill>
                  <a:srgbClr val="0000FF"/>
                </a:solidFill>
                <a:latin typeface="Times New Roman" panose="02020603050405020304" pitchFamily="18" charset="0"/>
                <a:cs typeface="Times New Roman" panose="02020603050405020304" pitchFamily="18" charset="0"/>
              </a:rPr>
              <a:t>Start/Stop </a:t>
            </a:r>
            <a:r>
              <a:rPr lang="en-US" altLang="zh-TW" b="1" dirty="0">
                <a:solidFill>
                  <a:srgbClr val="0000FF"/>
                </a:solidFill>
                <a:latin typeface="Times New Roman" panose="02020603050405020304" pitchFamily="18" charset="0"/>
                <a:cs typeface="Times New Roman" panose="02020603050405020304" pitchFamily="18" charset="0"/>
              </a:rPr>
              <a:t>functions for PWM generators</a:t>
            </a:r>
          </a:p>
          <a:p>
            <a:pPr marL="342900" indent="-342900">
              <a:spcBef>
                <a:spcPts val="600"/>
              </a:spcBef>
              <a:buFont typeface="Wingdings" panose="05000000000000000000" pitchFamily="2" charset="2"/>
              <a:buChar char="l"/>
            </a:pPr>
            <a:r>
              <a:rPr lang="en-US" altLang="zh-TW" b="1" dirty="0" smtClean="0">
                <a:solidFill>
                  <a:srgbClr val="0000FF"/>
                </a:solidFill>
                <a:latin typeface="Times New Roman" panose="02020603050405020304" pitchFamily="18" charset="0"/>
                <a:cs typeface="Times New Roman" panose="02020603050405020304" pitchFamily="18" charset="0"/>
              </a:rPr>
              <a:t>Trip-zone </a:t>
            </a:r>
            <a:r>
              <a:rPr lang="en-US" altLang="zh-TW" b="1" dirty="0">
                <a:solidFill>
                  <a:srgbClr val="0000FF"/>
                </a:solidFill>
                <a:latin typeface="Times New Roman" panose="02020603050405020304" pitchFamily="18" charset="0"/>
                <a:cs typeface="Times New Roman" panose="02020603050405020304" pitchFamily="18" charset="0"/>
              </a:rPr>
              <a:t>and trip-zone state</a:t>
            </a:r>
          </a:p>
          <a:p>
            <a:pPr marL="342900" indent="-342900">
              <a:spcBef>
                <a:spcPts val="600"/>
              </a:spcBef>
              <a:buFont typeface="Wingdings" panose="05000000000000000000" pitchFamily="2" charset="2"/>
              <a:buChar char="l"/>
            </a:pPr>
            <a:r>
              <a:rPr lang="en-US" altLang="zh-TW" b="1" dirty="0" smtClean="0">
                <a:solidFill>
                  <a:srgbClr val="0000FF"/>
                </a:solidFill>
                <a:latin typeface="Times New Roman" panose="02020603050405020304" pitchFamily="18" charset="0"/>
                <a:cs typeface="Times New Roman" panose="02020603050405020304" pitchFamily="18" charset="0"/>
              </a:rPr>
              <a:t>A/D </a:t>
            </a:r>
            <a:r>
              <a:rPr lang="en-US" altLang="zh-TW" b="1" dirty="0">
                <a:solidFill>
                  <a:srgbClr val="0000FF"/>
                </a:solidFill>
                <a:latin typeface="Times New Roman" panose="02020603050405020304" pitchFamily="18" charset="0"/>
                <a:cs typeface="Times New Roman" panose="02020603050405020304" pitchFamily="18" charset="0"/>
              </a:rPr>
              <a:t>converter</a:t>
            </a:r>
          </a:p>
          <a:p>
            <a:pPr marL="342900" indent="-342900">
              <a:spcBef>
                <a:spcPts val="600"/>
              </a:spcBef>
              <a:buFont typeface="Wingdings" panose="05000000000000000000" pitchFamily="2" charset="2"/>
              <a:buChar char="l"/>
            </a:pPr>
            <a:r>
              <a:rPr lang="en-US" altLang="zh-TW" b="1" dirty="0" smtClean="0">
                <a:solidFill>
                  <a:srgbClr val="0000FF"/>
                </a:solidFill>
                <a:latin typeface="Times New Roman" panose="02020603050405020304" pitchFamily="18" charset="0"/>
                <a:cs typeface="Times New Roman" panose="02020603050405020304" pitchFamily="18" charset="0"/>
              </a:rPr>
              <a:t>Digital </a:t>
            </a:r>
            <a:r>
              <a:rPr lang="en-US" altLang="zh-TW" b="1" dirty="0">
                <a:solidFill>
                  <a:srgbClr val="0000FF"/>
                </a:solidFill>
                <a:latin typeface="Times New Roman" panose="02020603050405020304" pitchFamily="18" charset="0"/>
                <a:cs typeface="Times New Roman" panose="02020603050405020304" pitchFamily="18" charset="0"/>
              </a:rPr>
              <a:t>input and output</a:t>
            </a:r>
          </a:p>
          <a:p>
            <a:pPr marL="342900" indent="-342900">
              <a:spcBef>
                <a:spcPts val="600"/>
              </a:spcBef>
              <a:buFont typeface="Wingdings" panose="05000000000000000000" pitchFamily="2" charset="2"/>
              <a:buChar char="l"/>
            </a:pPr>
            <a:r>
              <a:rPr lang="en-US" altLang="zh-TW" b="1" dirty="0" smtClean="0">
                <a:solidFill>
                  <a:srgbClr val="0000FF"/>
                </a:solidFill>
                <a:latin typeface="Times New Roman" panose="02020603050405020304" pitchFamily="18" charset="0"/>
                <a:cs typeface="Times New Roman" panose="02020603050405020304" pitchFamily="18" charset="0"/>
              </a:rPr>
              <a:t>SCI </a:t>
            </a:r>
            <a:r>
              <a:rPr lang="en-US" altLang="zh-TW" b="1" dirty="0">
                <a:solidFill>
                  <a:srgbClr val="0000FF"/>
                </a:solidFill>
                <a:latin typeface="Times New Roman" panose="02020603050405020304" pitchFamily="18" charset="0"/>
                <a:cs typeface="Times New Roman" panose="02020603050405020304" pitchFamily="18" charset="0"/>
              </a:rPr>
              <a:t>configuration, input, and output</a:t>
            </a:r>
          </a:p>
          <a:p>
            <a:pPr marL="342900" indent="-342900">
              <a:spcBef>
                <a:spcPts val="600"/>
              </a:spcBef>
              <a:buFont typeface="Wingdings" panose="05000000000000000000" pitchFamily="2" charset="2"/>
              <a:buChar char="l"/>
            </a:pPr>
            <a:r>
              <a:rPr lang="en-US" altLang="zh-TW" b="1" dirty="0" smtClean="0">
                <a:solidFill>
                  <a:srgbClr val="0000FF"/>
                </a:solidFill>
                <a:latin typeface="Times New Roman" panose="02020603050405020304" pitchFamily="18" charset="0"/>
                <a:cs typeface="Times New Roman" panose="02020603050405020304" pitchFamily="18" charset="0"/>
              </a:rPr>
              <a:t>SPI </a:t>
            </a:r>
            <a:r>
              <a:rPr lang="en-US" altLang="zh-TW" b="1" dirty="0">
                <a:solidFill>
                  <a:srgbClr val="0000FF"/>
                </a:solidFill>
                <a:latin typeface="Times New Roman" panose="02020603050405020304" pitchFamily="18" charset="0"/>
                <a:cs typeface="Times New Roman" panose="02020603050405020304" pitchFamily="18" charset="0"/>
              </a:rPr>
              <a:t>configuration, device, input, and output</a:t>
            </a:r>
          </a:p>
          <a:p>
            <a:pPr marL="342900" indent="-342900">
              <a:spcBef>
                <a:spcPts val="600"/>
              </a:spcBef>
              <a:buFont typeface="Wingdings" panose="05000000000000000000" pitchFamily="2" charset="2"/>
              <a:buChar char="l"/>
            </a:pPr>
            <a:r>
              <a:rPr lang="en-US" altLang="zh-TW" b="1" dirty="0" smtClean="0">
                <a:solidFill>
                  <a:srgbClr val="0000FF"/>
                </a:solidFill>
                <a:latin typeface="Times New Roman" panose="02020603050405020304" pitchFamily="18" charset="0"/>
                <a:cs typeface="Times New Roman" panose="02020603050405020304" pitchFamily="18" charset="0"/>
              </a:rPr>
              <a:t>CAN </a:t>
            </a:r>
            <a:r>
              <a:rPr lang="en-US" altLang="zh-TW" b="1" dirty="0">
                <a:solidFill>
                  <a:srgbClr val="0000FF"/>
                </a:solidFill>
                <a:latin typeface="Times New Roman" panose="02020603050405020304" pitchFamily="18" charset="0"/>
                <a:cs typeface="Times New Roman" panose="02020603050405020304" pitchFamily="18" charset="0"/>
              </a:rPr>
              <a:t>configuration, input, and output</a:t>
            </a:r>
          </a:p>
          <a:p>
            <a:pPr marL="342900" indent="-342900">
              <a:spcBef>
                <a:spcPts val="600"/>
              </a:spcBef>
              <a:buFont typeface="Wingdings" panose="05000000000000000000" pitchFamily="2" charset="2"/>
              <a:buChar char="l"/>
            </a:pPr>
            <a:r>
              <a:rPr lang="en-US" altLang="zh-TW" b="1" dirty="0" smtClean="0">
                <a:solidFill>
                  <a:srgbClr val="0000FF"/>
                </a:solidFill>
                <a:latin typeface="Times New Roman" panose="02020603050405020304" pitchFamily="18" charset="0"/>
                <a:cs typeface="Times New Roman" panose="02020603050405020304" pitchFamily="18" charset="0"/>
              </a:rPr>
              <a:t>Capture </a:t>
            </a:r>
            <a:r>
              <a:rPr lang="en-US" altLang="zh-TW" b="1" dirty="0">
                <a:solidFill>
                  <a:srgbClr val="0000FF"/>
                </a:solidFill>
                <a:latin typeface="Times New Roman" panose="02020603050405020304" pitchFamily="18" charset="0"/>
                <a:cs typeface="Times New Roman" panose="02020603050405020304" pitchFamily="18" charset="0"/>
              </a:rPr>
              <a:t>and capture state</a:t>
            </a:r>
          </a:p>
          <a:p>
            <a:pPr marL="342900" indent="-342900">
              <a:spcBef>
                <a:spcPts val="600"/>
              </a:spcBef>
              <a:buFont typeface="Wingdings" panose="05000000000000000000" pitchFamily="2" charset="2"/>
              <a:buChar char="l"/>
            </a:pPr>
            <a:r>
              <a:rPr lang="en-US" altLang="zh-TW" b="1" dirty="0" smtClean="0">
                <a:solidFill>
                  <a:srgbClr val="0000FF"/>
                </a:solidFill>
                <a:latin typeface="Times New Roman" panose="02020603050405020304" pitchFamily="18" charset="0"/>
                <a:cs typeface="Times New Roman" panose="02020603050405020304" pitchFamily="18" charset="0"/>
              </a:rPr>
              <a:t>Encoder </a:t>
            </a:r>
            <a:r>
              <a:rPr lang="en-US" altLang="zh-TW" b="1" dirty="0">
                <a:solidFill>
                  <a:srgbClr val="0000FF"/>
                </a:solidFill>
                <a:latin typeface="Times New Roman" panose="02020603050405020304" pitchFamily="18" charset="0"/>
                <a:cs typeface="Times New Roman" panose="02020603050405020304" pitchFamily="18" charset="0"/>
              </a:rPr>
              <a:t>and encoder state</a:t>
            </a:r>
          </a:p>
          <a:p>
            <a:pPr marL="342900" indent="-342900">
              <a:spcBef>
                <a:spcPts val="600"/>
              </a:spcBef>
              <a:buFont typeface="Wingdings" panose="05000000000000000000" pitchFamily="2" charset="2"/>
              <a:buChar char="l"/>
            </a:pPr>
            <a:r>
              <a:rPr lang="en-US" altLang="zh-TW" b="1" dirty="0" smtClean="0">
                <a:solidFill>
                  <a:srgbClr val="0000FF"/>
                </a:solidFill>
                <a:latin typeface="Times New Roman" panose="02020603050405020304" pitchFamily="18" charset="0"/>
                <a:cs typeface="Times New Roman" panose="02020603050405020304" pitchFamily="18" charset="0"/>
              </a:rPr>
              <a:t>Up/Down </a:t>
            </a:r>
            <a:r>
              <a:rPr lang="en-US" altLang="zh-TW" b="1" dirty="0">
                <a:solidFill>
                  <a:srgbClr val="0000FF"/>
                </a:solidFill>
                <a:latin typeface="Times New Roman" panose="02020603050405020304" pitchFamily="18" charset="0"/>
                <a:cs typeface="Times New Roman" panose="02020603050405020304" pitchFamily="18" charset="0"/>
              </a:rPr>
              <a:t>counter</a:t>
            </a:r>
          </a:p>
          <a:p>
            <a:pPr marL="342900" indent="-342900">
              <a:spcBef>
                <a:spcPts val="600"/>
              </a:spcBef>
              <a:buFont typeface="Wingdings" panose="05000000000000000000" pitchFamily="2" charset="2"/>
              <a:buChar char="l"/>
            </a:pPr>
            <a:r>
              <a:rPr lang="en-US" altLang="zh-TW" b="1" dirty="0" smtClean="0">
                <a:solidFill>
                  <a:srgbClr val="0000FF"/>
                </a:solidFill>
                <a:latin typeface="Times New Roman" panose="02020603050405020304" pitchFamily="18" charset="0"/>
                <a:cs typeface="Times New Roman" panose="02020603050405020304" pitchFamily="18" charset="0"/>
              </a:rPr>
              <a:t>Interrupt </a:t>
            </a:r>
            <a:r>
              <a:rPr lang="en-US" altLang="zh-TW" b="1" dirty="0">
                <a:solidFill>
                  <a:srgbClr val="0000FF"/>
                </a:solidFill>
                <a:latin typeface="Times New Roman" panose="02020603050405020304" pitchFamily="18" charset="0"/>
                <a:cs typeface="Times New Roman" panose="02020603050405020304" pitchFamily="18" charset="0"/>
              </a:rPr>
              <a:t>time</a:t>
            </a:r>
          </a:p>
          <a:p>
            <a:pPr marL="342900" indent="-342900">
              <a:spcBef>
                <a:spcPts val="600"/>
              </a:spcBef>
              <a:buFont typeface="Wingdings" panose="05000000000000000000" pitchFamily="2" charset="2"/>
              <a:buChar char="l"/>
            </a:pPr>
            <a:r>
              <a:rPr lang="en-US" altLang="zh-TW" b="1" dirty="0" smtClean="0">
                <a:solidFill>
                  <a:srgbClr val="0000FF"/>
                </a:solidFill>
                <a:latin typeface="Times New Roman" panose="02020603050405020304" pitchFamily="18" charset="0"/>
                <a:cs typeface="Times New Roman" panose="02020603050405020304" pitchFamily="18" charset="0"/>
              </a:rPr>
              <a:t>DSP </a:t>
            </a:r>
            <a:r>
              <a:rPr lang="en-US" altLang="zh-TW" b="1" dirty="0">
                <a:solidFill>
                  <a:srgbClr val="0000FF"/>
                </a:solidFill>
                <a:latin typeface="Times New Roman" panose="02020603050405020304" pitchFamily="18" charset="0"/>
                <a:cs typeface="Times New Roman" panose="02020603050405020304" pitchFamily="18" charset="0"/>
              </a:rPr>
              <a:t>clock</a:t>
            </a:r>
          </a:p>
          <a:p>
            <a:pPr marL="342900" indent="-342900">
              <a:spcBef>
                <a:spcPts val="600"/>
              </a:spcBef>
              <a:buFont typeface="Wingdings" panose="05000000000000000000" pitchFamily="2" charset="2"/>
              <a:buChar char="l"/>
            </a:pPr>
            <a:r>
              <a:rPr lang="en-US" altLang="zh-TW" b="1" dirty="0" smtClean="0">
                <a:solidFill>
                  <a:srgbClr val="0000FF"/>
                </a:solidFill>
                <a:latin typeface="Times New Roman" panose="02020603050405020304" pitchFamily="18" charset="0"/>
                <a:cs typeface="Times New Roman" panose="02020603050405020304" pitchFamily="18" charset="0"/>
              </a:rPr>
              <a:t>Hardware </a:t>
            </a:r>
            <a:r>
              <a:rPr lang="en-US" altLang="zh-TW" b="1" dirty="0">
                <a:solidFill>
                  <a:srgbClr val="0000FF"/>
                </a:solidFill>
                <a:latin typeface="Times New Roman" panose="02020603050405020304" pitchFamily="18" charset="0"/>
                <a:cs typeface="Times New Roman" panose="02020603050405020304" pitchFamily="18" charset="0"/>
              </a:rPr>
              <a:t>configuration</a:t>
            </a:r>
            <a:endParaRPr lang="zh-TW" altLang="en-US" b="1" dirty="0">
              <a:solidFill>
                <a:srgbClr val="0000FF"/>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110</a:t>
            </a:fld>
            <a:endParaRPr lang="zh-TW" altLang="en-US"/>
          </a:p>
        </p:txBody>
      </p:sp>
      <p:pic>
        <p:nvPicPr>
          <p:cNvPr id="2283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02267"/>
            <a:ext cx="9027424" cy="45635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文字方塊 2"/>
          <p:cNvSpPr txBox="1"/>
          <p:nvPr/>
        </p:nvSpPr>
        <p:spPr>
          <a:xfrm>
            <a:off x="491067" y="474133"/>
            <a:ext cx="7826245" cy="461665"/>
          </a:xfrm>
          <a:prstGeom prst="rect">
            <a:avLst/>
          </a:prstGeom>
          <a:noFill/>
        </p:spPr>
        <p:txBody>
          <a:bodyPr wrap="none" rtlCol="0">
            <a:spAutoFit/>
          </a:bodyPr>
          <a:lstStyle/>
          <a:p>
            <a:r>
              <a:rPr lang="en-US" altLang="zh-TW" sz="2400" b="1" dirty="0" smtClean="0">
                <a:solidFill>
                  <a:srgbClr val="FF0000"/>
                </a:solidFill>
                <a:latin typeface="Times New Roman" panose="02020603050405020304" pitchFamily="18" charset="0"/>
                <a:cs typeface="Times New Roman" panose="02020603050405020304" pitchFamily="18" charset="0"/>
              </a:rPr>
              <a:t>Simulation Results (Step load change from 60W to 120W) </a:t>
            </a:r>
            <a:endParaRPr lang="zh-TW" altLang="en-US" sz="24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97685723"/>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111</a:t>
            </a:fld>
            <a:endParaRPr lang="zh-TW" altLang="en-US"/>
          </a:p>
        </p:txBody>
      </p:sp>
      <p:pic>
        <p:nvPicPr>
          <p:cNvPr id="2324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133" y="1706032"/>
            <a:ext cx="8468180" cy="43391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文字方塊 3"/>
          <p:cNvSpPr txBox="1"/>
          <p:nvPr/>
        </p:nvSpPr>
        <p:spPr>
          <a:xfrm>
            <a:off x="711200" y="1041399"/>
            <a:ext cx="3941015" cy="400110"/>
          </a:xfrm>
          <a:prstGeom prst="rect">
            <a:avLst/>
          </a:prstGeom>
          <a:noFill/>
        </p:spPr>
        <p:txBody>
          <a:bodyPr wrap="none" rtlCol="0">
            <a:spAutoFit/>
          </a:bodyPr>
          <a:lstStyle/>
          <a:p>
            <a:r>
              <a:rPr lang="en-US" altLang="zh-TW" sz="2000" b="1" dirty="0" smtClean="0">
                <a:solidFill>
                  <a:srgbClr val="0000FF"/>
                </a:solidFill>
                <a:latin typeface="Times New Roman" panose="02020603050405020304" pitchFamily="18" charset="0"/>
                <a:cs typeface="Times New Roman" panose="02020603050405020304" pitchFamily="18" charset="0"/>
              </a:rPr>
              <a:t>Rectified Load (C=330uF, R=42</a:t>
            </a:r>
            <a:r>
              <a:rPr lang="en-US" altLang="zh-TW" sz="2000" b="1" dirty="0" smtClean="0">
                <a:solidFill>
                  <a:srgbClr val="0000FF"/>
                </a:solidFill>
                <a:latin typeface="Symbol" panose="05050102010706020507" pitchFamily="18" charset="2"/>
                <a:cs typeface="Times New Roman" panose="02020603050405020304" pitchFamily="18" charset="0"/>
              </a:rPr>
              <a:t>W</a:t>
            </a:r>
            <a:r>
              <a:rPr lang="en-US" altLang="zh-TW" sz="2000" b="1" dirty="0" smtClean="0">
                <a:solidFill>
                  <a:srgbClr val="0000FF"/>
                </a:solidFill>
                <a:latin typeface="Times New Roman" panose="02020603050405020304" pitchFamily="18" charset="0"/>
                <a:cs typeface="Times New Roman" panose="02020603050405020304" pitchFamily="18" charset="0"/>
              </a:rPr>
              <a:t>)</a:t>
            </a:r>
            <a:endParaRPr lang="zh-TW" altLang="en-US" sz="2000" b="1" dirty="0">
              <a:solidFill>
                <a:srgbClr val="0000FF"/>
              </a:solidFill>
              <a:latin typeface="Times New Roman" panose="02020603050405020304" pitchFamily="18" charset="0"/>
              <a:cs typeface="Times New Roman" panose="02020603050405020304" pitchFamily="18" charset="0"/>
            </a:endParaRPr>
          </a:p>
        </p:txBody>
      </p:sp>
      <p:sp>
        <p:nvSpPr>
          <p:cNvPr id="3" name="矩形 2"/>
          <p:cNvSpPr/>
          <p:nvPr/>
        </p:nvSpPr>
        <p:spPr>
          <a:xfrm>
            <a:off x="484744" y="475735"/>
            <a:ext cx="2733441" cy="461665"/>
          </a:xfrm>
          <a:prstGeom prst="rect">
            <a:avLst/>
          </a:prstGeom>
        </p:spPr>
        <p:txBody>
          <a:bodyPr wrap="none">
            <a:spAutoFit/>
          </a:bodyPr>
          <a:lstStyle/>
          <a:p>
            <a:r>
              <a:rPr lang="en-US" altLang="zh-TW" sz="2400" b="1" dirty="0">
                <a:solidFill>
                  <a:srgbClr val="FF0000"/>
                </a:solidFill>
                <a:latin typeface="Times New Roman" panose="02020603050405020304" pitchFamily="18" charset="0"/>
                <a:cs typeface="Times New Roman" panose="02020603050405020304" pitchFamily="18" charset="0"/>
              </a:rPr>
              <a:t>Simulation Results </a:t>
            </a:r>
            <a:endParaRPr lang="zh-TW" altLang="en-US" sz="2400" dirty="0"/>
          </a:p>
        </p:txBody>
      </p:sp>
    </p:spTree>
    <p:extLst>
      <p:ext uri="{BB962C8B-B14F-4D97-AF65-F5344CB8AC3E}">
        <p14:creationId xmlns:p14="http://schemas.microsoft.com/office/powerpoint/2010/main" val="2721074868"/>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112</a:t>
            </a:fld>
            <a:endParaRPr lang="zh-TW" altLang="en-US"/>
          </a:p>
        </p:txBody>
      </p:sp>
      <p:pic>
        <p:nvPicPr>
          <p:cNvPr id="2304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1" y="770468"/>
            <a:ext cx="8111066" cy="57297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矩形 3"/>
          <p:cNvSpPr/>
          <p:nvPr/>
        </p:nvSpPr>
        <p:spPr>
          <a:xfrm>
            <a:off x="372533" y="177800"/>
            <a:ext cx="5489067" cy="461665"/>
          </a:xfrm>
          <a:prstGeom prst="rect">
            <a:avLst/>
          </a:prstGeom>
        </p:spPr>
        <p:txBody>
          <a:bodyPr wrap="none">
            <a:spAutoFit/>
          </a:bodyPr>
          <a:lstStyle/>
          <a:p>
            <a:r>
              <a:rPr lang="en-US" altLang="zh-TW" sz="2400" b="1" dirty="0" smtClean="0">
                <a:solidFill>
                  <a:srgbClr val="FF0000"/>
                </a:solidFill>
                <a:latin typeface="Times New Roman" pitchFamily="18" charset="0"/>
                <a:ea typeface="標楷體" pitchFamily="65" charset="-120"/>
                <a:cs typeface="Times New Roman" pitchFamily="18" charset="0"/>
              </a:rPr>
              <a:t>Control Circuit Realized with </a:t>
            </a:r>
            <a:r>
              <a:rPr lang="en-US" altLang="zh-TW" sz="2400" b="1" dirty="0" err="1" smtClean="0">
                <a:solidFill>
                  <a:srgbClr val="FF0000"/>
                </a:solidFill>
                <a:latin typeface="Times New Roman" pitchFamily="18" charset="0"/>
                <a:ea typeface="標楷體" pitchFamily="65" charset="-120"/>
                <a:cs typeface="Times New Roman" pitchFamily="18" charset="0"/>
              </a:rPr>
              <a:t>SimCoder</a:t>
            </a:r>
            <a:endParaRPr lang="zh-TW" altLang="en-US" sz="2400" dirty="0">
              <a:solidFill>
                <a:srgbClr val="FF0000"/>
              </a:solidFill>
              <a:latin typeface="Times New Roman" pitchFamily="18" charset="0"/>
              <a:ea typeface="標楷體" pitchFamily="65" charset="-120"/>
              <a:cs typeface="Times New Roman" pitchFamily="18" charset="0"/>
            </a:endParaRPr>
          </a:p>
        </p:txBody>
      </p:sp>
    </p:spTree>
    <p:extLst>
      <p:ext uri="{BB962C8B-B14F-4D97-AF65-F5344CB8AC3E}">
        <p14:creationId xmlns:p14="http://schemas.microsoft.com/office/powerpoint/2010/main" val="2057689647"/>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113</a:t>
            </a:fld>
            <a:endParaRPr lang="zh-TW" altLang="en-US"/>
          </a:p>
        </p:txBody>
      </p:sp>
      <p:grpSp>
        <p:nvGrpSpPr>
          <p:cNvPr id="7" name="群組 6"/>
          <p:cNvGrpSpPr/>
          <p:nvPr/>
        </p:nvGrpSpPr>
        <p:grpSpPr>
          <a:xfrm>
            <a:off x="1185809" y="1511656"/>
            <a:ext cx="6561191" cy="4920893"/>
            <a:chOff x="1245076" y="1249190"/>
            <a:chExt cx="6561191" cy="4920893"/>
          </a:xfrm>
        </p:grpSpPr>
        <p:pic>
          <p:nvPicPr>
            <p:cNvPr id="3" name="圖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5076" y="1249190"/>
              <a:ext cx="6561191" cy="4920893"/>
            </a:xfrm>
            <a:prstGeom prst="rect">
              <a:avLst/>
            </a:prstGeom>
          </p:spPr>
        </p:pic>
        <p:sp>
          <p:nvSpPr>
            <p:cNvPr id="4" name="文字方塊 3"/>
            <p:cNvSpPr txBox="1"/>
            <p:nvPr/>
          </p:nvSpPr>
          <p:spPr>
            <a:xfrm>
              <a:off x="2006600" y="1888067"/>
              <a:ext cx="377091" cy="369332"/>
            </a:xfrm>
            <a:prstGeom prst="rect">
              <a:avLst/>
            </a:prstGeom>
            <a:solidFill>
              <a:srgbClr val="FFFF00"/>
            </a:solidFill>
          </p:spPr>
          <p:txBody>
            <a:bodyPr wrap="none" rtlCol="0">
              <a:spAutoFit/>
            </a:bodyPr>
            <a:lstStyle/>
            <a:p>
              <a:r>
                <a:rPr lang="en-US" altLang="zh-TW" i="1" dirty="0" smtClean="0">
                  <a:latin typeface="Times New Roman" panose="02020603050405020304" pitchFamily="18" charset="0"/>
                  <a:cs typeface="Times New Roman" panose="02020603050405020304" pitchFamily="18" charset="0"/>
                </a:rPr>
                <a:t>V</a:t>
              </a:r>
              <a:r>
                <a:rPr lang="en-US" altLang="zh-TW" i="1" baseline="-25000" dirty="0" smtClean="0">
                  <a:latin typeface="Times New Roman" panose="02020603050405020304" pitchFamily="18" charset="0"/>
                  <a:cs typeface="Times New Roman" panose="02020603050405020304" pitchFamily="18" charset="0"/>
                </a:rPr>
                <a:t>o</a:t>
              </a:r>
              <a:endParaRPr lang="zh-TW" altLang="en-US" i="1" baseline="-25000" dirty="0">
                <a:latin typeface="Times New Roman" panose="02020603050405020304" pitchFamily="18" charset="0"/>
                <a:cs typeface="Times New Roman" panose="02020603050405020304" pitchFamily="18" charset="0"/>
              </a:endParaRPr>
            </a:p>
          </p:txBody>
        </p:sp>
        <p:sp>
          <p:nvSpPr>
            <p:cNvPr id="5" name="文字方塊 4"/>
            <p:cNvSpPr txBox="1"/>
            <p:nvPr/>
          </p:nvSpPr>
          <p:spPr>
            <a:xfrm>
              <a:off x="3556000" y="3572933"/>
              <a:ext cx="346570" cy="369332"/>
            </a:xfrm>
            <a:prstGeom prst="rect">
              <a:avLst/>
            </a:prstGeom>
            <a:solidFill>
              <a:srgbClr val="33CCFF"/>
            </a:solidFill>
          </p:spPr>
          <p:txBody>
            <a:bodyPr wrap="none" rtlCol="0">
              <a:spAutoFit/>
            </a:bodyPr>
            <a:lstStyle/>
            <a:p>
              <a:r>
                <a:rPr lang="en-US" altLang="zh-TW" i="1" dirty="0" smtClean="0">
                  <a:latin typeface="Times New Roman" panose="02020603050405020304" pitchFamily="18" charset="0"/>
                  <a:cs typeface="Times New Roman" panose="02020603050405020304" pitchFamily="18" charset="0"/>
                </a:rPr>
                <a:t>I</a:t>
              </a:r>
              <a:r>
                <a:rPr lang="en-US" altLang="zh-TW" i="1" baseline="-25000" dirty="0" smtClean="0">
                  <a:latin typeface="Times New Roman" panose="02020603050405020304" pitchFamily="18" charset="0"/>
                  <a:cs typeface="Times New Roman" panose="02020603050405020304" pitchFamily="18" charset="0"/>
                </a:rPr>
                <a:t>L</a:t>
              </a:r>
              <a:endParaRPr lang="zh-TW" altLang="en-US" i="1" baseline="-25000" dirty="0">
                <a:latin typeface="Times New Roman" panose="02020603050405020304" pitchFamily="18" charset="0"/>
                <a:cs typeface="Times New Roman" panose="02020603050405020304" pitchFamily="18" charset="0"/>
              </a:endParaRPr>
            </a:p>
          </p:txBody>
        </p:sp>
      </p:grpSp>
      <p:sp>
        <p:nvSpPr>
          <p:cNvPr id="6" name="文字方塊 5"/>
          <p:cNvSpPr txBox="1"/>
          <p:nvPr/>
        </p:nvSpPr>
        <p:spPr>
          <a:xfrm>
            <a:off x="668866" y="330200"/>
            <a:ext cx="5783699" cy="461665"/>
          </a:xfrm>
          <a:prstGeom prst="rect">
            <a:avLst/>
          </a:prstGeom>
          <a:noFill/>
        </p:spPr>
        <p:txBody>
          <a:bodyPr wrap="none" rtlCol="0">
            <a:spAutoFit/>
          </a:bodyPr>
          <a:lstStyle/>
          <a:p>
            <a:r>
              <a:rPr lang="en-US" altLang="zh-TW" sz="2400" b="1" dirty="0" smtClean="0">
                <a:solidFill>
                  <a:srgbClr val="FF0000"/>
                </a:solidFill>
                <a:latin typeface="Times New Roman" panose="02020603050405020304" pitchFamily="18" charset="0"/>
                <a:cs typeface="Times New Roman" panose="02020603050405020304" pitchFamily="18" charset="0"/>
              </a:rPr>
              <a:t>Measured Waveforms from the Test Points</a:t>
            </a:r>
            <a:endParaRPr lang="zh-TW" altLang="en-US" sz="2400" b="1" dirty="0">
              <a:solidFill>
                <a:srgbClr val="FF0000"/>
              </a:solidFill>
              <a:latin typeface="Times New Roman" panose="02020603050405020304" pitchFamily="18" charset="0"/>
              <a:cs typeface="Times New Roman" panose="02020603050405020304" pitchFamily="18" charset="0"/>
            </a:endParaRPr>
          </a:p>
        </p:txBody>
      </p:sp>
      <p:sp>
        <p:nvSpPr>
          <p:cNvPr id="10" name="文字方塊 9"/>
          <p:cNvSpPr txBox="1"/>
          <p:nvPr/>
        </p:nvSpPr>
        <p:spPr>
          <a:xfrm>
            <a:off x="1092201" y="829733"/>
            <a:ext cx="3551485" cy="400110"/>
          </a:xfrm>
          <a:prstGeom prst="rect">
            <a:avLst/>
          </a:prstGeom>
          <a:noFill/>
        </p:spPr>
        <p:txBody>
          <a:bodyPr wrap="none" rtlCol="0">
            <a:spAutoFit/>
          </a:bodyPr>
          <a:lstStyle/>
          <a:p>
            <a:r>
              <a:rPr lang="en-US" altLang="zh-TW" sz="2000" b="1" dirty="0" smtClean="0">
                <a:solidFill>
                  <a:srgbClr val="0000FF"/>
                </a:solidFill>
                <a:latin typeface="Times New Roman" panose="02020603050405020304" pitchFamily="18" charset="0"/>
                <a:cs typeface="Times New Roman" panose="02020603050405020304" pitchFamily="18" charset="0"/>
              </a:rPr>
              <a:t>Resistive Load (123W, R=13</a:t>
            </a:r>
            <a:r>
              <a:rPr lang="en-US" altLang="zh-TW" sz="2000" b="1" dirty="0" smtClean="0">
                <a:solidFill>
                  <a:srgbClr val="0000FF"/>
                </a:solidFill>
                <a:latin typeface="Symbol" panose="05050102010706020507" pitchFamily="18" charset="2"/>
                <a:cs typeface="Times New Roman" panose="02020603050405020304" pitchFamily="18" charset="0"/>
              </a:rPr>
              <a:t>W</a:t>
            </a:r>
            <a:r>
              <a:rPr lang="en-US" altLang="zh-TW" sz="2000" b="1" dirty="0" smtClean="0">
                <a:solidFill>
                  <a:srgbClr val="0000FF"/>
                </a:solidFill>
                <a:latin typeface="Times New Roman" panose="02020603050405020304" pitchFamily="18" charset="0"/>
                <a:cs typeface="Times New Roman" panose="02020603050405020304" pitchFamily="18" charset="0"/>
              </a:rPr>
              <a:t>)</a:t>
            </a:r>
            <a:endParaRPr lang="zh-TW" altLang="en-US" sz="2000" b="1" dirty="0">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78533298"/>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114</a:t>
            </a:fld>
            <a:endParaRPr lang="zh-TW" altLang="en-US"/>
          </a:p>
        </p:txBody>
      </p:sp>
      <p:sp>
        <p:nvSpPr>
          <p:cNvPr id="4" name="文字方塊 3"/>
          <p:cNvSpPr txBox="1"/>
          <p:nvPr/>
        </p:nvSpPr>
        <p:spPr>
          <a:xfrm>
            <a:off x="508000" y="270933"/>
            <a:ext cx="4724307" cy="461665"/>
          </a:xfrm>
          <a:prstGeom prst="rect">
            <a:avLst/>
          </a:prstGeom>
          <a:noFill/>
        </p:spPr>
        <p:txBody>
          <a:bodyPr wrap="none" rtlCol="0">
            <a:spAutoFit/>
          </a:bodyPr>
          <a:lstStyle/>
          <a:p>
            <a:r>
              <a:rPr lang="en-US" altLang="zh-TW" sz="2400" b="1" dirty="0" smtClean="0">
                <a:solidFill>
                  <a:srgbClr val="FF0000"/>
                </a:solidFill>
                <a:latin typeface="Times New Roman" panose="02020603050405020304" pitchFamily="18" charset="0"/>
                <a:cs typeface="Times New Roman" panose="02020603050405020304" pitchFamily="18" charset="0"/>
              </a:rPr>
              <a:t>Measured Waveforms from RS232</a:t>
            </a:r>
            <a:endParaRPr lang="zh-TW" altLang="en-US" sz="2400" b="1" dirty="0">
              <a:solidFill>
                <a:srgbClr val="FF0000"/>
              </a:solidFill>
              <a:latin typeface="Times New Roman" panose="02020603050405020304" pitchFamily="18" charset="0"/>
              <a:cs typeface="Times New Roman" panose="02020603050405020304" pitchFamily="18" charset="0"/>
            </a:endParaRPr>
          </a:p>
        </p:txBody>
      </p:sp>
      <p:sp>
        <p:nvSpPr>
          <p:cNvPr id="3" name="文字方塊 2"/>
          <p:cNvSpPr txBox="1"/>
          <p:nvPr/>
        </p:nvSpPr>
        <p:spPr>
          <a:xfrm>
            <a:off x="999067" y="787400"/>
            <a:ext cx="3551485" cy="400110"/>
          </a:xfrm>
          <a:prstGeom prst="rect">
            <a:avLst/>
          </a:prstGeom>
          <a:noFill/>
        </p:spPr>
        <p:txBody>
          <a:bodyPr wrap="none" rtlCol="0">
            <a:spAutoFit/>
          </a:bodyPr>
          <a:lstStyle/>
          <a:p>
            <a:r>
              <a:rPr lang="en-US" altLang="zh-TW" sz="2000" b="1" dirty="0" smtClean="0">
                <a:solidFill>
                  <a:srgbClr val="0000FF"/>
                </a:solidFill>
                <a:latin typeface="Times New Roman" panose="02020603050405020304" pitchFamily="18" charset="0"/>
                <a:cs typeface="Times New Roman" panose="02020603050405020304" pitchFamily="18" charset="0"/>
              </a:rPr>
              <a:t>Resistive Load (123W, R=13</a:t>
            </a:r>
            <a:r>
              <a:rPr lang="en-US" altLang="zh-TW" sz="2000" b="1" dirty="0" smtClean="0">
                <a:solidFill>
                  <a:srgbClr val="0000FF"/>
                </a:solidFill>
                <a:latin typeface="Symbol" panose="05050102010706020507" pitchFamily="18" charset="2"/>
                <a:cs typeface="Times New Roman" panose="02020603050405020304" pitchFamily="18" charset="0"/>
              </a:rPr>
              <a:t>W</a:t>
            </a:r>
            <a:r>
              <a:rPr lang="en-US" altLang="zh-TW" sz="2000" b="1" dirty="0" smtClean="0">
                <a:solidFill>
                  <a:srgbClr val="0000FF"/>
                </a:solidFill>
                <a:latin typeface="Times New Roman" panose="02020603050405020304" pitchFamily="18" charset="0"/>
                <a:cs typeface="Times New Roman" panose="02020603050405020304" pitchFamily="18" charset="0"/>
              </a:rPr>
              <a:t>)</a:t>
            </a:r>
            <a:endParaRPr lang="zh-TW" altLang="en-US" sz="2000" b="1" dirty="0">
              <a:solidFill>
                <a:srgbClr val="0000FF"/>
              </a:solidFill>
              <a:latin typeface="Times New Roman" panose="02020603050405020304" pitchFamily="18" charset="0"/>
              <a:cs typeface="Times New Roman" panose="02020603050405020304" pitchFamily="18" charset="0"/>
            </a:endParaRPr>
          </a:p>
        </p:txBody>
      </p:sp>
      <p:grpSp>
        <p:nvGrpSpPr>
          <p:cNvPr id="8" name="群組 7"/>
          <p:cNvGrpSpPr/>
          <p:nvPr/>
        </p:nvGrpSpPr>
        <p:grpSpPr>
          <a:xfrm>
            <a:off x="1230207" y="1271801"/>
            <a:ext cx="6164773" cy="4955856"/>
            <a:chOff x="1230207" y="1271801"/>
            <a:chExt cx="6164773" cy="4955856"/>
          </a:xfrm>
        </p:grpSpPr>
        <p:pic>
          <p:nvPicPr>
            <p:cNvPr id="2273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0207" y="1271801"/>
              <a:ext cx="6164773" cy="49558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文字方塊 4"/>
            <p:cNvSpPr txBox="1"/>
            <p:nvPr/>
          </p:nvSpPr>
          <p:spPr>
            <a:xfrm>
              <a:off x="5774267" y="2616200"/>
              <a:ext cx="325730" cy="369332"/>
            </a:xfrm>
            <a:prstGeom prst="rect">
              <a:avLst/>
            </a:prstGeom>
            <a:noFill/>
          </p:spPr>
          <p:txBody>
            <a:bodyPr wrap="none" rtlCol="0">
              <a:spAutoFit/>
            </a:bodyPr>
            <a:lstStyle/>
            <a:p>
              <a:r>
                <a:rPr lang="en-US" altLang="zh-TW" dirty="0" err="1" smtClean="0">
                  <a:latin typeface="Times New Roman" panose="02020603050405020304" pitchFamily="18" charset="0"/>
                  <a:cs typeface="Times New Roman" panose="02020603050405020304" pitchFamily="18" charset="0"/>
                </a:rPr>
                <a:t>i</a:t>
              </a:r>
              <a:r>
                <a:rPr lang="en-US" altLang="zh-TW" baseline="-25000" dirty="0" err="1" smtClean="0">
                  <a:latin typeface="Times New Roman" panose="02020603050405020304" pitchFamily="18" charset="0"/>
                  <a:cs typeface="Times New Roman" panose="02020603050405020304" pitchFamily="18" charset="0"/>
                </a:rPr>
                <a:t>o</a:t>
              </a:r>
              <a:endParaRPr lang="zh-TW" altLang="en-US" baseline="30000" dirty="0">
                <a:latin typeface="Times New Roman" panose="02020603050405020304" pitchFamily="18" charset="0"/>
                <a:cs typeface="Times New Roman" panose="02020603050405020304" pitchFamily="18" charset="0"/>
              </a:endParaRPr>
            </a:p>
          </p:txBody>
        </p:sp>
        <p:sp>
          <p:nvSpPr>
            <p:cNvPr id="6" name="文字方塊 5"/>
            <p:cNvSpPr txBox="1"/>
            <p:nvPr/>
          </p:nvSpPr>
          <p:spPr>
            <a:xfrm>
              <a:off x="5139267" y="1701800"/>
              <a:ext cx="761747" cy="369332"/>
            </a:xfrm>
            <a:prstGeom prst="rect">
              <a:avLst/>
            </a:prstGeom>
            <a:noFill/>
          </p:spPr>
          <p:txBody>
            <a:bodyPr wrap="none" rtlCol="0">
              <a:spAutoFit/>
            </a:bodyPr>
            <a:lstStyle/>
            <a:p>
              <a:r>
                <a:rPr lang="en-US" altLang="zh-TW" i="1" dirty="0" err="1" smtClean="0">
                  <a:latin typeface="Times New Roman" panose="02020603050405020304" pitchFamily="18" charset="0"/>
                  <a:cs typeface="Times New Roman" panose="02020603050405020304" pitchFamily="18" charset="0"/>
                </a:rPr>
                <a:t>v</a:t>
              </a:r>
              <a:r>
                <a:rPr lang="en-US" altLang="zh-TW" i="1" baseline="-25000" dirty="0" err="1" smtClean="0">
                  <a:latin typeface="Times New Roman" panose="02020603050405020304" pitchFamily="18" charset="0"/>
                  <a:cs typeface="Times New Roman" panose="02020603050405020304" pitchFamily="18" charset="0"/>
                </a:rPr>
                <a:t>o</a:t>
              </a:r>
              <a:r>
                <a:rPr lang="en-US" altLang="zh-TW" dirty="0" smtClean="0">
                  <a:latin typeface="Times New Roman" panose="02020603050405020304" pitchFamily="18" charset="0"/>
                  <a:cs typeface="Times New Roman" panose="02020603050405020304" pitchFamily="18" charset="0"/>
                </a:rPr>
                <a:t>, </a:t>
              </a:r>
              <a:r>
                <a:rPr lang="en-US" altLang="zh-TW" i="1" dirty="0" err="1" smtClean="0">
                  <a:latin typeface="Times New Roman" panose="02020603050405020304" pitchFamily="18" charset="0"/>
                  <a:cs typeface="Times New Roman" panose="02020603050405020304" pitchFamily="18" charset="0"/>
                </a:rPr>
                <a:t>v</a:t>
              </a:r>
              <a:r>
                <a:rPr lang="en-US" altLang="zh-TW" i="1" baseline="-25000" dirty="0" err="1" smtClean="0">
                  <a:latin typeface="Times New Roman" panose="02020603050405020304" pitchFamily="18" charset="0"/>
                  <a:cs typeface="Times New Roman" panose="02020603050405020304" pitchFamily="18" charset="0"/>
                </a:rPr>
                <a:t>o</a:t>
              </a:r>
              <a:r>
                <a:rPr lang="en-US" altLang="zh-TW" baseline="30000" dirty="0" smtClean="0">
                  <a:latin typeface="Times New Roman" panose="02020603050405020304" pitchFamily="18" charset="0"/>
                  <a:cs typeface="Times New Roman" panose="02020603050405020304" pitchFamily="18" charset="0"/>
                </a:rPr>
                <a:t>*</a:t>
              </a:r>
              <a:endParaRPr lang="zh-TW" altLang="en-US" baseline="30000" dirty="0">
                <a:latin typeface="Times New Roman" panose="02020603050405020304" pitchFamily="18" charset="0"/>
                <a:cs typeface="Times New Roman" panose="02020603050405020304" pitchFamily="18" charset="0"/>
              </a:endParaRPr>
            </a:p>
          </p:txBody>
        </p:sp>
        <p:sp>
          <p:nvSpPr>
            <p:cNvPr id="7" name="文字方塊 6"/>
            <p:cNvSpPr txBox="1"/>
            <p:nvPr/>
          </p:nvSpPr>
          <p:spPr>
            <a:xfrm>
              <a:off x="3793067" y="2116667"/>
              <a:ext cx="661143" cy="369332"/>
            </a:xfrm>
            <a:prstGeom prst="rect">
              <a:avLst/>
            </a:prstGeom>
            <a:noFill/>
          </p:spPr>
          <p:txBody>
            <a:bodyPr wrap="none" rtlCol="0">
              <a:spAutoFit/>
            </a:bodyPr>
            <a:lstStyle/>
            <a:p>
              <a:r>
                <a:rPr lang="en-US" altLang="zh-TW" i="1" dirty="0" err="1" smtClean="0">
                  <a:latin typeface="Times New Roman" panose="02020603050405020304" pitchFamily="18" charset="0"/>
                  <a:cs typeface="Times New Roman" panose="02020603050405020304" pitchFamily="18" charset="0"/>
                </a:rPr>
                <a:t>V</a:t>
              </a:r>
              <a:r>
                <a:rPr lang="en-US" altLang="zh-TW" i="1" baseline="-25000" dirty="0" err="1" smtClean="0">
                  <a:latin typeface="Times New Roman" panose="02020603050405020304" pitchFamily="18" charset="0"/>
                  <a:cs typeface="Times New Roman" panose="02020603050405020304" pitchFamily="18" charset="0"/>
                </a:rPr>
                <a:t>o,rms</a:t>
              </a:r>
              <a:endParaRPr lang="zh-TW" altLang="en-US" i="1" baseline="-25000"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506651009"/>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115</a:t>
            </a:fld>
            <a:endParaRPr lang="zh-TW" altLang="en-US"/>
          </a:p>
        </p:txBody>
      </p:sp>
      <p:pic>
        <p:nvPicPr>
          <p:cNvPr id="3" name="圖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6542" y="1257658"/>
            <a:ext cx="6575301" cy="4931476"/>
          </a:xfrm>
          <a:prstGeom prst="rect">
            <a:avLst/>
          </a:prstGeom>
        </p:spPr>
      </p:pic>
      <p:sp>
        <p:nvSpPr>
          <p:cNvPr id="4" name="文字方塊 3"/>
          <p:cNvSpPr txBox="1"/>
          <p:nvPr/>
        </p:nvSpPr>
        <p:spPr>
          <a:xfrm>
            <a:off x="423333" y="143933"/>
            <a:ext cx="5783699" cy="461665"/>
          </a:xfrm>
          <a:prstGeom prst="rect">
            <a:avLst/>
          </a:prstGeom>
          <a:noFill/>
        </p:spPr>
        <p:txBody>
          <a:bodyPr wrap="none" rtlCol="0">
            <a:spAutoFit/>
          </a:bodyPr>
          <a:lstStyle/>
          <a:p>
            <a:r>
              <a:rPr lang="en-US" altLang="zh-TW" sz="2400" b="1" dirty="0" smtClean="0">
                <a:solidFill>
                  <a:srgbClr val="FF0000"/>
                </a:solidFill>
                <a:latin typeface="Times New Roman" panose="02020603050405020304" pitchFamily="18" charset="0"/>
                <a:cs typeface="Times New Roman" panose="02020603050405020304" pitchFamily="18" charset="0"/>
              </a:rPr>
              <a:t>Measured Waveforms from the Test Points</a:t>
            </a:r>
            <a:endParaRPr lang="zh-TW" altLang="en-US" sz="2400" b="1" dirty="0">
              <a:solidFill>
                <a:srgbClr val="FF0000"/>
              </a:solidFill>
              <a:latin typeface="Times New Roman" panose="02020603050405020304" pitchFamily="18" charset="0"/>
              <a:cs typeface="Times New Roman" panose="02020603050405020304" pitchFamily="18" charset="0"/>
            </a:endParaRPr>
          </a:p>
        </p:txBody>
      </p:sp>
      <p:sp>
        <p:nvSpPr>
          <p:cNvPr id="5" name="文字方塊 4"/>
          <p:cNvSpPr txBox="1"/>
          <p:nvPr/>
        </p:nvSpPr>
        <p:spPr>
          <a:xfrm>
            <a:off x="1092201" y="660400"/>
            <a:ext cx="3941015" cy="400110"/>
          </a:xfrm>
          <a:prstGeom prst="rect">
            <a:avLst/>
          </a:prstGeom>
          <a:noFill/>
        </p:spPr>
        <p:txBody>
          <a:bodyPr wrap="none" rtlCol="0">
            <a:spAutoFit/>
          </a:bodyPr>
          <a:lstStyle/>
          <a:p>
            <a:r>
              <a:rPr lang="en-US" altLang="zh-TW" sz="2000" b="1" dirty="0" smtClean="0">
                <a:solidFill>
                  <a:srgbClr val="0000FF"/>
                </a:solidFill>
                <a:latin typeface="Times New Roman" panose="02020603050405020304" pitchFamily="18" charset="0"/>
                <a:cs typeface="Times New Roman" panose="02020603050405020304" pitchFamily="18" charset="0"/>
              </a:rPr>
              <a:t>Rectified Load (C=330uF, R=42</a:t>
            </a:r>
            <a:r>
              <a:rPr lang="en-US" altLang="zh-TW" sz="2000" b="1" dirty="0" smtClean="0">
                <a:solidFill>
                  <a:srgbClr val="0000FF"/>
                </a:solidFill>
                <a:latin typeface="Symbol" panose="05050102010706020507" pitchFamily="18" charset="2"/>
                <a:cs typeface="Times New Roman" panose="02020603050405020304" pitchFamily="18" charset="0"/>
              </a:rPr>
              <a:t>W</a:t>
            </a:r>
            <a:r>
              <a:rPr lang="en-US" altLang="zh-TW" sz="2000" b="1" dirty="0" smtClean="0">
                <a:solidFill>
                  <a:srgbClr val="0000FF"/>
                </a:solidFill>
                <a:latin typeface="Times New Roman" panose="02020603050405020304" pitchFamily="18" charset="0"/>
                <a:cs typeface="Times New Roman" panose="02020603050405020304" pitchFamily="18" charset="0"/>
              </a:rPr>
              <a:t>)</a:t>
            </a:r>
            <a:endParaRPr lang="zh-TW" altLang="en-US" sz="2000" b="1" dirty="0">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86963752"/>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116</a:t>
            </a:fld>
            <a:endParaRPr lang="zh-TW" altLang="en-US"/>
          </a:p>
        </p:txBody>
      </p:sp>
      <p:sp>
        <p:nvSpPr>
          <p:cNvPr id="4" name="文字方塊 3"/>
          <p:cNvSpPr txBox="1"/>
          <p:nvPr/>
        </p:nvSpPr>
        <p:spPr>
          <a:xfrm>
            <a:off x="423333" y="143933"/>
            <a:ext cx="4724307" cy="461665"/>
          </a:xfrm>
          <a:prstGeom prst="rect">
            <a:avLst/>
          </a:prstGeom>
          <a:noFill/>
        </p:spPr>
        <p:txBody>
          <a:bodyPr wrap="none" rtlCol="0">
            <a:spAutoFit/>
          </a:bodyPr>
          <a:lstStyle/>
          <a:p>
            <a:r>
              <a:rPr lang="en-US" altLang="zh-TW" sz="2400" b="1" dirty="0" smtClean="0">
                <a:solidFill>
                  <a:srgbClr val="FF0000"/>
                </a:solidFill>
                <a:latin typeface="Times New Roman" panose="02020603050405020304" pitchFamily="18" charset="0"/>
                <a:cs typeface="Times New Roman" panose="02020603050405020304" pitchFamily="18" charset="0"/>
              </a:rPr>
              <a:t>Measured Waveforms from RS232</a:t>
            </a:r>
            <a:endParaRPr lang="zh-TW" altLang="en-US" sz="2400" b="1" dirty="0">
              <a:solidFill>
                <a:srgbClr val="FF0000"/>
              </a:solidFill>
              <a:latin typeface="Times New Roman" panose="02020603050405020304" pitchFamily="18" charset="0"/>
              <a:cs typeface="Times New Roman" panose="02020603050405020304" pitchFamily="18" charset="0"/>
            </a:endParaRPr>
          </a:p>
        </p:txBody>
      </p:sp>
      <p:sp>
        <p:nvSpPr>
          <p:cNvPr id="5" name="文字方塊 4"/>
          <p:cNvSpPr txBox="1"/>
          <p:nvPr/>
        </p:nvSpPr>
        <p:spPr>
          <a:xfrm>
            <a:off x="1092201" y="660400"/>
            <a:ext cx="3941015" cy="400110"/>
          </a:xfrm>
          <a:prstGeom prst="rect">
            <a:avLst/>
          </a:prstGeom>
          <a:noFill/>
        </p:spPr>
        <p:txBody>
          <a:bodyPr wrap="none" rtlCol="0">
            <a:spAutoFit/>
          </a:bodyPr>
          <a:lstStyle/>
          <a:p>
            <a:r>
              <a:rPr lang="en-US" altLang="zh-TW" sz="2000" b="1" dirty="0" smtClean="0">
                <a:solidFill>
                  <a:srgbClr val="0000FF"/>
                </a:solidFill>
                <a:latin typeface="Times New Roman" panose="02020603050405020304" pitchFamily="18" charset="0"/>
                <a:cs typeface="Times New Roman" panose="02020603050405020304" pitchFamily="18" charset="0"/>
              </a:rPr>
              <a:t>Rectified Load (C=330uF, R=42</a:t>
            </a:r>
            <a:r>
              <a:rPr lang="en-US" altLang="zh-TW" sz="2000" b="1" dirty="0" smtClean="0">
                <a:solidFill>
                  <a:srgbClr val="0000FF"/>
                </a:solidFill>
                <a:latin typeface="Symbol" panose="05050102010706020507" pitchFamily="18" charset="2"/>
                <a:cs typeface="Times New Roman" panose="02020603050405020304" pitchFamily="18" charset="0"/>
              </a:rPr>
              <a:t>W</a:t>
            </a:r>
            <a:r>
              <a:rPr lang="en-US" altLang="zh-TW" sz="2000" b="1" dirty="0" smtClean="0">
                <a:solidFill>
                  <a:srgbClr val="0000FF"/>
                </a:solidFill>
                <a:latin typeface="Times New Roman" panose="02020603050405020304" pitchFamily="18" charset="0"/>
                <a:cs typeface="Times New Roman" panose="02020603050405020304" pitchFamily="18" charset="0"/>
              </a:rPr>
              <a:t>)</a:t>
            </a:r>
            <a:endParaRPr lang="zh-TW" altLang="en-US" sz="2000" b="1" dirty="0">
              <a:solidFill>
                <a:srgbClr val="0000FF"/>
              </a:solidFill>
              <a:latin typeface="Times New Roman" panose="02020603050405020304" pitchFamily="18" charset="0"/>
              <a:cs typeface="Times New Roman" panose="02020603050405020304" pitchFamily="18" charset="0"/>
            </a:endParaRPr>
          </a:p>
        </p:txBody>
      </p:sp>
      <p:grpSp>
        <p:nvGrpSpPr>
          <p:cNvPr id="3" name="群組 2"/>
          <p:cNvGrpSpPr/>
          <p:nvPr/>
        </p:nvGrpSpPr>
        <p:grpSpPr>
          <a:xfrm>
            <a:off x="1255394" y="1199092"/>
            <a:ext cx="6469380" cy="5193310"/>
            <a:chOff x="1255394" y="1199092"/>
            <a:chExt cx="6469380" cy="5193310"/>
          </a:xfrm>
        </p:grpSpPr>
        <p:pic>
          <p:nvPicPr>
            <p:cNvPr id="2263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5394" y="1199092"/>
              <a:ext cx="6469380" cy="51933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文字方塊 5"/>
            <p:cNvSpPr txBox="1"/>
            <p:nvPr/>
          </p:nvSpPr>
          <p:spPr>
            <a:xfrm>
              <a:off x="5858933" y="3022600"/>
              <a:ext cx="325730" cy="369332"/>
            </a:xfrm>
            <a:prstGeom prst="rect">
              <a:avLst/>
            </a:prstGeom>
            <a:noFill/>
          </p:spPr>
          <p:txBody>
            <a:bodyPr wrap="none" rtlCol="0">
              <a:spAutoFit/>
            </a:bodyPr>
            <a:lstStyle/>
            <a:p>
              <a:r>
                <a:rPr lang="en-US" altLang="zh-TW" i="1" dirty="0" err="1" smtClean="0">
                  <a:latin typeface="Times New Roman" panose="02020603050405020304" pitchFamily="18" charset="0"/>
                  <a:cs typeface="Times New Roman" panose="02020603050405020304" pitchFamily="18" charset="0"/>
                </a:rPr>
                <a:t>i</a:t>
              </a:r>
              <a:r>
                <a:rPr lang="en-US" altLang="zh-TW" i="1" baseline="-25000" dirty="0" err="1" smtClean="0">
                  <a:latin typeface="Times New Roman" panose="02020603050405020304" pitchFamily="18" charset="0"/>
                  <a:cs typeface="Times New Roman" panose="02020603050405020304" pitchFamily="18" charset="0"/>
                </a:rPr>
                <a:t>o</a:t>
              </a:r>
              <a:endParaRPr lang="zh-TW" altLang="en-US" i="1" baseline="30000" dirty="0">
                <a:latin typeface="Times New Roman" panose="02020603050405020304" pitchFamily="18" charset="0"/>
                <a:cs typeface="Times New Roman" panose="02020603050405020304" pitchFamily="18" charset="0"/>
              </a:endParaRPr>
            </a:p>
          </p:txBody>
        </p:sp>
        <p:sp>
          <p:nvSpPr>
            <p:cNvPr id="7" name="文字方塊 6"/>
            <p:cNvSpPr txBox="1"/>
            <p:nvPr/>
          </p:nvSpPr>
          <p:spPr>
            <a:xfrm>
              <a:off x="5698067" y="1676400"/>
              <a:ext cx="761747" cy="369332"/>
            </a:xfrm>
            <a:prstGeom prst="rect">
              <a:avLst/>
            </a:prstGeom>
            <a:noFill/>
          </p:spPr>
          <p:txBody>
            <a:bodyPr wrap="none" rtlCol="0">
              <a:spAutoFit/>
            </a:bodyPr>
            <a:lstStyle/>
            <a:p>
              <a:r>
                <a:rPr lang="en-US" altLang="zh-TW" i="1" dirty="0" err="1" smtClean="0">
                  <a:latin typeface="Times New Roman" panose="02020603050405020304" pitchFamily="18" charset="0"/>
                  <a:cs typeface="Times New Roman" panose="02020603050405020304" pitchFamily="18" charset="0"/>
                </a:rPr>
                <a:t>v</a:t>
              </a:r>
              <a:r>
                <a:rPr lang="en-US" altLang="zh-TW" i="1" baseline="-25000" dirty="0" err="1" smtClean="0">
                  <a:latin typeface="Times New Roman" panose="02020603050405020304" pitchFamily="18" charset="0"/>
                  <a:cs typeface="Times New Roman" panose="02020603050405020304" pitchFamily="18" charset="0"/>
                </a:rPr>
                <a:t>o</a:t>
              </a:r>
              <a:r>
                <a:rPr lang="en-US" altLang="zh-TW" dirty="0" smtClean="0">
                  <a:latin typeface="Times New Roman" panose="02020603050405020304" pitchFamily="18" charset="0"/>
                  <a:cs typeface="Times New Roman" panose="02020603050405020304" pitchFamily="18" charset="0"/>
                </a:rPr>
                <a:t>, </a:t>
              </a:r>
              <a:r>
                <a:rPr lang="en-US" altLang="zh-TW" i="1" dirty="0" err="1" smtClean="0">
                  <a:latin typeface="Times New Roman" panose="02020603050405020304" pitchFamily="18" charset="0"/>
                  <a:cs typeface="Times New Roman" panose="02020603050405020304" pitchFamily="18" charset="0"/>
                </a:rPr>
                <a:t>v</a:t>
              </a:r>
              <a:r>
                <a:rPr lang="en-US" altLang="zh-TW" i="1" baseline="-25000" dirty="0" err="1" smtClean="0">
                  <a:latin typeface="Times New Roman" panose="02020603050405020304" pitchFamily="18" charset="0"/>
                  <a:cs typeface="Times New Roman" panose="02020603050405020304" pitchFamily="18" charset="0"/>
                </a:rPr>
                <a:t>o</a:t>
              </a:r>
              <a:r>
                <a:rPr lang="en-US" altLang="zh-TW" baseline="30000" dirty="0" smtClean="0">
                  <a:latin typeface="Times New Roman" panose="02020603050405020304" pitchFamily="18" charset="0"/>
                  <a:cs typeface="Times New Roman" panose="02020603050405020304" pitchFamily="18" charset="0"/>
                </a:rPr>
                <a:t>*</a:t>
              </a:r>
              <a:endParaRPr lang="zh-TW" altLang="en-US" baseline="30000" dirty="0">
                <a:latin typeface="Times New Roman" panose="02020603050405020304" pitchFamily="18" charset="0"/>
                <a:cs typeface="Times New Roman" panose="02020603050405020304" pitchFamily="18" charset="0"/>
              </a:endParaRPr>
            </a:p>
          </p:txBody>
        </p:sp>
        <p:sp>
          <p:nvSpPr>
            <p:cNvPr id="8" name="文字方塊 7"/>
            <p:cNvSpPr txBox="1"/>
            <p:nvPr/>
          </p:nvSpPr>
          <p:spPr>
            <a:xfrm>
              <a:off x="4368801" y="2082800"/>
              <a:ext cx="661143" cy="369332"/>
            </a:xfrm>
            <a:prstGeom prst="rect">
              <a:avLst/>
            </a:prstGeom>
            <a:noFill/>
          </p:spPr>
          <p:txBody>
            <a:bodyPr wrap="none" rtlCol="0">
              <a:spAutoFit/>
            </a:bodyPr>
            <a:lstStyle/>
            <a:p>
              <a:r>
                <a:rPr lang="en-US" altLang="zh-TW" i="1" dirty="0" err="1" smtClean="0">
                  <a:latin typeface="Times New Roman" panose="02020603050405020304" pitchFamily="18" charset="0"/>
                  <a:cs typeface="Times New Roman" panose="02020603050405020304" pitchFamily="18" charset="0"/>
                </a:rPr>
                <a:t>V</a:t>
              </a:r>
              <a:r>
                <a:rPr lang="en-US" altLang="zh-TW" i="1" baseline="-25000" dirty="0" err="1" smtClean="0">
                  <a:latin typeface="Times New Roman" panose="02020603050405020304" pitchFamily="18" charset="0"/>
                  <a:cs typeface="Times New Roman" panose="02020603050405020304" pitchFamily="18" charset="0"/>
                </a:rPr>
                <a:t>o,rms</a:t>
              </a:r>
              <a:endParaRPr lang="zh-TW" altLang="en-US" i="1" baseline="-25000"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1626173832"/>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117</a:t>
            </a:fld>
            <a:endParaRPr lang="zh-TW" altLang="en-US"/>
          </a:p>
        </p:txBody>
      </p:sp>
      <p:sp>
        <p:nvSpPr>
          <p:cNvPr id="3" name="文字方塊 2"/>
          <p:cNvSpPr txBox="1"/>
          <p:nvPr/>
        </p:nvSpPr>
        <p:spPr>
          <a:xfrm>
            <a:off x="423333" y="143933"/>
            <a:ext cx="5783699" cy="461665"/>
          </a:xfrm>
          <a:prstGeom prst="rect">
            <a:avLst/>
          </a:prstGeom>
          <a:noFill/>
        </p:spPr>
        <p:txBody>
          <a:bodyPr wrap="none" rtlCol="0">
            <a:spAutoFit/>
          </a:bodyPr>
          <a:lstStyle/>
          <a:p>
            <a:r>
              <a:rPr lang="en-US" altLang="zh-TW" sz="2400" b="1" dirty="0" smtClean="0">
                <a:solidFill>
                  <a:srgbClr val="FF0000"/>
                </a:solidFill>
                <a:latin typeface="Times New Roman" panose="02020603050405020304" pitchFamily="18" charset="0"/>
                <a:cs typeface="Times New Roman" panose="02020603050405020304" pitchFamily="18" charset="0"/>
              </a:rPr>
              <a:t>Measured Waveforms from the Test Points</a:t>
            </a:r>
            <a:endParaRPr lang="zh-TW" altLang="en-US" sz="2400" b="1" dirty="0">
              <a:solidFill>
                <a:srgbClr val="FF0000"/>
              </a:solidFill>
              <a:latin typeface="Times New Roman" panose="02020603050405020304" pitchFamily="18" charset="0"/>
              <a:cs typeface="Times New Roman" panose="02020603050405020304" pitchFamily="18" charset="0"/>
            </a:endParaRPr>
          </a:p>
        </p:txBody>
      </p:sp>
      <p:sp>
        <p:nvSpPr>
          <p:cNvPr id="4" name="文字方塊 3"/>
          <p:cNvSpPr txBox="1"/>
          <p:nvPr/>
        </p:nvSpPr>
        <p:spPr>
          <a:xfrm>
            <a:off x="1151467" y="584200"/>
            <a:ext cx="5915081" cy="369332"/>
          </a:xfrm>
          <a:prstGeom prst="rect">
            <a:avLst/>
          </a:prstGeom>
          <a:noFill/>
        </p:spPr>
        <p:txBody>
          <a:bodyPr wrap="none" rtlCol="0">
            <a:spAutoFit/>
          </a:bodyPr>
          <a:lstStyle/>
          <a:p>
            <a:r>
              <a:rPr lang="en-US" altLang="zh-TW" b="1" dirty="0" smtClean="0">
                <a:solidFill>
                  <a:srgbClr val="0000FF"/>
                </a:solidFill>
                <a:latin typeface="Times New Roman" panose="02020603050405020304" pitchFamily="18" charset="0"/>
                <a:cs typeface="Times New Roman" panose="02020603050405020304" pitchFamily="18" charset="0"/>
              </a:rPr>
              <a:t>Current Limitation Measurement (</a:t>
            </a:r>
            <a:r>
              <a:rPr lang="en-US" altLang="zh-TW" b="1" i="1" dirty="0" err="1" smtClean="0">
                <a:solidFill>
                  <a:srgbClr val="0000FF"/>
                </a:solidFill>
                <a:latin typeface="Times New Roman" panose="02020603050405020304" pitchFamily="18" charset="0"/>
                <a:cs typeface="Times New Roman" panose="02020603050405020304" pitchFamily="18" charset="0"/>
              </a:rPr>
              <a:t>i</a:t>
            </a:r>
            <a:r>
              <a:rPr lang="en-US" altLang="zh-TW" b="1" i="1" baseline="-25000" dirty="0" err="1" smtClean="0">
                <a:solidFill>
                  <a:srgbClr val="0000FF"/>
                </a:solidFill>
                <a:latin typeface="Times New Roman" panose="02020603050405020304" pitchFamily="18" charset="0"/>
                <a:cs typeface="Times New Roman" panose="02020603050405020304" pitchFamily="18" charset="0"/>
              </a:rPr>
              <a:t>o</a:t>
            </a:r>
            <a:r>
              <a:rPr lang="en-US" altLang="zh-TW" b="1" dirty="0" smtClean="0">
                <a:solidFill>
                  <a:srgbClr val="0000FF"/>
                </a:solidFill>
                <a:latin typeface="Times New Roman" panose="02020603050405020304" pitchFamily="18" charset="0"/>
                <a:cs typeface="Times New Roman" panose="02020603050405020304" pitchFamily="18" charset="0"/>
              </a:rPr>
              <a:t> is limited to be 1.2V)</a:t>
            </a:r>
            <a:endParaRPr lang="zh-TW" altLang="en-US" b="1" dirty="0">
              <a:solidFill>
                <a:srgbClr val="0000FF"/>
              </a:solidFill>
              <a:latin typeface="Times New Roman" panose="02020603050405020304" pitchFamily="18" charset="0"/>
              <a:cs typeface="Times New Roman" panose="02020603050405020304" pitchFamily="18" charset="0"/>
            </a:endParaRPr>
          </a:p>
        </p:txBody>
      </p:sp>
      <p:pic>
        <p:nvPicPr>
          <p:cNvPr id="5" name="圖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5677" y="1223791"/>
            <a:ext cx="6493457" cy="4870093"/>
          </a:xfrm>
          <a:prstGeom prst="rect">
            <a:avLst/>
          </a:prstGeom>
        </p:spPr>
      </p:pic>
    </p:spTree>
    <p:extLst>
      <p:ext uri="{BB962C8B-B14F-4D97-AF65-F5344CB8AC3E}">
        <p14:creationId xmlns:p14="http://schemas.microsoft.com/office/powerpoint/2010/main" val="2732797011"/>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118</a:t>
            </a:fld>
            <a:endParaRPr lang="zh-TW" altLang="en-US"/>
          </a:p>
        </p:txBody>
      </p:sp>
      <p:grpSp>
        <p:nvGrpSpPr>
          <p:cNvPr id="7" name="群組 6"/>
          <p:cNvGrpSpPr/>
          <p:nvPr/>
        </p:nvGrpSpPr>
        <p:grpSpPr>
          <a:xfrm>
            <a:off x="942870" y="957791"/>
            <a:ext cx="6799897" cy="5480514"/>
            <a:chOff x="934403" y="390525"/>
            <a:chExt cx="6799897" cy="5480514"/>
          </a:xfrm>
        </p:grpSpPr>
        <p:pic>
          <p:nvPicPr>
            <p:cNvPr id="2283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4403" y="390525"/>
              <a:ext cx="6799897" cy="54805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文字方塊 3"/>
            <p:cNvSpPr txBox="1"/>
            <p:nvPr/>
          </p:nvSpPr>
          <p:spPr>
            <a:xfrm>
              <a:off x="5613401" y="3149600"/>
              <a:ext cx="325730" cy="369332"/>
            </a:xfrm>
            <a:prstGeom prst="rect">
              <a:avLst/>
            </a:prstGeom>
            <a:noFill/>
          </p:spPr>
          <p:txBody>
            <a:bodyPr wrap="none" rtlCol="0">
              <a:spAutoFit/>
            </a:bodyPr>
            <a:lstStyle/>
            <a:p>
              <a:r>
                <a:rPr lang="en-US" altLang="zh-TW" i="1" dirty="0" err="1" smtClean="0">
                  <a:latin typeface="Times New Roman" panose="02020603050405020304" pitchFamily="18" charset="0"/>
                  <a:cs typeface="Times New Roman" panose="02020603050405020304" pitchFamily="18" charset="0"/>
                </a:rPr>
                <a:t>i</a:t>
              </a:r>
              <a:r>
                <a:rPr lang="en-US" altLang="zh-TW" i="1" baseline="-25000" dirty="0" err="1" smtClean="0">
                  <a:latin typeface="Times New Roman" panose="02020603050405020304" pitchFamily="18" charset="0"/>
                  <a:cs typeface="Times New Roman" panose="02020603050405020304" pitchFamily="18" charset="0"/>
                </a:rPr>
                <a:t>o</a:t>
              </a:r>
              <a:endParaRPr lang="zh-TW" altLang="en-US" i="1" baseline="30000" dirty="0">
                <a:latin typeface="Times New Roman" panose="02020603050405020304" pitchFamily="18" charset="0"/>
                <a:cs typeface="Times New Roman" panose="02020603050405020304" pitchFamily="18" charset="0"/>
              </a:endParaRPr>
            </a:p>
          </p:txBody>
        </p:sp>
        <p:sp>
          <p:nvSpPr>
            <p:cNvPr id="5" name="文字方塊 4"/>
            <p:cNvSpPr txBox="1"/>
            <p:nvPr/>
          </p:nvSpPr>
          <p:spPr>
            <a:xfrm>
              <a:off x="5977466" y="753534"/>
              <a:ext cx="441146" cy="369332"/>
            </a:xfrm>
            <a:prstGeom prst="rect">
              <a:avLst/>
            </a:prstGeom>
            <a:noFill/>
          </p:spPr>
          <p:txBody>
            <a:bodyPr wrap="none" rtlCol="0">
              <a:spAutoFit/>
            </a:bodyPr>
            <a:lstStyle/>
            <a:p>
              <a:r>
                <a:rPr lang="en-US" altLang="zh-TW" i="1" dirty="0" err="1" smtClean="0">
                  <a:latin typeface="Times New Roman" panose="02020603050405020304" pitchFamily="18" charset="0"/>
                  <a:cs typeface="Times New Roman" panose="02020603050405020304" pitchFamily="18" charset="0"/>
                </a:rPr>
                <a:t>v</a:t>
              </a:r>
              <a:r>
                <a:rPr lang="en-US" altLang="zh-TW" i="1" baseline="-25000" dirty="0" err="1" smtClean="0">
                  <a:latin typeface="Times New Roman" panose="02020603050405020304" pitchFamily="18" charset="0"/>
                  <a:cs typeface="Times New Roman" panose="02020603050405020304" pitchFamily="18" charset="0"/>
                </a:rPr>
                <a:t>o</a:t>
              </a:r>
              <a:r>
                <a:rPr lang="en-US" altLang="zh-TW" baseline="30000" dirty="0" smtClean="0">
                  <a:latin typeface="Times New Roman" panose="02020603050405020304" pitchFamily="18" charset="0"/>
                  <a:cs typeface="Times New Roman" panose="02020603050405020304" pitchFamily="18" charset="0"/>
                </a:rPr>
                <a:t>*</a:t>
              </a:r>
              <a:endParaRPr lang="zh-TW" altLang="en-US" baseline="30000" dirty="0">
                <a:latin typeface="Times New Roman" panose="02020603050405020304" pitchFamily="18" charset="0"/>
                <a:cs typeface="Times New Roman" panose="02020603050405020304" pitchFamily="18" charset="0"/>
              </a:endParaRPr>
            </a:p>
          </p:txBody>
        </p:sp>
        <p:sp>
          <p:nvSpPr>
            <p:cNvPr id="6" name="文字方塊 5"/>
            <p:cNvSpPr txBox="1"/>
            <p:nvPr/>
          </p:nvSpPr>
          <p:spPr>
            <a:xfrm>
              <a:off x="4047067" y="1320801"/>
              <a:ext cx="661143" cy="369332"/>
            </a:xfrm>
            <a:prstGeom prst="rect">
              <a:avLst/>
            </a:prstGeom>
            <a:noFill/>
          </p:spPr>
          <p:txBody>
            <a:bodyPr wrap="none" rtlCol="0">
              <a:spAutoFit/>
            </a:bodyPr>
            <a:lstStyle/>
            <a:p>
              <a:r>
                <a:rPr lang="en-US" altLang="zh-TW" i="1" dirty="0" err="1" smtClean="0">
                  <a:latin typeface="Times New Roman" panose="02020603050405020304" pitchFamily="18" charset="0"/>
                  <a:cs typeface="Times New Roman" panose="02020603050405020304" pitchFamily="18" charset="0"/>
                </a:rPr>
                <a:t>V</a:t>
              </a:r>
              <a:r>
                <a:rPr lang="en-US" altLang="zh-TW" i="1" baseline="-25000" dirty="0" err="1" smtClean="0">
                  <a:latin typeface="Times New Roman" panose="02020603050405020304" pitchFamily="18" charset="0"/>
                  <a:cs typeface="Times New Roman" panose="02020603050405020304" pitchFamily="18" charset="0"/>
                </a:rPr>
                <a:t>o,rms</a:t>
              </a:r>
              <a:endParaRPr lang="zh-TW" altLang="en-US" i="1" baseline="-25000" dirty="0">
                <a:latin typeface="Times New Roman" panose="02020603050405020304" pitchFamily="18" charset="0"/>
                <a:cs typeface="Times New Roman" panose="02020603050405020304" pitchFamily="18" charset="0"/>
              </a:endParaRPr>
            </a:p>
          </p:txBody>
        </p:sp>
        <p:sp>
          <p:nvSpPr>
            <p:cNvPr id="3" name="矩形 2"/>
            <p:cNvSpPr/>
            <p:nvPr/>
          </p:nvSpPr>
          <p:spPr>
            <a:xfrm>
              <a:off x="6269499" y="1170001"/>
              <a:ext cx="364202" cy="369332"/>
            </a:xfrm>
            <a:prstGeom prst="rect">
              <a:avLst/>
            </a:prstGeom>
          </p:spPr>
          <p:txBody>
            <a:bodyPr wrap="none">
              <a:spAutoFit/>
            </a:bodyPr>
            <a:lstStyle/>
            <a:p>
              <a:r>
                <a:rPr lang="en-US" altLang="zh-TW" i="1" dirty="0" err="1">
                  <a:latin typeface="Times New Roman" panose="02020603050405020304" pitchFamily="18" charset="0"/>
                  <a:cs typeface="Times New Roman" panose="02020603050405020304" pitchFamily="18" charset="0"/>
                </a:rPr>
                <a:t>v</a:t>
              </a:r>
              <a:r>
                <a:rPr lang="en-US" altLang="zh-TW" i="1" baseline="-25000" dirty="0" err="1">
                  <a:latin typeface="Times New Roman" panose="02020603050405020304" pitchFamily="18" charset="0"/>
                  <a:cs typeface="Times New Roman" panose="02020603050405020304" pitchFamily="18" charset="0"/>
                </a:rPr>
                <a:t>o</a:t>
              </a:r>
              <a:endParaRPr lang="zh-TW" altLang="en-US" dirty="0"/>
            </a:p>
          </p:txBody>
        </p:sp>
      </p:grpSp>
      <p:sp>
        <p:nvSpPr>
          <p:cNvPr id="9" name="文字方塊 8"/>
          <p:cNvSpPr txBox="1"/>
          <p:nvPr/>
        </p:nvSpPr>
        <p:spPr>
          <a:xfrm>
            <a:off x="423333" y="143933"/>
            <a:ext cx="4724307" cy="461665"/>
          </a:xfrm>
          <a:prstGeom prst="rect">
            <a:avLst/>
          </a:prstGeom>
          <a:noFill/>
        </p:spPr>
        <p:txBody>
          <a:bodyPr wrap="none" rtlCol="0">
            <a:spAutoFit/>
          </a:bodyPr>
          <a:lstStyle/>
          <a:p>
            <a:r>
              <a:rPr lang="en-US" altLang="zh-TW" sz="2400" b="1" dirty="0" smtClean="0">
                <a:solidFill>
                  <a:srgbClr val="FF0000"/>
                </a:solidFill>
                <a:latin typeface="Times New Roman" panose="02020603050405020304" pitchFamily="18" charset="0"/>
                <a:cs typeface="Times New Roman" panose="02020603050405020304" pitchFamily="18" charset="0"/>
              </a:rPr>
              <a:t>Measured Waveforms from RS232</a:t>
            </a:r>
            <a:endParaRPr lang="zh-TW" altLang="en-US" sz="2400" b="1" dirty="0">
              <a:solidFill>
                <a:srgbClr val="FF0000"/>
              </a:solidFill>
              <a:latin typeface="Times New Roman" panose="02020603050405020304" pitchFamily="18" charset="0"/>
              <a:cs typeface="Times New Roman" panose="02020603050405020304" pitchFamily="18" charset="0"/>
            </a:endParaRPr>
          </a:p>
        </p:txBody>
      </p:sp>
      <p:sp>
        <p:nvSpPr>
          <p:cNvPr id="8" name="文字方塊 7"/>
          <p:cNvSpPr txBox="1"/>
          <p:nvPr/>
        </p:nvSpPr>
        <p:spPr>
          <a:xfrm>
            <a:off x="1151467" y="584200"/>
            <a:ext cx="5915081" cy="369332"/>
          </a:xfrm>
          <a:prstGeom prst="rect">
            <a:avLst/>
          </a:prstGeom>
          <a:noFill/>
        </p:spPr>
        <p:txBody>
          <a:bodyPr wrap="none" rtlCol="0">
            <a:spAutoFit/>
          </a:bodyPr>
          <a:lstStyle/>
          <a:p>
            <a:r>
              <a:rPr lang="en-US" altLang="zh-TW" b="1" dirty="0" smtClean="0">
                <a:solidFill>
                  <a:srgbClr val="0000FF"/>
                </a:solidFill>
                <a:latin typeface="Times New Roman" panose="02020603050405020304" pitchFamily="18" charset="0"/>
                <a:cs typeface="Times New Roman" panose="02020603050405020304" pitchFamily="18" charset="0"/>
              </a:rPr>
              <a:t>Current Limitation Measurement (</a:t>
            </a:r>
            <a:r>
              <a:rPr lang="en-US" altLang="zh-TW" b="1" i="1" dirty="0" err="1" smtClean="0">
                <a:solidFill>
                  <a:srgbClr val="0000FF"/>
                </a:solidFill>
                <a:latin typeface="Times New Roman" panose="02020603050405020304" pitchFamily="18" charset="0"/>
                <a:cs typeface="Times New Roman" panose="02020603050405020304" pitchFamily="18" charset="0"/>
              </a:rPr>
              <a:t>i</a:t>
            </a:r>
            <a:r>
              <a:rPr lang="en-US" altLang="zh-TW" b="1" i="1" baseline="-25000" dirty="0" err="1" smtClean="0">
                <a:solidFill>
                  <a:srgbClr val="0000FF"/>
                </a:solidFill>
                <a:latin typeface="Times New Roman" panose="02020603050405020304" pitchFamily="18" charset="0"/>
                <a:cs typeface="Times New Roman" panose="02020603050405020304" pitchFamily="18" charset="0"/>
              </a:rPr>
              <a:t>o</a:t>
            </a:r>
            <a:r>
              <a:rPr lang="en-US" altLang="zh-TW" b="1" dirty="0" smtClean="0">
                <a:solidFill>
                  <a:srgbClr val="0000FF"/>
                </a:solidFill>
                <a:latin typeface="Times New Roman" panose="02020603050405020304" pitchFamily="18" charset="0"/>
                <a:cs typeface="Times New Roman" panose="02020603050405020304" pitchFamily="18" charset="0"/>
              </a:rPr>
              <a:t> is limited to be 1.2V)</a:t>
            </a:r>
            <a:endParaRPr lang="zh-TW" altLang="en-US" b="1" dirty="0">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47412394"/>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119</a:t>
            </a:fld>
            <a:endParaRPr lang="zh-TW" altLang="en-US"/>
          </a:p>
        </p:txBody>
      </p:sp>
      <p:sp>
        <p:nvSpPr>
          <p:cNvPr id="3" name="矩形 2"/>
          <p:cNvSpPr/>
          <p:nvPr/>
        </p:nvSpPr>
        <p:spPr>
          <a:xfrm>
            <a:off x="6350" y="4965712"/>
            <a:ext cx="9144000" cy="707886"/>
          </a:xfrm>
          <a:prstGeom prst="rect">
            <a:avLst/>
          </a:prstGeom>
          <a:noFill/>
        </p:spPr>
        <p:txBody>
          <a:bodyPr>
            <a:spAutoFit/>
          </a:bodyPr>
          <a:lstStyle/>
          <a:p>
            <a:pPr algn="ctr">
              <a:defRPr/>
            </a:pPr>
            <a:r>
              <a:rPr lang="en-US" altLang="zh-TW" sz="4000" b="1" dirty="0">
                <a:ln w="17780" cmpd="sng">
                  <a:solidFill>
                    <a:schemeClr val="accent1">
                      <a:tint val="3000"/>
                    </a:schemeClr>
                  </a:solidFill>
                  <a:prstDash val="solid"/>
                  <a:miter lim="800000"/>
                </a:ln>
                <a:solidFill>
                  <a:srgbClr val="0070C0"/>
                </a:solidFill>
                <a:effectLst>
                  <a:outerShdw blurRad="55000" dist="50800" dir="5400000" algn="tl">
                    <a:srgbClr val="000000">
                      <a:alpha val="33000"/>
                    </a:srgbClr>
                  </a:outerShdw>
                </a:effectLst>
                <a:latin typeface="Arial" charset="0"/>
              </a:rPr>
              <a:t>Thank you for your attention</a:t>
            </a:r>
          </a:p>
        </p:txBody>
      </p:sp>
      <p:pic>
        <p:nvPicPr>
          <p:cNvPr id="4" name="Picture 4"/>
          <p:cNvPicPr>
            <a:picLocks noChangeAspect="1" noChangeArrowheads="1"/>
          </p:cNvPicPr>
          <p:nvPr/>
        </p:nvPicPr>
        <p:blipFill>
          <a:blip r:embed="rId2" cstate="print"/>
          <a:srcRect/>
          <a:stretch>
            <a:fillRect/>
          </a:stretch>
        </p:blipFill>
        <p:spPr bwMode="auto">
          <a:xfrm>
            <a:off x="1525588" y="1409700"/>
            <a:ext cx="5895975" cy="3019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1147763" y="1399032"/>
            <a:ext cx="1259069" cy="1908484"/>
          </a:xfrm>
          <a:prstGeom prst="rect">
            <a:avLst/>
          </a:prstGeom>
          <a:noFill/>
          <a:ln w="9525">
            <a:noFill/>
            <a:miter lim="800000"/>
            <a:headEnd/>
            <a:tailEnd/>
          </a:ln>
        </p:spPr>
      </p:pic>
      <p:pic>
        <p:nvPicPr>
          <p:cNvPr id="3075" name="Picture 3"/>
          <p:cNvPicPr>
            <a:picLocks noChangeAspect="1" noChangeArrowheads="1"/>
          </p:cNvPicPr>
          <p:nvPr/>
        </p:nvPicPr>
        <p:blipFill>
          <a:blip r:embed="rId3" cstate="print"/>
          <a:srcRect/>
          <a:stretch>
            <a:fillRect/>
          </a:stretch>
        </p:blipFill>
        <p:spPr bwMode="auto">
          <a:xfrm>
            <a:off x="2763774" y="1879092"/>
            <a:ext cx="1113282" cy="954242"/>
          </a:xfrm>
          <a:prstGeom prst="rect">
            <a:avLst/>
          </a:prstGeom>
          <a:noFill/>
          <a:ln w="9525">
            <a:noFill/>
            <a:miter lim="800000"/>
            <a:headEnd/>
            <a:tailEnd/>
          </a:ln>
        </p:spPr>
      </p:pic>
      <p:pic>
        <p:nvPicPr>
          <p:cNvPr id="3076" name="Picture 4"/>
          <p:cNvPicPr>
            <a:picLocks noChangeAspect="1" noChangeArrowheads="1"/>
          </p:cNvPicPr>
          <p:nvPr/>
        </p:nvPicPr>
        <p:blipFill>
          <a:blip r:embed="rId4" cstate="print"/>
          <a:srcRect/>
          <a:stretch>
            <a:fillRect/>
          </a:stretch>
        </p:blipFill>
        <p:spPr bwMode="auto">
          <a:xfrm>
            <a:off x="4235958" y="1933956"/>
            <a:ext cx="1113282" cy="954242"/>
          </a:xfrm>
          <a:prstGeom prst="rect">
            <a:avLst/>
          </a:prstGeom>
          <a:noFill/>
          <a:ln w="9525">
            <a:noFill/>
            <a:miter lim="800000"/>
            <a:headEnd/>
            <a:tailEnd/>
          </a:ln>
        </p:spPr>
      </p:pic>
      <p:pic>
        <p:nvPicPr>
          <p:cNvPr id="3077" name="Picture 5"/>
          <p:cNvPicPr>
            <a:picLocks noChangeAspect="1" noChangeArrowheads="1"/>
          </p:cNvPicPr>
          <p:nvPr/>
        </p:nvPicPr>
        <p:blipFill>
          <a:blip r:embed="rId5" cstate="print"/>
          <a:srcRect/>
          <a:stretch>
            <a:fillRect/>
          </a:stretch>
        </p:blipFill>
        <p:spPr bwMode="auto">
          <a:xfrm>
            <a:off x="5625846" y="1933956"/>
            <a:ext cx="1113282" cy="954242"/>
          </a:xfrm>
          <a:prstGeom prst="rect">
            <a:avLst/>
          </a:prstGeom>
          <a:noFill/>
          <a:ln w="9525">
            <a:noFill/>
            <a:miter lim="800000"/>
            <a:headEnd/>
            <a:tailEnd/>
          </a:ln>
        </p:spPr>
      </p:pic>
      <p:pic>
        <p:nvPicPr>
          <p:cNvPr id="3078" name="Picture 6"/>
          <p:cNvPicPr>
            <a:picLocks noChangeAspect="1" noChangeArrowheads="1"/>
          </p:cNvPicPr>
          <p:nvPr/>
        </p:nvPicPr>
        <p:blipFill>
          <a:blip r:embed="rId6" cstate="print"/>
          <a:srcRect/>
          <a:stretch>
            <a:fillRect/>
          </a:stretch>
        </p:blipFill>
        <p:spPr bwMode="auto">
          <a:xfrm>
            <a:off x="7075169" y="1981961"/>
            <a:ext cx="795201" cy="795201"/>
          </a:xfrm>
          <a:prstGeom prst="rect">
            <a:avLst/>
          </a:prstGeom>
          <a:noFill/>
          <a:ln w="9525">
            <a:noFill/>
            <a:miter lim="800000"/>
            <a:headEnd/>
            <a:tailEnd/>
          </a:ln>
        </p:spPr>
      </p:pic>
      <p:pic>
        <p:nvPicPr>
          <p:cNvPr id="3079" name="Picture 7"/>
          <p:cNvPicPr>
            <a:picLocks noChangeAspect="1" noChangeArrowheads="1"/>
          </p:cNvPicPr>
          <p:nvPr/>
        </p:nvPicPr>
        <p:blipFill>
          <a:blip r:embed="rId7" cstate="print"/>
          <a:srcRect/>
          <a:stretch>
            <a:fillRect/>
          </a:stretch>
        </p:blipFill>
        <p:spPr bwMode="auto">
          <a:xfrm>
            <a:off x="1632204" y="3872484"/>
            <a:ext cx="954242" cy="954242"/>
          </a:xfrm>
          <a:prstGeom prst="rect">
            <a:avLst/>
          </a:prstGeom>
          <a:noFill/>
          <a:ln w="9525">
            <a:noFill/>
            <a:miter lim="800000"/>
            <a:headEnd/>
            <a:tailEnd/>
          </a:ln>
        </p:spPr>
      </p:pic>
      <p:pic>
        <p:nvPicPr>
          <p:cNvPr id="3080" name="Picture 8"/>
          <p:cNvPicPr>
            <a:picLocks noChangeAspect="1" noChangeArrowheads="1"/>
          </p:cNvPicPr>
          <p:nvPr/>
        </p:nvPicPr>
        <p:blipFill>
          <a:blip r:embed="rId8" cstate="print"/>
          <a:srcRect/>
          <a:stretch>
            <a:fillRect/>
          </a:stretch>
        </p:blipFill>
        <p:spPr bwMode="auto">
          <a:xfrm>
            <a:off x="2884932" y="3881628"/>
            <a:ext cx="954242" cy="954242"/>
          </a:xfrm>
          <a:prstGeom prst="rect">
            <a:avLst/>
          </a:prstGeom>
          <a:noFill/>
          <a:ln w="9525">
            <a:noFill/>
            <a:miter lim="800000"/>
            <a:headEnd/>
            <a:tailEnd/>
          </a:ln>
        </p:spPr>
      </p:pic>
      <p:pic>
        <p:nvPicPr>
          <p:cNvPr id="3081" name="Picture 9"/>
          <p:cNvPicPr>
            <a:picLocks noChangeAspect="1" noChangeArrowheads="1"/>
          </p:cNvPicPr>
          <p:nvPr/>
        </p:nvPicPr>
        <p:blipFill>
          <a:blip r:embed="rId9" cstate="print"/>
          <a:srcRect/>
          <a:stretch>
            <a:fillRect/>
          </a:stretch>
        </p:blipFill>
        <p:spPr bwMode="auto">
          <a:xfrm>
            <a:off x="4309110" y="3707891"/>
            <a:ext cx="1113282" cy="1590403"/>
          </a:xfrm>
          <a:prstGeom prst="rect">
            <a:avLst/>
          </a:prstGeom>
          <a:noFill/>
          <a:ln w="9525">
            <a:noFill/>
            <a:miter lim="800000"/>
            <a:headEnd/>
            <a:tailEnd/>
          </a:ln>
        </p:spPr>
      </p:pic>
      <p:pic>
        <p:nvPicPr>
          <p:cNvPr id="3082" name="Picture 10"/>
          <p:cNvPicPr>
            <a:picLocks noChangeAspect="1" noChangeArrowheads="1"/>
          </p:cNvPicPr>
          <p:nvPr/>
        </p:nvPicPr>
        <p:blipFill>
          <a:blip r:embed="rId10" cstate="print"/>
          <a:srcRect/>
          <a:stretch>
            <a:fillRect/>
          </a:stretch>
        </p:blipFill>
        <p:spPr bwMode="auto">
          <a:xfrm>
            <a:off x="5790438" y="4009644"/>
            <a:ext cx="1113282" cy="954242"/>
          </a:xfrm>
          <a:prstGeom prst="rect">
            <a:avLst/>
          </a:prstGeom>
          <a:noFill/>
          <a:ln w="9525">
            <a:noFill/>
            <a:miter lim="800000"/>
            <a:headEnd/>
            <a:tailEnd/>
          </a:ln>
        </p:spPr>
      </p:pic>
      <p:sp>
        <p:nvSpPr>
          <p:cNvPr id="11" name="文字方塊 10"/>
          <p:cNvSpPr txBox="1"/>
          <p:nvPr/>
        </p:nvSpPr>
        <p:spPr>
          <a:xfrm>
            <a:off x="411480" y="301752"/>
            <a:ext cx="5808706" cy="461665"/>
          </a:xfrm>
          <a:prstGeom prst="rect">
            <a:avLst/>
          </a:prstGeom>
          <a:noFill/>
        </p:spPr>
        <p:txBody>
          <a:bodyPr wrap="none" rtlCol="0">
            <a:spAutoFit/>
          </a:bodyPr>
          <a:lstStyle/>
          <a:p>
            <a:r>
              <a:rPr lang="en-US" altLang="zh-TW" sz="2400" b="1" dirty="0" err="1" smtClean="0">
                <a:solidFill>
                  <a:srgbClr val="FF0000"/>
                </a:solidFill>
                <a:latin typeface="Times New Roman" pitchFamily="18" charset="0"/>
                <a:ea typeface="標楷體" pitchFamily="65" charset="-120"/>
                <a:cs typeface="Times New Roman" pitchFamily="18" charset="0"/>
              </a:rPr>
              <a:t>SimCoder</a:t>
            </a:r>
            <a:r>
              <a:rPr lang="en-US" altLang="zh-TW" sz="2400" b="1" dirty="0" smtClean="0">
                <a:solidFill>
                  <a:srgbClr val="FF0000"/>
                </a:solidFill>
                <a:latin typeface="Times New Roman" pitchFamily="18" charset="0"/>
                <a:ea typeface="標楷體" pitchFamily="65" charset="-120"/>
                <a:cs typeface="Times New Roman" pitchFamily="18" charset="0"/>
              </a:rPr>
              <a:t> Elements</a:t>
            </a:r>
            <a:r>
              <a:rPr lang="zh-TW" altLang="en-US" sz="2400" b="1" dirty="0" smtClean="0">
                <a:solidFill>
                  <a:srgbClr val="FF0000"/>
                </a:solidFill>
                <a:latin typeface="Times New Roman" pitchFamily="18" charset="0"/>
                <a:ea typeface="標楷體" pitchFamily="65" charset="-120"/>
                <a:cs typeface="Times New Roman" pitchFamily="18" charset="0"/>
              </a:rPr>
              <a:t>  </a:t>
            </a:r>
            <a:r>
              <a:rPr lang="en-US" altLang="zh-TW" sz="2400" b="1" dirty="0" smtClean="0">
                <a:solidFill>
                  <a:srgbClr val="FF0000"/>
                </a:solidFill>
                <a:latin typeface="Times New Roman" pitchFamily="18" charset="0"/>
                <a:ea typeface="標楷體" pitchFamily="65" charset="-120"/>
                <a:cs typeface="Times New Roman" pitchFamily="18" charset="0"/>
              </a:rPr>
              <a:t>for TI F28335 Target</a:t>
            </a:r>
            <a:endParaRPr lang="zh-TW" altLang="en-US" sz="2400" b="1" dirty="0">
              <a:solidFill>
                <a:srgbClr val="FF0000"/>
              </a:solidFill>
              <a:latin typeface="Times New Roman" pitchFamily="18" charset="0"/>
              <a:ea typeface="標楷體" pitchFamily="65" charset="-120"/>
              <a:cs typeface="Times New Roman" pitchFamily="18" charset="0"/>
            </a:endParaRPr>
          </a:p>
        </p:txBody>
      </p:sp>
      <p:sp>
        <p:nvSpPr>
          <p:cNvPr id="12" name="文字方塊 11"/>
          <p:cNvSpPr txBox="1"/>
          <p:nvPr/>
        </p:nvSpPr>
        <p:spPr>
          <a:xfrm>
            <a:off x="557784" y="923544"/>
            <a:ext cx="1005403" cy="369332"/>
          </a:xfrm>
          <a:prstGeom prst="rect">
            <a:avLst/>
          </a:prstGeom>
          <a:noFill/>
        </p:spPr>
        <p:txBody>
          <a:bodyPr wrap="none" rtlCol="0">
            <a:spAutoFit/>
          </a:bodyPr>
          <a:lstStyle/>
          <a:p>
            <a:pPr>
              <a:buFont typeface="Wingdings" pitchFamily="2" charset="2"/>
              <a:buChar char="l"/>
            </a:pPr>
            <a:r>
              <a:rPr lang="zh-TW" altLang="en-US" b="1" dirty="0" smtClean="0">
                <a:latin typeface="Times New Roman" pitchFamily="18" charset="0"/>
                <a:cs typeface="Times New Roman" pitchFamily="18" charset="0"/>
              </a:rPr>
              <a:t> </a:t>
            </a:r>
            <a:r>
              <a:rPr lang="en-US" altLang="zh-TW" b="1" dirty="0" smtClean="0">
                <a:latin typeface="Times New Roman" pitchFamily="18" charset="0"/>
                <a:cs typeface="Times New Roman" pitchFamily="18" charset="0"/>
              </a:rPr>
              <a:t>PWM</a:t>
            </a:r>
            <a:endParaRPr lang="zh-TW" altLang="en-US" b="1" dirty="0">
              <a:latin typeface="Times New Roman" pitchFamily="18" charset="0"/>
              <a:cs typeface="Times New Roman" pitchFamily="18" charset="0"/>
            </a:endParaRPr>
          </a:p>
        </p:txBody>
      </p:sp>
      <p:sp>
        <p:nvSpPr>
          <p:cNvPr id="13" name="投影片編號版面配置區 12"/>
          <p:cNvSpPr>
            <a:spLocks noGrp="1"/>
          </p:cNvSpPr>
          <p:nvPr>
            <p:ph type="sldNum" sz="quarter" idx="12"/>
          </p:nvPr>
        </p:nvSpPr>
        <p:spPr/>
        <p:txBody>
          <a:bodyPr/>
          <a:lstStyle/>
          <a:p>
            <a:fld id="{5DE7D6C7-A205-41C1-B78B-CA588F32A664}" type="slidenum">
              <a:rPr lang="zh-TW" altLang="en-US" smtClean="0"/>
              <a:pPr/>
              <a:t>12</a:t>
            </a:fld>
            <a:endParaRPr lang="zh-TW" alt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1657350" y="457200"/>
            <a:ext cx="1040130" cy="2971800"/>
          </a:xfrm>
          <a:prstGeom prst="rect">
            <a:avLst/>
          </a:prstGeom>
          <a:noFill/>
          <a:ln w="9525">
            <a:noFill/>
            <a:miter lim="800000"/>
            <a:headEnd/>
            <a:tailEnd/>
          </a:ln>
        </p:spPr>
      </p:pic>
      <p:pic>
        <p:nvPicPr>
          <p:cNvPr id="4099" name="Picture 3"/>
          <p:cNvPicPr>
            <a:picLocks noChangeAspect="1" noChangeArrowheads="1"/>
          </p:cNvPicPr>
          <p:nvPr/>
        </p:nvPicPr>
        <p:blipFill>
          <a:blip r:embed="rId3" cstate="print"/>
          <a:srcRect/>
          <a:stretch>
            <a:fillRect/>
          </a:stretch>
        </p:blipFill>
        <p:spPr bwMode="auto">
          <a:xfrm>
            <a:off x="4716209" y="822959"/>
            <a:ext cx="1027748" cy="1783081"/>
          </a:xfrm>
          <a:prstGeom prst="rect">
            <a:avLst/>
          </a:prstGeom>
          <a:noFill/>
          <a:ln w="9525">
            <a:noFill/>
            <a:miter lim="800000"/>
            <a:headEnd/>
            <a:tailEnd/>
          </a:ln>
        </p:spPr>
      </p:pic>
      <p:pic>
        <p:nvPicPr>
          <p:cNvPr id="4100" name="Picture 4"/>
          <p:cNvPicPr>
            <a:picLocks noChangeAspect="1" noChangeArrowheads="1"/>
          </p:cNvPicPr>
          <p:nvPr/>
        </p:nvPicPr>
        <p:blipFill>
          <a:blip r:embed="rId4" cstate="print"/>
          <a:srcRect/>
          <a:stretch>
            <a:fillRect/>
          </a:stretch>
        </p:blipFill>
        <p:spPr bwMode="auto">
          <a:xfrm>
            <a:off x="6384798" y="822960"/>
            <a:ext cx="1040130" cy="1783080"/>
          </a:xfrm>
          <a:prstGeom prst="rect">
            <a:avLst/>
          </a:prstGeom>
          <a:noFill/>
          <a:ln w="9525">
            <a:noFill/>
            <a:miter lim="800000"/>
            <a:headEnd/>
            <a:tailEnd/>
          </a:ln>
        </p:spPr>
      </p:pic>
      <p:pic>
        <p:nvPicPr>
          <p:cNvPr id="4101" name="Picture 5"/>
          <p:cNvPicPr>
            <a:picLocks noChangeAspect="1" noChangeArrowheads="1"/>
          </p:cNvPicPr>
          <p:nvPr/>
        </p:nvPicPr>
        <p:blipFill>
          <a:blip r:embed="rId5" cstate="print"/>
          <a:srcRect/>
          <a:stretch>
            <a:fillRect/>
          </a:stretch>
        </p:blipFill>
        <p:spPr bwMode="auto">
          <a:xfrm>
            <a:off x="2155698" y="3714941"/>
            <a:ext cx="742950" cy="730568"/>
          </a:xfrm>
          <a:prstGeom prst="rect">
            <a:avLst/>
          </a:prstGeom>
          <a:noFill/>
          <a:ln w="9525">
            <a:noFill/>
            <a:miter lim="800000"/>
            <a:headEnd/>
            <a:tailEnd/>
          </a:ln>
        </p:spPr>
      </p:pic>
      <p:pic>
        <p:nvPicPr>
          <p:cNvPr id="4102" name="Picture 6"/>
          <p:cNvPicPr>
            <a:picLocks noChangeAspect="1" noChangeArrowheads="1"/>
          </p:cNvPicPr>
          <p:nvPr/>
        </p:nvPicPr>
        <p:blipFill>
          <a:blip r:embed="rId6" cstate="print"/>
          <a:srcRect/>
          <a:stretch>
            <a:fillRect/>
          </a:stretch>
        </p:blipFill>
        <p:spPr bwMode="auto">
          <a:xfrm>
            <a:off x="3737610" y="3739896"/>
            <a:ext cx="742950" cy="594360"/>
          </a:xfrm>
          <a:prstGeom prst="rect">
            <a:avLst/>
          </a:prstGeom>
          <a:noFill/>
          <a:ln w="9525">
            <a:noFill/>
            <a:miter lim="800000"/>
            <a:headEnd/>
            <a:tailEnd/>
          </a:ln>
        </p:spPr>
      </p:pic>
      <p:pic>
        <p:nvPicPr>
          <p:cNvPr id="4103" name="Picture 7"/>
          <p:cNvPicPr>
            <a:picLocks noChangeAspect="1" noChangeArrowheads="1"/>
          </p:cNvPicPr>
          <p:nvPr/>
        </p:nvPicPr>
        <p:blipFill>
          <a:blip r:embed="rId7" cstate="print"/>
          <a:srcRect/>
          <a:stretch>
            <a:fillRect/>
          </a:stretch>
        </p:blipFill>
        <p:spPr bwMode="auto">
          <a:xfrm>
            <a:off x="5159693" y="3739896"/>
            <a:ext cx="730568" cy="594360"/>
          </a:xfrm>
          <a:prstGeom prst="rect">
            <a:avLst/>
          </a:prstGeom>
          <a:noFill/>
          <a:ln w="9525">
            <a:noFill/>
            <a:miter lim="800000"/>
            <a:headEnd/>
            <a:tailEnd/>
          </a:ln>
        </p:spPr>
      </p:pic>
      <p:pic>
        <p:nvPicPr>
          <p:cNvPr id="4104" name="Picture 8"/>
          <p:cNvPicPr>
            <a:picLocks noChangeAspect="1" noChangeArrowheads="1"/>
          </p:cNvPicPr>
          <p:nvPr/>
        </p:nvPicPr>
        <p:blipFill>
          <a:blip r:embed="rId8" cstate="print"/>
          <a:srcRect/>
          <a:stretch>
            <a:fillRect/>
          </a:stretch>
        </p:blipFill>
        <p:spPr bwMode="auto">
          <a:xfrm>
            <a:off x="4878324" y="4777931"/>
            <a:ext cx="891540" cy="1176338"/>
          </a:xfrm>
          <a:prstGeom prst="rect">
            <a:avLst/>
          </a:prstGeom>
          <a:noFill/>
          <a:ln w="9525">
            <a:noFill/>
            <a:miter lim="800000"/>
            <a:headEnd/>
            <a:tailEnd/>
          </a:ln>
        </p:spPr>
      </p:pic>
      <p:pic>
        <p:nvPicPr>
          <p:cNvPr id="4105" name="Picture 9"/>
          <p:cNvPicPr>
            <a:picLocks noChangeAspect="1" noChangeArrowheads="1"/>
          </p:cNvPicPr>
          <p:nvPr/>
        </p:nvPicPr>
        <p:blipFill>
          <a:blip r:embed="rId9" cstate="print"/>
          <a:srcRect/>
          <a:stretch>
            <a:fillRect/>
          </a:stretch>
        </p:blipFill>
        <p:spPr bwMode="auto">
          <a:xfrm>
            <a:off x="6473952" y="4700207"/>
            <a:ext cx="1188720" cy="1473518"/>
          </a:xfrm>
          <a:prstGeom prst="rect">
            <a:avLst/>
          </a:prstGeom>
          <a:noFill/>
          <a:ln w="9525">
            <a:noFill/>
            <a:miter lim="800000"/>
            <a:headEnd/>
            <a:tailEnd/>
          </a:ln>
        </p:spPr>
      </p:pic>
      <p:pic>
        <p:nvPicPr>
          <p:cNvPr id="4106" name="Picture 10"/>
          <p:cNvPicPr>
            <a:picLocks noChangeAspect="1" noChangeArrowheads="1"/>
          </p:cNvPicPr>
          <p:nvPr/>
        </p:nvPicPr>
        <p:blipFill>
          <a:blip r:embed="rId10" cstate="print"/>
          <a:srcRect/>
          <a:stretch>
            <a:fillRect/>
          </a:stretch>
        </p:blipFill>
        <p:spPr bwMode="auto">
          <a:xfrm>
            <a:off x="2007108" y="5138928"/>
            <a:ext cx="891540" cy="594360"/>
          </a:xfrm>
          <a:prstGeom prst="rect">
            <a:avLst/>
          </a:prstGeom>
          <a:noFill/>
          <a:ln w="9525">
            <a:noFill/>
            <a:miter lim="800000"/>
            <a:headEnd/>
            <a:tailEnd/>
          </a:ln>
        </p:spPr>
      </p:pic>
      <p:pic>
        <p:nvPicPr>
          <p:cNvPr id="4107" name="Picture 11"/>
          <p:cNvPicPr>
            <a:picLocks noChangeAspect="1" noChangeArrowheads="1"/>
          </p:cNvPicPr>
          <p:nvPr/>
        </p:nvPicPr>
        <p:blipFill>
          <a:blip r:embed="rId11" cstate="print"/>
          <a:srcRect/>
          <a:stretch>
            <a:fillRect/>
          </a:stretch>
        </p:blipFill>
        <p:spPr bwMode="auto">
          <a:xfrm>
            <a:off x="3305556" y="5157216"/>
            <a:ext cx="891540" cy="594360"/>
          </a:xfrm>
          <a:prstGeom prst="rect">
            <a:avLst/>
          </a:prstGeom>
          <a:noFill/>
          <a:ln w="9525">
            <a:noFill/>
            <a:miter lim="800000"/>
            <a:headEnd/>
            <a:tailEnd/>
          </a:ln>
        </p:spPr>
      </p:pic>
      <p:sp>
        <p:nvSpPr>
          <p:cNvPr id="12" name="文字方塊 11"/>
          <p:cNvSpPr txBox="1"/>
          <p:nvPr/>
        </p:nvSpPr>
        <p:spPr>
          <a:xfrm>
            <a:off x="228600" y="274320"/>
            <a:ext cx="1871090" cy="369332"/>
          </a:xfrm>
          <a:prstGeom prst="rect">
            <a:avLst/>
          </a:prstGeom>
          <a:noFill/>
        </p:spPr>
        <p:txBody>
          <a:bodyPr wrap="none" rtlCol="0">
            <a:spAutoFit/>
          </a:bodyPr>
          <a:lstStyle/>
          <a:p>
            <a:pPr>
              <a:buFont typeface="Wingdings" pitchFamily="2" charset="2"/>
              <a:buChar char="l"/>
            </a:pPr>
            <a:r>
              <a:rPr lang="en-US" altLang="zh-TW" b="1" dirty="0" smtClean="0">
                <a:latin typeface="Times New Roman" pitchFamily="18" charset="0"/>
                <a:cs typeface="Times New Roman" pitchFamily="18" charset="0"/>
              </a:rPr>
              <a:t> A/D Converter</a:t>
            </a:r>
            <a:endParaRPr lang="zh-TW" altLang="en-US" b="1" dirty="0">
              <a:latin typeface="Times New Roman" pitchFamily="18" charset="0"/>
              <a:cs typeface="Times New Roman" pitchFamily="18" charset="0"/>
            </a:endParaRPr>
          </a:p>
        </p:txBody>
      </p:sp>
      <p:sp>
        <p:nvSpPr>
          <p:cNvPr id="13" name="文字方塊 12"/>
          <p:cNvSpPr txBox="1"/>
          <p:nvPr/>
        </p:nvSpPr>
        <p:spPr>
          <a:xfrm>
            <a:off x="3502152" y="475488"/>
            <a:ext cx="1473480" cy="369332"/>
          </a:xfrm>
          <a:prstGeom prst="rect">
            <a:avLst/>
          </a:prstGeom>
          <a:noFill/>
        </p:spPr>
        <p:txBody>
          <a:bodyPr wrap="none" rtlCol="0">
            <a:spAutoFit/>
          </a:bodyPr>
          <a:lstStyle/>
          <a:p>
            <a:pPr>
              <a:buFont typeface="Wingdings" pitchFamily="2" charset="2"/>
              <a:buChar char="l"/>
            </a:pPr>
            <a:r>
              <a:rPr lang="en-US" altLang="zh-TW" b="1" dirty="0" smtClean="0">
                <a:latin typeface="Times New Roman" pitchFamily="18" charset="0"/>
                <a:cs typeface="Times New Roman" pitchFamily="18" charset="0"/>
              </a:rPr>
              <a:t> Digital I/O</a:t>
            </a:r>
            <a:endParaRPr lang="zh-TW" altLang="en-US" b="1" dirty="0">
              <a:latin typeface="Times New Roman" pitchFamily="18" charset="0"/>
              <a:cs typeface="Times New Roman" pitchFamily="18" charset="0"/>
            </a:endParaRPr>
          </a:p>
        </p:txBody>
      </p:sp>
      <p:sp>
        <p:nvSpPr>
          <p:cNvPr id="14" name="文字方塊 13"/>
          <p:cNvSpPr txBox="1"/>
          <p:nvPr/>
        </p:nvSpPr>
        <p:spPr>
          <a:xfrm>
            <a:off x="685800" y="3584448"/>
            <a:ext cx="800219" cy="369332"/>
          </a:xfrm>
          <a:prstGeom prst="rect">
            <a:avLst/>
          </a:prstGeom>
          <a:noFill/>
        </p:spPr>
        <p:txBody>
          <a:bodyPr wrap="none" rtlCol="0">
            <a:spAutoFit/>
          </a:bodyPr>
          <a:lstStyle/>
          <a:p>
            <a:pPr>
              <a:buFont typeface="Wingdings" pitchFamily="2" charset="2"/>
              <a:buChar char="l"/>
            </a:pPr>
            <a:r>
              <a:rPr lang="en-US" altLang="zh-TW" b="1" dirty="0" smtClean="0">
                <a:latin typeface="Times New Roman" pitchFamily="18" charset="0"/>
                <a:cs typeface="Times New Roman" pitchFamily="18" charset="0"/>
              </a:rPr>
              <a:t> SCI</a:t>
            </a:r>
            <a:endParaRPr lang="zh-TW" altLang="en-US" b="1" dirty="0">
              <a:latin typeface="Times New Roman" pitchFamily="18" charset="0"/>
              <a:cs typeface="Times New Roman" pitchFamily="18" charset="0"/>
            </a:endParaRPr>
          </a:p>
        </p:txBody>
      </p:sp>
      <p:sp>
        <p:nvSpPr>
          <p:cNvPr id="15" name="文字方塊 14"/>
          <p:cNvSpPr txBox="1"/>
          <p:nvPr/>
        </p:nvSpPr>
        <p:spPr>
          <a:xfrm>
            <a:off x="804672" y="4956048"/>
            <a:ext cx="774571" cy="369332"/>
          </a:xfrm>
          <a:prstGeom prst="rect">
            <a:avLst/>
          </a:prstGeom>
          <a:noFill/>
        </p:spPr>
        <p:txBody>
          <a:bodyPr wrap="none" rtlCol="0">
            <a:spAutoFit/>
          </a:bodyPr>
          <a:lstStyle/>
          <a:p>
            <a:pPr>
              <a:buFont typeface="Wingdings" pitchFamily="2" charset="2"/>
              <a:buChar char="l"/>
            </a:pPr>
            <a:r>
              <a:rPr lang="en-US" altLang="zh-TW" b="1" dirty="0" smtClean="0">
                <a:latin typeface="Times New Roman" pitchFamily="18" charset="0"/>
                <a:cs typeface="Times New Roman" pitchFamily="18" charset="0"/>
              </a:rPr>
              <a:t> SPI</a:t>
            </a:r>
            <a:endParaRPr lang="zh-TW" altLang="en-US" b="1" dirty="0">
              <a:latin typeface="Times New Roman" pitchFamily="18" charset="0"/>
              <a:cs typeface="Times New Roman" pitchFamily="18" charset="0"/>
            </a:endParaRPr>
          </a:p>
        </p:txBody>
      </p:sp>
      <p:sp>
        <p:nvSpPr>
          <p:cNvPr id="16" name="投影片編號版面配置區 15"/>
          <p:cNvSpPr>
            <a:spLocks noGrp="1"/>
          </p:cNvSpPr>
          <p:nvPr>
            <p:ph type="sldNum" sz="quarter" idx="12"/>
          </p:nvPr>
        </p:nvSpPr>
        <p:spPr/>
        <p:txBody>
          <a:bodyPr/>
          <a:lstStyle/>
          <a:p>
            <a:fld id="{5DE7D6C7-A205-41C1-B78B-CA588F32A664}" type="slidenum">
              <a:rPr lang="zh-TW" altLang="en-US" smtClean="0"/>
              <a:pPr/>
              <a:t>13</a:t>
            </a:fld>
            <a:endParaRPr lang="zh-TW" alt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2283714" y="578549"/>
            <a:ext cx="902970" cy="887921"/>
          </a:xfrm>
          <a:prstGeom prst="rect">
            <a:avLst/>
          </a:prstGeom>
          <a:noFill/>
          <a:ln w="9525">
            <a:noFill/>
            <a:miter lim="800000"/>
            <a:headEnd/>
            <a:tailEnd/>
          </a:ln>
        </p:spPr>
      </p:pic>
      <p:pic>
        <p:nvPicPr>
          <p:cNvPr id="5123" name="Picture 3"/>
          <p:cNvPicPr>
            <a:picLocks noChangeAspect="1" noChangeArrowheads="1"/>
          </p:cNvPicPr>
          <p:nvPr/>
        </p:nvPicPr>
        <p:blipFill>
          <a:blip r:embed="rId3" cstate="print"/>
          <a:srcRect/>
          <a:stretch>
            <a:fillRect/>
          </a:stretch>
        </p:blipFill>
        <p:spPr bwMode="auto">
          <a:xfrm>
            <a:off x="3991356" y="576263"/>
            <a:ext cx="1083564" cy="1068515"/>
          </a:xfrm>
          <a:prstGeom prst="rect">
            <a:avLst/>
          </a:prstGeom>
          <a:noFill/>
          <a:ln w="9525">
            <a:noFill/>
            <a:miter lim="800000"/>
            <a:headEnd/>
            <a:tailEnd/>
          </a:ln>
        </p:spPr>
      </p:pic>
      <p:pic>
        <p:nvPicPr>
          <p:cNvPr id="5124" name="Picture 4"/>
          <p:cNvPicPr>
            <a:picLocks noChangeAspect="1" noChangeArrowheads="1"/>
          </p:cNvPicPr>
          <p:nvPr/>
        </p:nvPicPr>
        <p:blipFill>
          <a:blip r:embed="rId4" cstate="print"/>
          <a:srcRect/>
          <a:stretch>
            <a:fillRect/>
          </a:stretch>
        </p:blipFill>
        <p:spPr bwMode="auto">
          <a:xfrm>
            <a:off x="2123694" y="1792224"/>
            <a:ext cx="1264158" cy="1444752"/>
          </a:xfrm>
          <a:prstGeom prst="rect">
            <a:avLst/>
          </a:prstGeom>
          <a:noFill/>
          <a:ln w="9525">
            <a:noFill/>
            <a:miter lim="800000"/>
            <a:headEnd/>
            <a:tailEnd/>
          </a:ln>
        </p:spPr>
      </p:pic>
      <p:pic>
        <p:nvPicPr>
          <p:cNvPr id="5125" name="Picture 5"/>
          <p:cNvPicPr>
            <a:picLocks noChangeAspect="1" noChangeArrowheads="1"/>
          </p:cNvPicPr>
          <p:nvPr/>
        </p:nvPicPr>
        <p:blipFill>
          <a:blip r:embed="rId5" cstate="print"/>
          <a:srcRect/>
          <a:stretch>
            <a:fillRect/>
          </a:stretch>
        </p:blipFill>
        <p:spPr bwMode="auto">
          <a:xfrm>
            <a:off x="4027932" y="2016252"/>
            <a:ext cx="1083564" cy="1083564"/>
          </a:xfrm>
          <a:prstGeom prst="rect">
            <a:avLst/>
          </a:prstGeom>
          <a:noFill/>
          <a:ln w="9525">
            <a:noFill/>
            <a:miter lim="800000"/>
            <a:headEnd/>
            <a:tailEnd/>
          </a:ln>
        </p:spPr>
      </p:pic>
      <p:pic>
        <p:nvPicPr>
          <p:cNvPr id="5126" name="Picture 6"/>
          <p:cNvPicPr>
            <a:picLocks noChangeAspect="1" noChangeArrowheads="1"/>
          </p:cNvPicPr>
          <p:nvPr/>
        </p:nvPicPr>
        <p:blipFill>
          <a:blip r:embed="rId6" cstate="print"/>
          <a:srcRect/>
          <a:stretch>
            <a:fillRect/>
          </a:stretch>
        </p:blipFill>
        <p:spPr bwMode="auto">
          <a:xfrm>
            <a:off x="5653278" y="1961388"/>
            <a:ext cx="1264158" cy="1083564"/>
          </a:xfrm>
          <a:prstGeom prst="rect">
            <a:avLst/>
          </a:prstGeom>
          <a:noFill/>
          <a:ln w="9525">
            <a:noFill/>
            <a:miter lim="800000"/>
            <a:headEnd/>
            <a:tailEnd/>
          </a:ln>
        </p:spPr>
      </p:pic>
      <p:pic>
        <p:nvPicPr>
          <p:cNvPr id="5127" name="Picture 7"/>
          <p:cNvPicPr>
            <a:picLocks noChangeAspect="1" noChangeArrowheads="1"/>
          </p:cNvPicPr>
          <p:nvPr/>
        </p:nvPicPr>
        <p:blipFill>
          <a:blip r:embed="rId7" cstate="print"/>
          <a:srcRect/>
          <a:stretch>
            <a:fillRect/>
          </a:stretch>
        </p:blipFill>
        <p:spPr bwMode="auto">
          <a:xfrm>
            <a:off x="1140714" y="3897821"/>
            <a:ext cx="902970" cy="887921"/>
          </a:xfrm>
          <a:prstGeom prst="rect">
            <a:avLst/>
          </a:prstGeom>
          <a:noFill/>
          <a:ln w="9525">
            <a:noFill/>
            <a:miter lim="800000"/>
            <a:headEnd/>
            <a:tailEnd/>
          </a:ln>
        </p:spPr>
      </p:pic>
      <p:pic>
        <p:nvPicPr>
          <p:cNvPr id="5128" name="Picture 8"/>
          <p:cNvPicPr>
            <a:picLocks noChangeAspect="1" noChangeArrowheads="1"/>
          </p:cNvPicPr>
          <p:nvPr/>
        </p:nvPicPr>
        <p:blipFill>
          <a:blip r:embed="rId8" cstate="print"/>
          <a:srcRect/>
          <a:stretch>
            <a:fillRect/>
          </a:stretch>
        </p:blipFill>
        <p:spPr bwMode="auto">
          <a:xfrm>
            <a:off x="2281428" y="3929634"/>
            <a:ext cx="1083564" cy="902970"/>
          </a:xfrm>
          <a:prstGeom prst="rect">
            <a:avLst/>
          </a:prstGeom>
          <a:noFill/>
          <a:ln w="9525">
            <a:noFill/>
            <a:miter lim="800000"/>
            <a:headEnd/>
            <a:tailEnd/>
          </a:ln>
        </p:spPr>
      </p:pic>
      <p:sp>
        <p:nvSpPr>
          <p:cNvPr id="9" name="文字方塊 8"/>
          <p:cNvSpPr txBox="1"/>
          <p:nvPr/>
        </p:nvSpPr>
        <p:spPr>
          <a:xfrm>
            <a:off x="704088" y="384048"/>
            <a:ext cx="1232069" cy="369332"/>
          </a:xfrm>
          <a:prstGeom prst="rect">
            <a:avLst/>
          </a:prstGeom>
          <a:noFill/>
        </p:spPr>
        <p:txBody>
          <a:bodyPr wrap="none" rtlCol="0">
            <a:spAutoFit/>
          </a:bodyPr>
          <a:lstStyle/>
          <a:p>
            <a:pPr>
              <a:buFont typeface="Wingdings" pitchFamily="2" charset="2"/>
              <a:buChar char="l"/>
            </a:pPr>
            <a:r>
              <a:rPr lang="en-US" altLang="zh-TW" b="1" dirty="0" smtClean="0">
                <a:latin typeface="Times New Roman" pitchFamily="18" charset="0"/>
                <a:cs typeface="Times New Roman" pitchFamily="18" charset="0"/>
              </a:rPr>
              <a:t> Capture</a:t>
            </a:r>
            <a:endParaRPr lang="zh-TW" altLang="en-US" b="1" dirty="0">
              <a:latin typeface="Times New Roman" pitchFamily="18" charset="0"/>
              <a:cs typeface="Times New Roman" pitchFamily="18" charset="0"/>
            </a:endParaRPr>
          </a:p>
        </p:txBody>
      </p:sp>
      <p:sp>
        <p:nvSpPr>
          <p:cNvPr id="10" name="文字方塊 9"/>
          <p:cNvSpPr txBox="1"/>
          <p:nvPr/>
        </p:nvSpPr>
        <p:spPr>
          <a:xfrm>
            <a:off x="621792" y="1719072"/>
            <a:ext cx="1249060" cy="369332"/>
          </a:xfrm>
          <a:prstGeom prst="rect">
            <a:avLst/>
          </a:prstGeom>
          <a:noFill/>
        </p:spPr>
        <p:txBody>
          <a:bodyPr wrap="none" rtlCol="0">
            <a:spAutoFit/>
          </a:bodyPr>
          <a:lstStyle/>
          <a:p>
            <a:pPr>
              <a:buFont typeface="Wingdings" pitchFamily="2" charset="2"/>
              <a:buChar char="l"/>
            </a:pPr>
            <a:r>
              <a:rPr lang="en-US" altLang="zh-TW" b="1" dirty="0" smtClean="0">
                <a:latin typeface="Times New Roman" pitchFamily="18" charset="0"/>
                <a:cs typeface="Times New Roman" pitchFamily="18" charset="0"/>
              </a:rPr>
              <a:t> Encoder</a:t>
            </a:r>
            <a:endParaRPr lang="zh-TW" altLang="en-US" b="1" dirty="0">
              <a:latin typeface="Times New Roman" pitchFamily="18" charset="0"/>
              <a:cs typeface="Times New Roman" pitchFamily="18" charset="0"/>
            </a:endParaRPr>
          </a:p>
        </p:txBody>
      </p:sp>
      <p:sp>
        <p:nvSpPr>
          <p:cNvPr id="11" name="文字方塊 10"/>
          <p:cNvSpPr txBox="1"/>
          <p:nvPr/>
        </p:nvSpPr>
        <p:spPr>
          <a:xfrm>
            <a:off x="576072" y="3401568"/>
            <a:ext cx="2294282" cy="369332"/>
          </a:xfrm>
          <a:prstGeom prst="rect">
            <a:avLst/>
          </a:prstGeom>
          <a:noFill/>
        </p:spPr>
        <p:txBody>
          <a:bodyPr wrap="none" rtlCol="0">
            <a:spAutoFit/>
          </a:bodyPr>
          <a:lstStyle/>
          <a:p>
            <a:pPr>
              <a:buFont typeface="Wingdings" pitchFamily="2" charset="2"/>
              <a:buChar char="l"/>
            </a:pPr>
            <a:r>
              <a:rPr lang="en-US" altLang="zh-TW" b="1" dirty="0" smtClean="0">
                <a:latin typeface="Times New Roman" pitchFamily="18" charset="0"/>
                <a:cs typeface="Times New Roman" pitchFamily="18" charset="0"/>
              </a:rPr>
              <a:t> DSP Configuration</a:t>
            </a:r>
            <a:endParaRPr lang="zh-TW" altLang="en-US" b="1" dirty="0">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9" cstate="print"/>
          <a:srcRect/>
          <a:stretch>
            <a:fillRect/>
          </a:stretch>
        </p:blipFill>
        <p:spPr bwMode="auto">
          <a:xfrm>
            <a:off x="3534918" y="3604251"/>
            <a:ext cx="4731258" cy="3253749"/>
          </a:xfrm>
          <a:prstGeom prst="rect">
            <a:avLst/>
          </a:prstGeom>
          <a:noFill/>
          <a:ln w="9525">
            <a:noFill/>
            <a:miter lim="800000"/>
            <a:headEnd/>
            <a:tailEnd/>
          </a:ln>
        </p:spPr>
      </p:pic>
      <p:sp>
        <p:nvSpPr>
          <p:cNvPr id="14" name="文字方塊 13"/>
          <p:cNvSpPr txBox="1"/>
          <p:nvPr/>
        </p:nvSpPr>
        <p:spPr>
          <a:xfrm>
            <a:off x="591312" y="5666232"/>
            <a:ext cx="2950488" cy="369332"/>
          </a:xfrm>
          <a:prstGeom prst="rect">
            <a:avLst/>
          </a:prstGeom>
          <a:noFill/>
        </p:spPr>
        <p:txBody>
          <a:bodyPr wrap="none" rtlCol="0">
            <a:spAutoFit/>
          </a:bodyPr>
          <a:lstStyle/>
          <a:p>
            <a:pPr>
              <a:buFont typeface="Wingdings" pitchFamily="2" charset="2"/>
              <a:buChar char="l"/>
            </a:pPr>
            <a:r>
              <a:rPr lang="en-US" altLang="zh-TW" b="1" dirty="0" smtClean="0">
                <a:latin typeface="Times New Roman" pitchFamily="18" charset="0"/>
                <a:ea typeface="標楷體" pitchFamily="65" charset="-120"/>
                <a:cs typeface="Times New Roman" pitchFamily="18" charset="0"/>
              </a:rPr>
              <a:t> PSIM</a:t>
            </a:r>
            <a:r>
              <a:rPr lang="zh-TW" altLang="en-US" b="1" dirty="0" smtClean="0">
                <a:latin typeface="Times New Roman" pitchFamily="18" charset="0"/>
                <a:ea typeface="標楷體" pitchFamily="65" charset="-120"/>
                <a:cs typeface="Times New Roman" pitchFamily="18" charset="0"/>
              </a:rPr>
              <a:t> </a:t>
            </a:r>
            <a:r>
              <a:rPr lang="en-US" altLang="zh-TW" b="1" dirty="0" smtClean="0">
                <a:latin typeface="Times New Roman" pitchFamily="18" charset="0"/>
                <a:ea typeface="標楷體" pitchFamily="65" charset="-120"/>
                <a:cs typeface="Times New Roman" pitchFamily="18" charset="0"/>
              </a:rPr>
              <a:t>Simulation Control</a:t>
            </a:r>
            <a:endParaRPr lang="zh-TW" altLang="en-US" b="1" dirty="0">
              <a:latin typeface="Times New Roman" pitchFamily="18" charset="0"/>
              <a:ea typeface="標楷體" pitchFamily="65" charset="-120"/>
              <a:cs typeface="Times New Roman" pitchFamily="18" charset="0"/>
            </a:endParaRPr>
          </a:p>
        </p:txBody>
      </p:sp>
      <p:sp>
        <p:nvSpPr>
          <p:cNvPr id="15" name="投影片編號版面配置區 14"/>
          <p:cNvSpPr>
            <a:spLocks noGrp="1"/>
          </p:cNvSpPr>
          <p:nvPr>
            <p:ph type="sldNum" sz="quarter" idx="12"/>
          </p:nvPr>
        </p:nvSpPr>
        <p:spPr/>
        <p:txBody>
          <a:bodyPr/>
          <a:lstStyle/>
          <a:p>
            <a:fld id="{5DE7D6C7-A205-41C1-B78B-CA588F32A664}" type="slidenum">
              <a:rPr lang="zh-TW" altLang="en-US" smtClean="0"/>
              <a:pPr/>
              <a:t>14</a:t>
            </a:fld>
            <a:endParaRPr lang="zh-TW" alt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2" name="Picture 4"/>
          <p:cNvPicPr>
            <a:picLocks noChangeAspect="1" noChangeArrowheads="1"/>
          </p:cNvPicPr>
          <p:nvPr/>
        </p:nvPicPr>
        <p:blipFill>
          <a:blip r:embed="rId2" cstate="print"/>
          <a:srcRect/>
          <a:stretch>
            <a:fillRect/>
          </a:stretch>
        </p:blipFill>
        <p:spPr bwMode="auto">
          <a:xfrm>
            <a:off x="4618567" y="347134"/>
            <a:ext cx="4127500" cy="6262794"/>
          </a:xfrm>
          <a:prstGeom prst="rect">
            <a:avLst/>
          </a:prstGeom>
          <a:noFill/>
          <a:ln w="9525">
            <a:noFill/>
            <a:miter lim="800000"/>
            <a:headEnd/>
            <a:tailEnd/>
          </a:ln>
        </p:spPr>
      </p:pic>
      <p:sp>
        <p:nvSpPr>
          <p:cNvPr id="2" name="投影片編號版面配置區 1"/>
          <p:cNvSpPr>
            <a:spLocks noGrp="1"/>
          </p:cNvSpPr>
          <p:nvPr>
            <p:ph type="sldNum" sz="quarter" idx="12"/>
          </p:nvPr>
        </p:nvSpPr>
        <p:spPr/>
        <p:txBody>
          <a:bodyPr/>
          <a:lstStyle/>
          <a:p>
            <a:fld id="{5DE7D6C7-A205-41C1-B78B-CA588F32A664}" type="slidenum">
              <a:rPr lang="zh-TW" altLang="en-US" smtClean="0"/>
              <a:pPr/>
              <a:t>15</a:t>
            </a:fld>
            <a:endParaRPr lang="zh-TW" altLang="en-US"/>
          </a:p>
        </p:txBody>
      </p:sp>
      <p:pic>
        <p:nvPicPr>
          <p:cNvPr id="43011" name="Picture 3"/>
          <p:cNvPicPr>
            <a:picLocks noChangeAspect="1" noChangeArrowheads="1"/>
          </p:cNvPicPr>
          <p:nvPr/>
        </p:nvPicPr>
        <p:blipFill>
          <a:blip r:embed="rId3" cstate="print"/>
          <a:srcRect/>
          <a:stretch>
            <a:fillRect/>
          </a:stretch>
        </p:blipFill>
        <p:spPr bwMode="auto">
          <a:xfrm>
            <a:off x="267759" y="2406651"/>
            <a:ext cx="4638675" cy="3038475"/>
          </a:xfrm>
          <a:prstGeom prst="rect">
            <a:avLst/>
          </a:prstGeom>
          <a:noFill/>
          <a:ln w="9525">
            <a:noFill/>
            <a:miter lim="800000"/>
            <a:headEnd/>
            <a:tailEnd/>
          </a:ln>
        </p:spPr>
      </p:pic>
      <p:sp>
        <p:nvSpPr>
          <p:cNvPr id="5" name="文字方塊 4"/>
          <p:cNvSpPr txBox="1"/>
          <p:nvPr/>
        </p:nvSpPr>
        <p:spPr>
          <a:xfrm>
            <a:off x="516465" y="296332"/>
            <a:ext cx="2996333" cy="461665"/>
          </a:xfrm>
          <a:prstGeom prst="rect">
            <a:avLst/>
          </a:prstGeom>
          <a:noFill/>
        </p:spPr>
        <p:txBody>
          <a:bodyPr wrap="none" rtlCol="0">
            <a:spAutoFit/>
          </a:bodyPr>
          <a:lstStyle/>
          <a:p>
            <a:r>
              <a:rPr lang="en-US" altLang="zh-TW" sz="2400" b="1" dirty="0" smtClean="0">
                <a:solidFill>
                  <a:srgbClr val="FF0000"/>
                </a:solidFill>
                <a:latin typeface="Times New Roman" pitchFamily="18" charset="0"/>
                <a:ea typeface="標楷體" pitchFamily="65" charset="-120"/>
                <a:cs typeface="Times New Roman" pitchFamily="18" charset="0"/>
              </a:rPr>
              <a:t>Experimental System</a:t>
            </a:r>
            <a:endParaRPr lang="zh-TW" altLang="en-US" sz="2400" b="1" dirty="0">
              <a:solidFill>
                <a:srgbClr val="FF0000"/>
              </a:solidFill>
              <a:latin typeface="Times New Roman" pitchFamily="18" charset="0"/>
              <a:ea typeface="標楷體" pitchFamily="65" charset="-120"/>
              <a:cs typeface="Times New Roman" pitchFamily="18" charset="0"/>
            </a:endParaRPr>
          </a:p>
        </p:txBody>
      </p:sp>
      <p:sp>
        <p:nvSpPr>
          <p:cNvPr id="4" name="文字方塊 3"/>
          <p:cNvSpPr txBox="1"/>
          <p:nvPr/>
        </p:nvSpPr>
        <p:spPr>
          <a:xfrm>
            <a:off x="1473200" y="1769534"/>
            <a:ext cx="1069588" cy="369332"/>
          </a:xfrm>
          <a:prstGeom prst="rect">
            <a:avLst/>
          </a:prstGeom>
          <a:noFill/>
        </p:spPr>
        <p:txBody>
          <a:bodyPr wrap="none" rtlCol="0">
            <a:spAutoFit/>
          </a:bodyPr>
          <a:lstStyle/>
          <a:p>
            <a:r>
              <a:rPr lang="en-US" altLang="zh-TW" b="1" dirty="0" smtClean="0">
                <a:solidFill>
                  <a:srgbClr val="0000FF"/>
                </a:solidFill>
                <a:latin typeface="Times New Roman" panose="02020603050405020304" pitchFamily="18" charset="0"/>
                <a:cs typeface="Times New Roman" panose="02020603050405020304" pitchFamily="18" charset="0"/>
              </a:rPr>
              <a:t>PEK-110</a:t>
            </a:r>
            <a:endParaRPr lang="zh-TW" altLang="en-US" b="1" dirty="0">
              <a:solidFill>
                <a:srgbClr val="0000FF"/>
              </a:solidFill>
              <a:latin typeface="Times New Roman" panose="02020603050405020304" pitchFamily="18" charset="0"/>
              <a:cs typeface="Times New Roman" panose="02020603050405020304" pitchFamily="18" charset="0"/>
            </a:endParaRPr>
          </a:p>
        </p:txBody>
      </p:sp>
      <p:sp>
        <p:nvSpPr>
          <p:cNvPr id="6" name="文字方塊 5"/>
          <p:cNvSpPr txBox="1"/>
          <p:nvPr/>
        </p:nvSpPr>
        <p:spPr>
          <a:xfrm>
            <a:off x="5935134" y="245534"/>
            <a:ext cx="1146468" cy="369332"/>
          </a:xfrm>
          <a:prstGeom prst="rect">
            <a:avLst/>
          </a:prstGeom>
          <a:noFill/>
        </p:spPr>
        <p:txBody>
          <a:bodyPr wrap="none" rtlCol="0">
            <a:spAutoFit/>
          </a:bodyPr>
          <a:lstStyle/>
          <a:p>
            <a:r>
              <a:rPr lang="en-US" altLang="zh-TW" b="1" dirty="0" smtClean="0">
                <a:solidFill>
                  <a:srgbClr val="0000FF"/>
                </a:solidFill>
                <a:latin typeface="Times New Roman" panose="02020603050405020304" pitchFamily="18" charset="0"/>
                <a:cs typeface="Times New Roman" panose="02020603050405020304" pitchFamily="18" charset="0"/>
              </a:rPr>
              <a:t>PTS-1000</a:t>
            </a:r>
            <a:endParaRPr lang="zh-TW" altLang="en-US" b="1" dirty="0">
              <a:solidFill>
                <a:srgbClr val="0000FF"/>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16</a:t>
            </a:fld>
            <a:endParaRPr lang="zh-TW" altLang="en-US"/>
          </a:p>
        </p:txBody>
      </p:sp>
      <p:pic>
        <p:nvPicPr>
          <p:cNvPr id="30722" name="Picture 2"/>
          <p:cNvPicPr>
            <a:picLocks noChangeAspect="1" noChangeArrowheads="1"/>
          </p:cNvPicPr>
          <p:nvPr/>
        </p:nvPicPr>
        <p:blipFill>
          <a:blip r:embed="rId2" cstate="print">
            <a:lum bright="-30000" contrast="40000"/>
          </a:blip>
          <a:srcRect/>
          <a:stretch>
            <a:fillRect/>
          </a:stretch>
        </p:blipFill>
        <p:spPr bwMode="auto">
          <a:xfrm>
            <a:off x="-21319" y="599141"/>
            <a:ext cx="9165319" cy="6187017"/>
          </a:xfrm>
          <a:prstGeom prst="rect">
            <a:avLst/>
          </a:prstGeom>
          <a:noFill/>
          <a:ln w="9525">
            <a:noFill/>
            <a:miter lim="800000"/>
            <a:headEnd/>
            <a:tailEnd/>
          </a:ln>
        </p:spPr>
      </p:pic>
      <p:sp>
        <p:nvSpPr>
          <p:cNvPr id="3" name="矩形 2"/>
          <p:cNvSpPr/>
          <p:nvPr/>
        </p:nvSpPr>
        <p:spPr>
          <a:xfrm>
            <a:off x="0" y="0"/>
            <a:ext cx="8940800" cy="646331"/>
          </a:xfrm>
          <a:prstGeom prst="rect">
            <a:avLst/>
          </a:prstGeom>
        </p:spPr>
        <p:txBody>
          <a:bodyPr wrap="square">
            <a:spAutoFit/>
          </a:bodyPr>
          <a:lstStyle/>
          <a:p>
            <a:pPr>
              <a:lnSpc>
                <a:spcPct val="150000"/>
              </a:lnSpc>
            </a:pPr>
            <a:r>
              <a:rPr lang="en-US" altLang="zh-TW" sz="2400" b="1" dirty="0">
                <a:solidFill>
                  <a:srgbClr val="FF0000"/>
                </a:solidFill>
                <a:latin typeface="Times New Roman" pitchFamily="18" charset="0"/>
                <a:ea typeface="標楷體" pitchFamily="65" charset="-120"/>
                <a:cs typeface="Times New Roman" pitchFamily="18" charset="0"/>
              </a:rPr>
              <a:t>PEK-110 Inverter </a:t>
            </a:r>
            <a:r>
              <a:rPr lang="en-US" altLang="zh-TW" sz="2400" b="1" dirty="0" smtClean="0">
                <a:solidFill>
                  <a:srgbClr val="FF0000"/>
                </a:solidFill>
                <a:latin typeface="Times New Roman" pitchFamily="18" charset="0"/>
                <a:ea typeface="標楷體" pitchFamily="65" charset="-120"/>
                <a:cs typeface="Times New Roman" pitchFamily="18" charset="0"/>
              </a:rPr>
              <a:t>Hardware</a:t>
            </a:r>
            <a:endParaRPr lang="en-US" altLang="zh-TW" sz="2400" b="1" dirty="0">
              <a:solidFill>
                <a:srgbClr val="FF0000"/>
              </a:solidFill>
              <a:latin typeface="Times New Roman" pitchFamily="18" charset="0"/>
              <a:ea typeface="標楷體" pitchFamily="65" charset="-120"/>
              <a:cs typeface="Times New Roman" pitchFamily="18" charset="0"/>
            </a:endParaRPr>
          </a:p>
        </p:txBody>
      </p:sp>
      <p:sp>
        <p:nvSpPr>
          <p:cNvPr id="5" name="文字方塊 4"/>
          <p:cNvSpPr txBox="1"/>
          <p:nvPr/>
        </p:nvSpPr>
        <p:spPr>
          <a:xfrm>
            <a:off x="6112933" y="355599"/>
            <a:ext cx="2811667" cy="369332"/>
          </a:xfrm>
          <a:prstGeom prst="rect">
            <a:avLst/>
          </a:prstGeom>
          <a:noFill/>
        </p:spPr>
        <p:txBody>
          <a:bodyPr wrap="none" rtlCol="0">
            <a:spAutoFit/>
          </a:bodyPr>
          <a:lstStyle/>
          <a:p>
            <a:r>
              <a:rPr lang="en-US" altLang="zh-TW" b="1" dirty="0" smtClean="0">
                <a:solidFill>
                  <a:srgbClr val="0000FF"/>
                </a:solidFill>
                <a:latin typeface="Times New Roman" panose="02020603050405020304" pitchFamily="18" charset="0"/>
                <a:cs typeface="Times New Roman" panose="02020603050405020304" pitchFamily="18" charset="0"/>
              </a:rPr>
              <a:t>Main and Control Circuits</a:t>
            </a:r>
            <a:endParaRPr lang="zh-TW" altLang="en-US" b="1" dirty="0">
              <a:solidFill>
                <a:srgbClr val="0000FF"/>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17</a:t>
            </a:fld>
            <a:endParaRPr lang="zh-TW" altLang="en-US"/>
          </a:p>
        </p:txBody>
      </p:sp>
      <p:sp>
        <p:nvSpPr>
          <p:cNvPr id="6" name="投影片編號版面配置區 1"/>
          <p:cNvSpPr txBox="1">
            <a:spLocks/>
          </p:cNvSpPr>
          <p:nvPr/>
        </p:nvSpPr>
        <p:spPr>
          <a:xfrm>
            <a:off x="6553200" y="6356350"/>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fld id="{0A18EE55-359F-461D-8D54-06CB3BC5D359}" type="slidenum">
              <a:rPr kumimoji="0" lang="zh-TW" alt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TW"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pic>
        <p:nvPicPr>
          <p:cNvPr id="7" name="圖片 6"/>
          <p:cNvPicPr/>
          <p:nvPr/>
        </p:nvPicPr>
        <p:blipFill>
          <a:blip r:embed="rId2" cstate="print"/>
          <a:srcRect/>
          <a:stretch>
            <a:fillRect/>
          </a:stretch>
        </p:blipFill>
        <p:spPr bwMode="auto">
          <a:xfrm>
            <a:off x="1315466" y="1716278"/>
            <a:ext cx="1934210" cy="1705610"/>
          </a:xfrm>
          <a:prstGeom prst="rect">
            <a:avLst/>
          </a:prstGeom>
          <a:noFill/>
          <a:ln w="9525">
            <a:noFill/>
            <a:miter lim="800000"/>
            <a:headEnd/>
            <a:tailEnd/>
          </a:ln>
        </p:spPr>
      </p:pic>
      <p:pic>
        <p:nvPicPr>
          <p:cNvPr id="8" name="圖片 7"/>
          <p:cNvPicPr/>
          <p:nvPr/>
        </p:nvPicPr>
        <p:blipFill>
          <a:blip r:embed="rId3" cstate="print"/>
          <a:srcRect/>
          <a:stretch>
            <a:fillRect/>
          </a:stretch>
        </p:blipFill>
        <p:spPr bwMode="auto">
          <a:xfrm>
            <a:off x="4561649" y="1368361"/>
            <a:ext cx="3470275" cy="2291715"/>
          </a:xfrm>
          <a:prstGeom prst="rect">
            <a:avLst/>
          </a:prstGeom>
          <a:noFill/>
          <a:ln w="9525">
            <a:noFill/>
            <a:miter lim="800000"/>
            <a:headEnd/>
            <a:tailEnd/>
          </a:ln>
        </p:spPr>
      </p:pic>
      <p:pic>
        <p:nvPicPr>
          <p:cNvPr id="9" name="圖片 8"/>
          <p:cNvPicPr/>
          <p:nvPr/>
        </p:nvPicPr>
        <p:blipFill>
          <a:blip r:embed="rId4" cstate="print"/>
          <a:srcRect/>
          <a:stretch>
            <a:fillRect/>
          </a:stretch>
        </p:blipFill>
        <p:spPr bwMode="auto">
          <a:xfrm>
            <a:off x="1293982" y="4702937"/>
            <a:ext cx="2204085" cy="1541780"/>
          </a:xfrm>
          <a:prstGeom prst="rect">
            <a:avLst/>
          </a:prstGeom>
          <a:noFill/>
          <a:ln w="9525">
            <a:noFill/>
            <a:miter lim="800000"/>
            <a:headEnd/>
            <a:tailEnd/>
          </a:ln>
        </p:spPr>
      </p:pic>
      <p:sp>
        <p:nvSpPr>
          <p:cNvPr id="11" name="矩形 10"/>
          <p:cNvSpPr/>
          <p:nvPr/>
        </p:nvSpPr>
        <p:spPr>
          <a:xfrm>
            <a:off x="420654" y="887509"/>
            <a:ext cx="3567145" cy="646331"/>
          </a:xfrm>
          <a:prstGeom prst="rect">
            <a:avLst/>
          </a:prstGeom>
        </p:spPr>
        <p:txBody>
          <a:bodyPr wrap="square">
            <a:spAutoFit/>
          </a:bodyPr>
          <a:lstStyle/>
          <a:p>
            <a:r>
              <a:rPr lang="en-US" altLang="zh-TW" b="1" dirty="0" smtClean="0">
                <a:solidFill>
                  <a:srgbClr val="008000"/>
                </a:solidFill>
                <a:latin typeface="Times New Roman" pitchFamily="18" charset="0"/>
                <a:ea typeface="標楷體" pitchFamily="65" charset="-120"/>
                <a:cs typeface="Times New Roman" pitchFamily="18" charset="0"/>
              </a:rPr>
              <a:t>DSP Control Board (with Isolated RS232 port)</a:t>
            </a:r>
            <a:endParaRPr lang="zh-TW" altLang="en-US" b="1" dirty="0">
              <a:solidFill>
                <a:srgbClr val="008000"/>
              </a:solidFill>
              <a:latin typeface="Times New Roman" pitchFamily="18" charset="0"/>
              <a:ea typeface="標楷體" pitchFamily="65" charset="-120"/>
              <a:cs typeface="Times New Roman" pitchFamily="18" charset="0"/>
            </a:endParaRPr>
          </a:p>
        </p:txBody>
      </p:sp>
      <p:sp>
        <p:nvSpPr>
          <p:cNvPr id="12" name="矩形 11"/>
          <p:cNvSpPr/>
          <p:nvPr/>
        </p:nvSpPr>
        <p:spPr>
          <a:xfrm>
            <a:off x="4676576" y="801828"/>
            <a:ext cx="3392980" cy="369332"/>
          </a:xfrm>
          <a:prstGeom prst="rect">
            <a:avLst/>
          </a:prstGeom>
        </p:spPr>
        <p:txBody>
          <a:bodyPr wrap="none">
            <a:spAutoFit/>
          </a:bodyPr>
          <a:lstStyle/>
          <a:p>
            <a:pPr marL="342900" indent="-342900"/>
            <a:r>
              <a:rPr lang="en-US" altLang="zh-TW" b="1" dirty="0" err="1" smtClean="0">
                <a:solidFill>
                  <a:srgbClr val="008000"/>
                </a:solidFill>
                <a:latin typeface="Times New Roman" pitchFamily="18" charset="0"/>
                <a:ea typeface="標楷體" pitchFamily="65" charset="-120"/>
                <a:cs typeface="Times New Roman" pitchFamily="18" charset="0"/>
              </a:rPr>
              <a:t>Flyback</a:t>
            </a:r>
            <a:r>
              <a:rPr lang="en-US" altLang="zh-TW" b="1" dirty="0" smtClean="0">
                <a:solidFill>
                  <a:srgbClr val="008000"/>
                </a:solidFill>
                <a:latin typeface="Times New Roman" pitchFamily="18" charset="0"/>
                <a:ea typeface="標楷體" pitchFamily="65" charset="-120"/>
                <a:cs typeface="Times New Roman" pitchFamily="18" charset="0"/>
              </a:rPr>
              <a:t> Auxiliary Power Supply</a:t>
            </a:r>
            <a:endParaRPr lang="zh-TW" altLang="en-US" b="1" dirty="0">
              <a:solidFill>
                <a:srgbClr val="008000"/>
              </a:solidFill>
              <a:latin typeface="Times New Roman" pitchFamily="18" charset="0"/>
              <a:ea typeface="標楷體" pitchFamily="65" charset="-120"/>
              <a:cs typeface="Times New Roman" pitchFamily="18" charset="0"/>
            </a:endParaRPr>
          </a:p>
        </p:txBody>
      </p:sp>
      <p:sp>
        <p:nvSpPr>
          <p:cNvPr id="14" name="矩形 13"/>
          <p:cNvSpPr/>
          <p:nvPr/>
        </p:nvSpPr>
        <p:spPr>
          <a:xfrm>
            <a:off x="5345043" y="4168852"/>
            <a:ext cx="1597425" cy="369332"/>
          </a:xfrm>
          <a:prstGeom prst="rect">
            <a:avLst/>
          </a:prstGeom>
        </p:spPr>
        <p:txBody>
          <a:bodyPr wrap="none">
            <a:spAutoFit/>
          </a:bodyPr>
          <a:lstStyle/>
          <a:p>
            <a:r>
              <a:rPr lang="en-US" altLang="zh-TW" b="1" dirty="0" smtClean="0">
                <a:solidFill>
                  <a:srgbClr val="008000"/>
                </a:solidFill>
                <a:latin typeface="Times New Roman" pitchFamily="18" charset="0"/>
                <a:ea typeface="標楷體" pitchFamily="65" charset="-120"/>
                <a:cs typeface="Times New Roman" pitchFamily="18" charset="0"/>
              </a:rPr>
              <a:t>JTAG Module</a:t>
            </a:r>
            <a:endParaRPr lang="zh-TW" altLang="en-US" b="1" dirty="0">
              <a:solidFill>
                <a:srgbClr val="008000"/>
              </a:solidFill>
              <a:latin typeface="Times New Roman" pitchFamily="18" charset="0"/>
              <a:ea typeface="標楷體" pitchFamily="65" charset="-120"/>
              <a:cs typeface="Times New Roman" pitchFamily="18" charset="0"/>
            </a:endParaRPr>
          </a:p>
        </p:txBody>
      </p:sp>
      <p:sp>
        <p:nvSpPr>
          <p:cNvPr id="15" name="文字方塊 14"/>
          <p:cNvSpPr txBox="1"/>
          <p:nvPr/>
        </p:nvSpPr>
        <p:spPr>
          <a:xfrm>
            <a:off x="454025" y="280458"/>
            <a:ext cx="2562753" cy="461665"/>
          </a:xfrm>
          <a:prstGeom prst="rect">
            <a:avLst/>
          </a:prstGeom>
          <a:noFill/>
        </p:spPr>
        <p:txBody>
          <a:bodyPr wrap="none" rtlCol="0">
            <a:spAutoFit/>
          </a:bodyPr>
          <a:lstStyle/>
          <a:p>
            <a:r>
              <a:rPr lang="en-US" altLang="zh-TW" sz="2400" b="1" dirty="0" smtClean="0">
                <a:solidFill>
                  <a:srgbClr val="0000FF"/>
                </a:solidFill>
                <a:latin typeface="Times New Roman" panose="02020603050405020304" pitchFamily="18" charset="0"/>
                <a:ea typeface="標楷體" pitchFamily="65" charset="-120"/>
                <a:cs typeface="Times New Roman" panose="02020603050405020304" pitchFamily="18" charset="0"/>
              </a:rPr>
              <a:t>Auxiliary Circuits</a:t>
            </a:r>
            <a:endParaRPr lang="zh-TW" altLang="en-US" sz="2400" b="1" dirty="0">
              <a:solidFill>
                <a:srgbClr val="0000FF"/>
              </a:solidFill>
              <a:latin typeface="Times New Roman" panose="02020603050405020304" pitchFamily="18" charset="0"/>
              <a:ea typeface="標楷體" pitchFamily="65" charset="-120"/>
              <a:cs typeface="Times New Roman" panose="02020603050405020304" pitchFamily="18" charset="0"/>
            </a:endParaRPr>
          </a:p>
        </p:txBody>
      </p:sp>
      <p:sp>
        <p:nvSpPr>
          <p:cNvPr id="3" name="文字方塊 2"/>
          <p:cNvSpPr txBox="1"/>
          <p:nvPr/>
        </p:nvSpPr>
        <p:spPr>
          <a:xfrm>
            <a:off x="414866" y="4106332"/>
            <a:ext cx="3940181" cy="369332"/>
          </a:xfrm>
          <a:prstGeom prst="rect">
            <a:avLst/>
          </a:prstGeom>
          <a:noFill/>
        </p:spPr>
        <p:txBody>
          <a:bodyPr wrap="none" rtlCol="0">
            <a:spAutoFit/>
          </a:bodyPr>
          <a:lstStyle/>
          <a:p>
            <a:r>
              <a:rPr lang="en-US" altLang="zh-TW" b="1" dirty="0" smtClean="0">
                <a:solidFill>
                  <a:srgbClr val="008000"/>
                </a:solidFill>
                <a:latin typeface="Times New Roman" panose="02020603050405020304" pitchFamily="18" charset="0"/>
                <a:cs typeface="Times New Roman" panose="02020603050405020304" pitchFamily="18" charset="0"/>
              </a:rPr>
              <a:t>Switch Drive Power and Drive Circuit</a:t>
            </a:r>
            <a:endParaRPr lang="zh-TW" altLang="en-US" b="1" dirty="0">
              <a:solidFill>
                <a:srgbClr val="008000"/>
              </a:solidFill>
              <a:latin typeface="Times New Roman" panose="02020603050405020304" pitchFamily="18" charset="0"/>
              <a:cs typeface="Times New Roman" panose="02020603050405020304" pitchFamily="18" charset="0"/>
            </a:endParaRPr>
          </a:p>
        </p:txBody>
      </p:sp>
      <p:pic>
        <p:nvPicPr>
          <p:cNvPr id="16" name="Picture 4"/>
          <p:cNvPicPr>
            <a:picLocks noChangeAspect="1" noChangeArrowheads="1"/>
          </p:cNvPicPr>
          <p:nvPr/>
        </p:nvPicPr>
        <p:blipFill>
          <a:blip r:embed="rId5" cstate="print"/>
          <a:srcRect/>
          <a:stretch>
            <a:fillRect/>
          </a:stretch>
        </p:blipFill>
        <p:spPr bwMode="auto">
          <a:xfrm>
            <a:off x="5156201" y="4775199"/>
            <a:ext cx="2116666" cy="130937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24" name="Picture 8"/>
          <p:cNvPicPr>
            <a:picLocks noChangeAspect="1" noChangeArrowheads="1"/>
          </p:cNvPicPr>
          <p:nvPr/>
        </p:nvPicPr>
        <p:blipFill>
          <a:blip r:embed="rId2" cstate="print"/>
          <a:srcRect/>
          <a:stretch>
            <a:fillRect/>
          </a:stretch>
        </p:blipFill>
        <p:spPr bwMode="auto">
          <a:xfrm>
            <a:off x="281940" y="594361"/>
            <a:ext cx="7627620" cy="5761400"/>
          </a:xfrm>
          <a:prstGeom prst="rect">
            <a:avLst/>
          </a:prstGeom>
          <a:noFill/>
          <a:ln w="9525">
            <a:noFill/>
            <a:miter lim="800000"/>
            <a:headEnd/>
            <a:tailEnd/>
          </a:ln>
          <a:effectLst/>
        </p:spPr>
      </p:pic>
      <p:sp>
        <p:nvSpPr>
          <p:cNvPr id="2" name="投影片編號版面配置區 1"/>
          <p:cNvSpPr>
            <a:spLocks noGrp="1"/>
          </p:cNvSpPr>
          <p:nvPr>
            <p:ph type="sldNum" sz="quarter" idx="12"/>
          </p:nvPr>
        </p:nvSpPr>
        <p:spPr/>
        <p:txBody>
          <a:bodyPr/>
          <a:lstStyle/>
          <a:p>
            <a:fld id="{5DE7D6C7-A205-41C1-B78B-CA588F32A664}" type="slidenum">
              <a:rPr lang="zh-TW" altLang="en-US" smtClean="0"/>
              <a:pPr/>
              <a:t>18</a:t>
            </a:fld>
            <a:endParaRPr lang="zh-TW" altLang="en-US"/>
          </a:p>
        </p:txBody>
      </p:sp>
      <p:sp>
        <p:nvSpPr>
          <p:cNvPr id="3481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矩形 4"/>
          <p:cNvSpPr/>
          <p:nvPr/>
        </p:nvSpPr>
        <p:spPr>
          <a:xfrm>
            <a:off x="175260" y="129540"/>
            <a:ext cx="4789196" cy="461665"/>
          </a:xfrm>
          <a:prstGeom prst="rect">
            <a:avLst/>
          </a:prstGeom>
        </p:spPr>
        <p:txBody>
          <a:bodyPr wrap="none">
            <a:spAutoFit/>
          </a:bodyPr>
          <a:lstStyle/>
          <a:p>
            <a:r>
              <a:rPr lang="en-US" altLang="zh-TW" sz="2400" b="1" dirty="0" smtClean="0">
                <a:solidFill>
                  <a:srgbClr val="FF0000"/>
                </a:solidFill>
                <a:latin typeface="Times New Roman" pitchFamily="18" charset="0"/>
                <a:ea typeface="標楷體" pitchFamily="65" charset="-120"/>
                <a:cs typeface="Times New Roman" pitchFamily="18" charset="0"/>
              </a:rPr>
              <a:t>DSP F28335 Control Board Circuit</a:t>
            </a:r>
            <a:endParaRPr lang="zh-TW" altLang="en-US" sz="2400" b="1" dirty="0">
              <a:solidFill>
                <a:srgbClr val="FF0000"/>
              </a:solidFill>
              <a:latin typeface="Times New Roman" pitchFamily="18" charset="0"/>
              <a:ea typeface="標楷體" pitchFamily="65" charset="-120"/>
              <a:cs typeface="Times New Roman" pitchFamily="18" charset="0"/>
            </a:endParaRPr>
          </a:p>
        </p:txBody>
      </p:sp>
      <p:sp>
        <p:nvSpPr>
          <p:cNvPr id="4" name="文字方塊 3"/>
          <p:cNvSpPr txBox="1"/>
          <p:nvPr/>
        </p:nvSpPr>
        <p:spPr>
          <a:xfrm>
            <a:off x="4041531" y="2719754"/>
            <a:ext cx="859531" cy="276999"/>
          </a:xfrm>
          <a:prstGeom prst="rect">
            <a:avLst/>
          </a:prstGeom>
          <a:noFill/>
        </p:spPr>
        <p:txBody>
          <a:bodyPr wrap="none" rtlCol="0">
            <a:spAutoFit/>
          </a:bodyPr>
          <a:lstStyle/>
          <a:p>
            <a:r>
              <a:rPr lang="en-US" altLang="zh-TW" sz="1200" b="1" dirty="0" smtClean="0">
                <a:solidFill>
                  <a:srgbClr val="0000FF"/>
                </a:solidFill>
                <a:latin typeface="Times New Roman" panose="02020603050405020304" pitchFamily="18" charset="0"/>
                <a:cs typeface="Times New Roman" panose="02020603050405020304" pitchFamily="18" charset="0"/>
              </a:rPr>
              <a:t>ADM3251</a:t>
            </a:r>
            <a:endParaRPr lang="zh-TW" altLang="en-US" sz="1200" b="1" dirty="0">
              <a:solidFill>
                <a:srgbClr val="0000FF"/>
              </a:solidFill>
              <a:latin typeface="Times New Roman" panose="02020603050405020304" pitchFamily="18" charset="0"/>
              <a:cs typeface="Times New Roman" panose="02020603050405020304" pitchFamily="18" charset="0"/>
            </a:endParaRPr>
          </a:p>
        </p:txBody>
      </p:sp>
      <p:sp>
        <p:nvSpPr>
          <p:cNvPr id="8" name="矩形 7"/>
          <p:cNvSpPr/>
          <p:nvPr/>
        </p:nvSpPr>
        <p:spPr>
          <a:xfrm>
            <a:off x="6155268" y="220133"/>
            <a:ext cx="2870199" cy="2062103"/>
          </a:xfrm>
          <a:prstGeom prst="rect">
            <a:avLst/>
          </a:prstGeom>
        </p:spPr>
        <p:txBody>
          <a:bodyPr wrap="square">
            <a:spAutoFit/>
          </a:bodyPr>
          <a:lstStyle/>
          <a:p>
            <a:pPr marL="342900" indent="-342900">
              <a:buFont typeface="Wingdings" pitchFamily="2" charset="2"/>
              <a:buChar char="l"/>
            </a:pPr>
            <a:r>
              <a:rPr lang="en-US" altLang="zh-TW" sz="1600" b="1" dirty="0" smtClean="0">
                <a:solidFill>
                  <a:srgbClr val="0000FF"/>
                </a:solidFill>
                <a:latin typeface="Times New Roman" pitchFamily="18" charset="0"/>
                <a:ea typeface="標楷體" pitchFamily="65" charset="-120"/>
                <a:cs typeface="Times New Roman" pitchFamily="18" charset="0"/>
              </a:rPr>
              <a:t>Regulator IC (</a:t>
            </a:r>
            <a:r>
              <a:rPr lang="en-US" altLang="zh-TW" sz="1600" b="1" dirty="0" smtClean="0">
                <a:solidFill>
                  <a:srgbClr val="0000FF"/>
                </a:solidFill>
                <a:latin typeface="Times New Roman" pitchFamily="18" charset="0"/>
                <a:cs typeface="Times New Roman" pitchFamily="18" charset="0"/>
              </a:rPr>
              <a:t>TPS767-D301) </a:t>
            </a:r>
            <a:r>
              <a:rPr lang="en-US" altLang="zh-TW" sz="1600" b="1" dirty="0" smtClean="0">
                <a:solidFill>
                  <a:srgbClr val="0000FF"/>
                </a:solidFill>
                <a:latin typeface="Times New Roman" pitchFamily="18" charset="0"/>
                <a:ea typeface="標楷體" pitchFamily="65" charset="-120"/>
                <a:cs typeface="Times New Roman" pitchFamily="18" charset="0"/>
              </a:rPr>
              <a:t>provides 3.3V and 1.8V outputs</a:t>
            </a:r>
          </a:p>
          <a:p>
            <a:pPr marL="342900" indent="-342900">
              <a:buFont typeface="Wingdings" pitchFamily="2" charset="2"/>
              <a:buChar char="l"/>
            </a:pPr>
            <a:r>
              <a:rPr lang="en-US" altLang="zh-TW" sz="1600" b="1" dirty="0" smtClean="0">
                <a:solidFill>
                  <a:srgbClr val="0000FF"/>
                </a:solidFill>
                <a:latin typeface="Times New Roman" pitchFamily="18" charset="0"/>
                <a:ea typeface="標楷體" pitchFamily="65" charset="-120"/>
                <a:cs typeface="Times New Roman" pitchFamily="18" charset="0"/>
              </a:rPr>
              <a:t>A/D signals are level -clamped to 0~3V with diodes (1N4148) for protecting the DSP pins </a:t>
            </a:r>
          </a:p>
          <a:p>
            <a:pPr marL="342900" indent="-342900">
              <a:buFont typeface="Wingdings" pitchFamily="2" charset="2"/>
              <a:buChar char="l"/>
            </a:pPr>
            <a:r>
              <a:rPr lang="en-US" altLang="zh-TW" sz="1600" b="1" dirty="0" smtClean="0">
                <a:solidFill>
                  <a:srgbClr val="0000FF"/>
                </a:solidFill>
                <a:latin typeface="Times New Roman" pitchFamily="18" charset="0"/>
                <a:ea typeface="標楷體" pitchFamily="65" charset="-120"/>
                <a:cs typeface="Times New Roman" pitchFamily="18" charset="0"/>
              </a:rPr>
              <a:t>RS232 is isolated</a:t>
            </a:r>
            <a:endParaRPr lang="zh-TW" altLang="en-US" sz="1600" b="1" dirty="0">
              <a:solidFill>
                <a:srgbClr val="0000FF"/>
              </a:solidFill>
              <a:latin typeface="Times New Roman" pitchFamily="18" charset="0"/>
              <a:ea typeface="標楷體" pitchFamily="65" charset="-120"/>
              <a:cs typeface="Times New Roman"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19</a:t>
            </a:fld>
            <a:endParaRPr lang="zh-TW" altLang="en-US"/>
          </a:p>
        </p:txBody>
      </p:sp>
      <p:sp>
        <p:nvSpPr>
          <p:cNvPr id="208916" name="文字方塊 208915"/>
          <p:cNvSpPr txBox="1"/>
          <p:nvPr/>
        </p:nvSpPr>
        <p:spPr>
          <a:xfrm>
            <a:off x="607695" y="281940"/>
            <a:ext cx="4159152" cy="461665"/>
          </a:xfrm>
          <a:prstGeom prst="rect">
            <a:avLst/>
          </a:prstGeom>
          <a:noFill/>
        </p:spPr>
        <p:txBody>
          <a:bodyPr wrap="none" rtlCol="0">
            <a:spAutoFit/>
          </a:bodyPr>
          <a:lstStyle/>
          <a:p>
            <a:r>
              <a:rPr lang="en-US" altLang="zh-TW" sz="2400" b="1" dirty="0" smtClean="0">
                <a:solidFill>
                  <a:srgbClr val="FF0000"/>
                </a:solidFill>
                <a:latin typeface="Times New Roman" panose="02020603050405020304" pitchFamily="18" charset="0"/>
                <a:cs typeface="Times New Roman" panose="02020603050405020304" pitchFamily="18" charset="0"/>
              </a:rPr>
              <a:t>I/O Configuration of PEK-110</a:t>
            </a:r>
            <a:endParaRPr lang="zh-TW" altLang="en-US" sz="2400" b="1" dirty="0">
              <a:solidFill>
                <a:srgbClr val="FF0000"/>
              </a:solidFill>
              <a:latin typeface="Times New Roman" panose="02020603050405020304" pitchFamily="18" charset="0"/>
              <a:cs typeface="Times New Roman" panose="02020603050405020304" pitchFamily="18" charset="0"/>
            </a:endParaRPr>
          </a:p>
        </p:txBody>
      </p:sp>
      <p:grpSp>
        <p:nvGrpSpPr>
          <p:cNvPr id="35" name="群組 34"/>
          <p:cNvGrpSpPr/>
          <p:nvPr/>
        </p:nvGrpSpPr>
        <p:grpSpPr>
          <a:xfrm>
            <a:off x="554355" y="923925"/>
            <a:ext cx="7919289" cy="5452553"/>
            <a:chOff x="554355" y="923925"/>
            <a:chExt cx="7919289" cy="5452553"/>
          </a:xfrm>
        </p:grpSpPr>
        <p:grpSp>
          <p:nvGrpSpPr>
            <p:cNvPr id="56" name="群組 55"/>
            <p:cNvGrpSpPr/>
            <p:nvPr/>
          </p:nvGrpSpPr>
          <p:grpSpPr>
            <a:xfrm>
              <a:off x="554355" y="923925"/>
              <a:ext cx="7919289" cy="5229224"/>
              <a:chOff x="573405" y="1123950"/>
              <a:chExt cx="7919289" cy="5229224"/>
            </a:xfrm>
          </p:grpSpPr>
          <p:grpSp>
            <p:nvGrpSpPr>
              <p:cNvPr id="208918" name="群組 208917"/>
              <p:cNvGrpSpPr/>
              <p:nvPr/>
            </p:nvGrpSpPr>
            <p:grpSpPr>
              <a:xfrm>
                <a:off x="573405" y="1123950"/>
                <a:ext cx="7919289" cy="4036599"/>
                <a:chOff x="525780" y="1371600"/>
                <a:chExt cx="7919289" cy="4036599"/>
              </a:xfrm>
            </p:grpSpPr>
            <p:grpSp>
              <p:nvGrpSpPr>
                <p:cNvPr id="208915" name="群組 208914"/>
                <p:cNvGrpSpPr/>
                <p:nvPr/>
              </p:nvGrpSpPr>
              <p:grpSpPr>
                <a:xfrm>
                  <a:off x="525780" y="1371600"/>
                  <a:ext cx="7919289" cy="4036599"/>
                  <a:chOff x="678180" y="1074420"/>
                  <a:chExt cx="7919289" cy="4036599"/>
                </a:xfrm>
              </p:grpSpPr>
              <p:pic>
                <p:nvPicPr>
                  <p:cNvPr id="2088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9839" y="1403985"/>
                    <a:ext cx="6561772" cy="29546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圓角矩形 2"/>
                  <p:cNvSpPr/>
                  <p:nvPr/>
                </p:nvSpPr>
                <p:spPr>
                  <a:xfrm>
                    <a:off x="708660" y="1226820"/>
                    <a:ext cx="655320" cy="2628900"/>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 name="圓角矩形 3"/>
                  <p:cNvSpPr/>
                  <p:nvPr/>
                </p:nvSpPr>
                <p:spPr>
                  <a:xfrm>
                    <a:off x="7840980" y="1760220"/>
                    <a:ext cx="723900" cy="1485900"/>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 name="圓角矩形 4"/>
                  <p:cNvSpPr/>
                  <p:nvPr/>
                </p:nvSpPr>
                <p:spPr>
                  <a:xfrm>
                    <a:off x="5768340" y="3817620"/>
                    <a:ext cx="975360" cy="784860"/>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 name="文字方塊 5"/>
                  <p:cNvSpPr txBox="1"/>
                  <p:nvPr/>
                </p:nvSpPr>
                <p:spPr>
                  <a:xfrm>
                    <a:off x="1516380" y="2651760"/>
                    <a:ext cx="662361" cy="307777"/>
                  </a:xfrm>
                  <a:prstGeom prst="rect">
                    <a:avLst/>
                  </a:prstGeom>
                  <a:noFill/>
                </p:spPr>
                <p:txBody>
                  <a:bodyPr wrap="none" rtlCol="0">
                    <a:spAutoFit/>
                  </a:bodyPr>
                  <a:lstStyle/>
                  <a:p>
                    <a:r>
                      <a:rPr lang="en-US" altLang="zh-TW" sz="1400" b="1" dirty="0" smtClean="0">
                        <a:solidFill>
                          <a:srgbClr val="FF0000"/>
                        </a:solidFill>
                        <a:latin typeface="Times New Roman" panose="02020603050405020304" pitchFamily="18" charset="0"/>
                        <a:cs typeface="Times New Roman" panose="02020603050405020304" pitchFamily="18" charset="0"/>
                      </a:rPr>
                      <a:t>330uF</a:t>
                    </a:r>
                    <a:endParaRPr lang="zh-TW" altLang="en-US" sz="1400" b="1" dirty="0">
                      <a:solidFill>
                        <a:srgbClr val="FF0000"/>
                      </a:solidFill>
                      <a:latin typeface="Times New Roman" panose="02020603050405020304" pitchFamily="18" charset="0"/>
                      <a:cs typeface="Times New Roman" panose="02020603050405020304" pitchFamily="18" charset="0"/>
                    </a:endParaRPr>
                  </a:p>
                </p:txBody>
              </p:sp>
              <p:sp>
                <p:nvSpPr>
                  <p:cNvPr id="7" name="文字方塊 6"/>
                  <p:cNvSpPr txBox="1"/>
                  <p:nvPr/>
                </p:nvSpPr>
                <p:spPr>
                  <a:xfrm>
                    <a:off x="678180" y="2255520"/>
                    <a:ext cx="756489" cy="523220"/>
                  </a:xfrm>
                  <a:prstGeom prst="rect">
                    <a:avLst/>
                  </a:prstGeom>
                  <a:noFill/>
                </p:spPr>
                <p:txBody>
                  <a:bodyPr wrap="none" rtlCol="0">
                    <a:spAutoFit/>
                  </a:bodyPr>
                  <a:lstStyle/>
                  <a:p>
                    <a:pPr algn="ctr"/>
                    <a:r>
                      <a:rPr lang="en-US" altLang="zh-TW" sz="1400" b="1" dirty="0" smtClean="0">
                        <a:solidFill>
                          <a:srgbClr val="FF0000"/>
                        </a:solidFill>
                        <a:latin typeface="Times New Roman" panose="02020603050405020304" pitchFamily="18" charset="0"/>
                        <a:cs typeface="Times New Roman" panose="02020603050405020304" pitchFamily="18" charset="0"/>
                      </a:rPr>
                      <a:t>DC</a:t>
                    </a:r>
                  </a:p>
                  <a:p>
                    <a:pPr algn="ctr"/>
                    <a:r>
                      <a:rPr lang="en-US" altLang="zh-TW" sz="1400" b="1" dirty="0" smtClean="0">
                        <a:solidFill>
                          <a:srgbClr val="FF0000"/>
                        </a:solidFill>
                        <a:latin typeface="Times New Roman" panose="02020603050405020304" pitchFamily="18" charset="0"/>
                        <a:cs typeface="Times New Roman" panose="02020603050405020304" pitchFamily="18" charset="0"/>
                      </a:rPr>
                      <a:t>Voltage</a:t>
                    </a:r>
                    <a:endParaRPr lang="zh-TW" altLang="en-US" sz="1400" b="1" dirty="0">
                      <a:solidFill>
                        <a:srgbClr val="FF0000"/>
                      </a:solidFill>
                      <a:latin typeface="Times New Roman" panose="02020603050405020304" pitchFamily="18" charset="0"/>
                      <a:cs typeface="Times New Roman" panose="02020603050405020304" pitchFamily="18" charset="0"/>
                    </a:endParaRPr>
                  </a:p>
                </p:txBody>
              </p:sp>
              <p:sp>
                <p:nvSpPr>
                  <p:cNvPr id="8" name="文字方塊 7"/>
                  <p:cNvSpPr txBox="1"/>
                  <p:nvPr/>
                </p:nvSpPr>
                <p:spPr>
                  <a:xfrm>
                    <a:off x="914400" y="1760220"/>
                    <a:ext cx="300082" cy="369332"/>
                  </a:xfrm>
                  <a:prstGeom prst="rect">
                    <a:avLst/>
                  </a:prstGeom>
                  <a:noFill/>
                </p:spPr>
                <p:txBody>
                  <a:bodyPr wrap="none" rtlCol="0">
                    <a:spAutoFit/>
                  </a:bodyPr>
                  <a:lstStyle/>
                  <a:p>
                    <a:r>
                      <a:rPr lang="en-US" altLang="zh-TW" dirty="0" smtClean="0"/>
                      <a:t>+</a:t>
                    </a:r>
                    <a:endParaRPr lang="zh-TW" altLang="en-US" dirty="0"/>
                  </a:p>
                </p:txBody>
              </p:sp>
              <p:sp>
                <p:nvSpPr>
                  <p:cNvPr id="9" name="文字方塊 8"/>
                  <p:cNvSpPr txBox="1"/>
                  <p:nvPr/>
                </p:nvSpPr>
                <p:spPr>
                  <a:xfrm>
                    <a:off x="929640" y="2834640"/>
                    <a:ext cx="255198" cy="369332"/>
                  </a:xfrm>
                  <a:prstGeom prst="rect">
                    <a:avLst/>
                  </a:prstGeom>
                  <a:noFill/>
                </p:spPr>
                <p:txBody>
                  <a:bodyPr wrap="none" rtlCol="0">
                    <a:spAutoFit/>
                  </a:bodyPr>
                  <a:lstStyle/>
                  <a:p>
                    <a:r>
                      <a:rPr lang="en-US" altLang="zh-TW" dirty="0" smtClean="0"/>
                      <a:t>-</a:t>
                    </a:r>
                    <a:endParaRPr lang="zh-TW" altLang="en-US" dirty="0"/>
                  </a:p>
                </p:txBody>
              </p:sp>
              <p:sp>
                <p:nvSpPr>
                  <p:cNvPr id="10" name="文字方塊 9"/>
                  <p:cNvSpPr txBox="1"/>
                  <p:nvPr/>
                </p:nvSpPr>
                <p:spPr>
                  <a:xfrm>
                    <a:off x="731520" y="1310640"/>
                    <a:ext cx="676788" cy="307777"/>
                  </a:xfrm>
                  <a:prstGeom prst="rect">
                    <a:avLst/>
                  </a:prstGeom>
                  <a:noFill/>
                </p:spPr>
                <p:txBody>
                  <a:bodyPr wrap="none" rtlCol="0">
                    <a:spAutoFit/>
                  </a:bodyPr>
                  <a:lstStyle/>
                  <a:p>
                    <a:r>
                      <a:rPr lang="en-US" altLang="zh-TW" sz="1400" b="1" dirty="0" smtClean="0">
                        <a:latin typeface="Times New Roman" panose="02020603050405020304" pitchFamily="18" charset="0"/>
                        <a:cs typeface="Times New Roman" panose="02020603050405020304" pitchFamily="18" charset="0"/>
                      </a:rPr>
                      <a:t>VDC+</a:t>
                    </a:r>
                    <a:endParaRPr lang="zh-TW" altLang="en-US" sz="1400" b="1" dirty="0">
                      <a:latin typeface="Times New Roman" panose="02020603050405020304" pitchFamily="18" charset="0"/>
                      <a:cs typeface="Times New Roman" panose="02020603050405020304" pitchFamily="18" charset="0"/>
                    </a:endParaRPr>
                  </a:p>
                </p:txBody>
              </p:sp>
              <p:sp>
                <p:nvSpPr>
                  <p:cNvPr id="12" name="文字方塊 11"/>
                  <p:cNvSpPr txBox="1"/>
                  <p:nvPr/>
                </p:nvSpPr>
                <p:spPr>
                  <a:xfrm>
                    <a:off x="723900" y="3451860"/>
                    <a:ext cx="633507" cy="307777"/>
                  </a:xfrm>
                  <a:prstGeom prst="rect">
                    <a:avLst/>
                  </a:prstGeom>
                  <a:noFill/>
                </p:spPr>
                <p:txBody>
                  <a:bodyPr wrap="none" rtlCol="0">
                    <a:spAutoFit/>
                  </a:bodyPr>
                  <a:lstStyle/>
                  <a:p>
                    <a:r>
                      <a:rPr lang="en-US" altLang="zh-TW" sz="1400" b="1" dirty="0" smtClean="0">
                        <a:latin typeface="Times New Roman" panose="02020603050405020304" pitchFamily="18" charset="0"/>
                        <a:cs typeface="Times New Roman" panose="02020603050405020304" pitchFamily="18" charset="0"/>
                      </a:rPr>
                      <a:t>VDC-</a:t>
                    </a:r>
                    <a:endParaRPr lang="zh-TW" altLang="en-US" sz="1400" b="1" dirty="0">
                      <a:latin typeface="Times New Roman" panose="02020603050405020304" pitchFamily="18" charset="0"/>
                      <a:cs typeface="Times New Roman" panose="02020603050405020304" pitchFamily="18" charset="0"/>
                    </a:endParaRPr>
                  </a:p>
                </p:txBody>
              </p:sp>
              <p:sp>
                <p:nvSpPr>
                  <p:cNvPr id="11" name="文字方塊 10"/>
                  <p:cNvSpPr txBox="1"/>
                  <p:nvPr/>
                </p:nvSpPr>
                <p:spPr>
                  <a:xfrm>
                    <a:off x="6225540" y="3810000"/>
                    <a:ext cx="490391" cy="307777"/>
                  </a:xfrm>
                  <a:prstGeom prst="rect">
                    <a:avLst/>
                  </a:prstGeom>
                  <a:noFill/>
                </p:spPr>
                <p:txBody>
                  <a:bodyPr wrap="none" rtlCol="0">
                    <a:spAutoFit/>
                  </a:bodyPr>
                  <a:lstStyle/>
                  <a:p>
                    <a:r>
                      <a:rPr lang="en-US" altLang="zh-TW" sz="1400" b="1" dirty="0" smtClean="0">
                        <a:latin typeface="Times New Roman" panose="02020603050405020304" pitchFamily="18" charset="0"/>
                        <a:cs typeface="Times New Roman" panose="02020603050405020304" pitchFamily="18" charset="0"/>
                      </a:rPr>
                      <a:t>Vo+</a:t>
                    </a:r>
                    <a:endParaRPr lang="zh-TW" altLang="en-US" sz="1400" b="1" dirty="0">
                      <a:latin typeface="Times New Roman" panose="02020603050405020304" pitchFamily="18" charset="0"/>
                      <a:cs typeface="Times New Roman" panose="02020603050405020304" pitchFamily="18" charset="0"/>
                    </a:endParaRPr>
                  </a:p>
                </p:txBody>
              </p:sp>
              <p:sp>
                <p:nvSpPr>
                  <p:cNvPr id="14" name="文字方塊 13"/>
                  <p:cNvSpPr txBox="1"/>
                  <p:nvPr/>
                </p:nvSpPr>
                <p:spPr>
                  <a:xfrm>
                    <a:off x="5821680" y="3817620"/>
                    <a:ext cx="447110" cy="307777"/>
                  </a:xfrm>
                  <a:prstGeom prst="rect">
                    <a:avLst/>
                  </a:prstGeom>
                  <a:noFill/>
                </p:spPr>
                <p:txBody>
                  <a:bodyPr wrap="none" rtlCol="0">
                    <a:spAutoFit/>
                  </a:bodyPr>
                  <a:lstStyle/>
                  <a:p>
                    <a:r>
                      <a:rPr lang="en-US" altLang="zh-TW" sz="1400" b="1" dirty="0" smtClean="0">
                        <a:latin typeface="Times New Roman" panose="02020603050405020304" pitchFamily="18" charset="0"/>
                        <a:cs typeface="Times New Roman" panose="02020603050405020304" pitchFamily="18" charset="0"/>
                      </a:rPr>
                      <a:t>Vo-</a:t>
                    </a:r>
                    <a:endParaRPr lang="zh-TW" altLang="en-US" sz="1400" b="1" dirty="0">
                      <a:latin typeface="Times New Roman" panose="02020603050405020304" pitchFamily="18" charset="0"/>
                      <a:cs typeface="Times New Roman" panose="02020603050405020304" pitchFamily="18" charset="0"/>
                    </a:endParaRPr>
                  </a:p>
                </p:txBody>
              </p:sp>
              <p:sp>
                <p:nvSpPr>
                  <p:cNvPr id="15" name="文字方塊 14"/>
                  <p:cNvSpPr txBox="1"/>
                  <p:nvPr/>
                </p:nvSpPr>
                <p:spPr>
                  <a:xfrm>
                    <a:off x="5882640" y="4076700"/>
                    <a:ext cx="756489" cy="523220"/>
                  </a:xfrm>
                  <a:prstGeom prst="rect">
                    <a:avLst/>
                  </a:prstGeom>
                  <a:noFill/>
                </p:spPr>
                <p:txBody>
                  <a:bodyPr wrap="none" rtlCol="0">
                    <a:spAutoFit/>
                  </a:bodyPr>
                  <a:lstStyle/>
                  <a:p>
                    <a:pPr algn="ctr"/>
                    <a:r>
                      <a:rPr lang="en-US" altLang="zh-TW" sz="1400" b="1" dirty="0" smtClean="0">
                        <a:solidFill>
                          <a:srgbClr val="FF0000"/>
                        </a:solidFill>
                        <a:latin typeface="Times New Roman" panose="02020603050405020304" pitchFamily="18" charset="0"/>
                        <a:cs typeface="Times New Roman" panose="02020603050405020304" pitchFamily="18" charset="0"/>
                      </a:rPr>
                      <a:t>Load</a:t>
                    </a:r>
                  </a:p>
                  <a:p>
                    <a:pPr algn="ctr"/>
                    <a:r>
                      <a:rPr lang="en-US" altLang="zh-TW" sz="1400" b="1" dirty="0" smtClean="0">
                        <a:solidFill>
                          <a:srgbClr val="FF0000"/>
                        </a:solidFill>
                        <a:latin typeface="Times New Roman" panose="02020603050405020304" pitchFamily="18" charset="0"/>
                        <a:cs typeface="Times New Roman" panose="02020603050405020304" pitchFamily="18" charset="0"/>
                      </a:rPr>
                      <a:t>Voltage</a:t>
                    </a:r>
                    <a:endParaRPr lang="zh-TW" altLang="en-US" sz="1400" b="1" dirty="0">
                      <a:solidFill>
                        <a:srgbClr val="FF0000"/>
                      </a:solidFill>
                      <a:latin typeface="Times New Roman" panose="02020603050405020304" pitchFamily="18" charset="0"/>
                      <a:cs typeface="Times New Roman" panose="02020603050405020304" pitchFamily="18" charset="0"/>
                    </a:endParaRPr>
                  </a:p>
                </p:txBody>
              </p:sp>
              <p:sp>
                <p:nvSpPr>
                  <p:cNvPr id="16" name="文字方塊 15"/>
                  <p:cNvSpPr txBox="1"/>
                  <p:nvPr/>
                </p:nvSpPr>
                <p:spPr>
                  <a:xfrm>
                    <a:off x="7818120" y="2011680"/>
                    <a:ext cx="487634" cy="307777"/>
                  </a:xfrm>
                  <a:prstGeom prst="rect">
                    <a:avLst/>
                  </a:prstGeom>
                  <a:noFill/>
                </p:spPr>
                <p:txBody>
                  <a:bodyPr wrap="none" rtlCol="0">
                    <a:spAutoFit/>
                  </a:bodyPr>
                  <a:lstStyle/>
                  <a:p>
                    <a:r>
                      <a:rPr lang="en-US" altLang="zh-TW" sz="1400" b="1" dirty="0" smtClean="0">
                        <a:latin typeface="Times New Roman" panose="02020603050405020304" pitchFamily="18" charset="0"/>
                        <a:cs typeface="Times New Roman" panose="02020603050405020304" pitchFamily="18" charset="0"/>
                      </a:rPr>
                      <a:t>Vs+</a:t>
                    </a:r>
                    <a:endParaRPr lang="zh-TW" altLang="en-US" sz="1400" b="1" dirty="0">
                      <a:latin typeface="Times New Roman" panose="02020603050405020304" pitchFamily="18" charset="0"/>
                      <a:cs typeface="Times New Roman" panose="02020603050405020304" pitchFamily="18" charset="0"/>
                    </a:endParaRPr>
                  </a:p>
                </p:txBody>
              </p:sp>
              <p:sp>
                <p:nvSpPr>
                  <p:cNvPr id="17" name="文字方塊 16"/>
                  <p:cNvSpPr txBox="1"/>
                  <p:nvPr/>
                </p:nvSpPr>
                <p:spPr>
                  <a:xfrm>
                    <a:off x="7840980" y="2773680"/>
                    <a:ext cx="444352" cy="307777"/>
                  </a:xfrm>
                  <a:prstGeom prst="rect">
                    <a:avLst/>
                  </a:prstGeom>
                  <a:noFill/>
                </p:spPr>
                <p:txBody>
                  <a:bodyPr wrap="none" rtlCol="0">
                    <a:spAutoFit/>
                  </a:bodyPr>
                  <a:lstStyle/>
                  <a:p>
                    <a:r>
                      <a:rPr lang="en-US" altLang="zh-TW" sz="1400" b="1" dirty="0" smtClean="0">
                        <a:latin typeface="Times New Roman" panose="02020603050405020304" pitchFamily="18" charset="0"/>
                        <a:cs typeface="Times New Roman" panose="02020603050405020304" pitchFamily="18" charset="0"/>
                      </a:rPr>
                      <a:t>Vs-</a:t>
                    </a:r>
                    <a:endParaRPr lang="zh-TW" altLang="en-US" sz="1400" b="1" dirty="0">
                      <a:latin typeface="Times New Roman" panose="02020603050405020304" pitchFamily="18" charset="0"/>
                      <a:cs typeface="Times New Roman" panose="02020603050405020304" pitchFamily="18" charset="0"/>
                    </a:endParaRPr>
                  </a:p>
                </p:txBody>
              </p:sp>
              <p:sp>
                <p:nvSpPr>
                  <p:cNvPr id="18" name="文字方塊 17"/>
                  <p:cNvSpPr txBox="1"/>
                  <p:nvPr/>
                </p:nvSpPr>
                <p:spPr>
                  <a:xfrm>
                    <a:off x="7840980" y="2263140"/>
                    <a:ext cx="756489" cy="523220"/>
                  </a:xfrm>
                  <a:prstGeom prst="rect">
                    <a:avLst/>
                  </a:prstGeom>
                  <a:noFill/>
                </p:spPr>
                <p:txBody>
                  <a:bodyPr wrap="none" rtlCol="0">
                    <a:spAutoFit/>
                  </a:bodyPr>
                  <a:lstStyle/>
                  <a:p>
                    <a:pPr algn="ctr"/>
                    <a:r>
                      <a:rPr lang="en-US" altLang="zh-TW" sz="1400" b="1" dirty="0">
                        <a:solidFill>
                          <a:srgbClr val="FF0000"/>
                        </a:solidFill>
                        <a:latin typeface="Times New Roman" panose="02020603050405020304" pitchFamily="18" charset="0"/>
                        <a:cs typeface="Times New Roman" panose="02020603050405020304" pitchFamily="18" charset="0"/>
                      </a:rPr>
                      <a:t>A</a:t>
                    </a:r>
                    <a:r>
                      <a:rPr lang="en-US" altLang="zh-TW" sz="1400" b="1" dirty="0" smtClean="0">
                        <a:solidFill>
                          <a:srgbClr val="FF0000"/>
                        </a:solidFill>
                        <a:latin typeface="Times New Roman" panose="02020603050405020304" pitchFamily="18" charset="0"/>
                        <a:cs typeface="Times New Roman" panose="02020603050405020304" pitchFamily="18" charset="0"/>
                      </a:rPr>
                      <a:t>C</a:t>
                    </a:r>
                  </a:p>
                  <a:p>
                    <a:pPr algn="ctr"/>
                    <a:r>
                      <a:rPr lang="en-US" altLang="zh-TW" sz="1400" b="1" dirty="0" smtClean="0">
                        <a:solidFill>
                          <a:srgbClr val="FF0000"/>
                        </a:solidFill>
                        <a:latin typeface="Times New Roman" panose="02020603050405020304" pitchFamily="18" charset="0"/>
                        <a:cs typeface="Times New Roman" panose="02020603050405020304" pitchFamily="18" charset="0"/>
                      </a:rPr>
                      <a:t>Voltage</a:t>
                    </a:r>
                    <a:endParaRPr lang="zh-TW" altLang="en-US" sz="1400" b="1" dirty="0">
                      <a:solidFill>
                        <a:srgbClr val="FF0000"/>
                      </a:solidFill>
                      <a:latin typeface="Times New Roman" panose="02020603050405020304" pitchFamily="18" charset="0"/>
                      <a:cs typeface="Times New Roman" panose="02020603050405020304" pitchFamily="18" charset="0"/>
                    </a:endParaRPr>
                  </a:p>
                </p:txBody>
              </p:sp>
              <p:sp>
                <p:nvSpPr>
                  <p:cNvPr id="13" name="矩形 12"/>
                  <p:cNvSpPr/>
                  <p:nvPr/>
                </p:nvSpPr>
                <p:spPr>
                  <a:xfrm>
                    <a:off x="6789420" y="1889760"/>
                    <a:ext cx="335280" cy="1234440"/>
                  </a:xfrm>
                  <a:prstGeom prst="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9" name="文字方塊 18"/>
                  <p:cNvSpPr txBox="1"/>
                  <p:nvPr/>
                </p:nvSpPr>
                <p:spPr>
                  <a:xfrm>
                    <a:off x="6644640" y="3154680"/>
                    <a:ext cx="623889" cy="307777"/>
                  </a:xfrm>
                  <a:prstGeom prst="rect">
                    <a:avLst/>
                  </a:prstGeom>
                  <a:noFill/>
                </p:spPr>
                <p:txBody>
                  <a:bodyPr wrap="none" rtlCol="0">
                    <a:spAutoFit/>
                  </a:bodyPr>
                  <a:lstStyle/>
                  <a:p>
                    <a:r>
                      <a:rPr lang="en-US" altLang="zh-TW" sz="1400" b="1" dirty="0" smtClean="0">
                        <a:solidFill>
                          <a:srgbClr val="FF0000"/>
                        </a:solidFill>
                        <a:latin typeface="Times New Roman" panose="02020603050405020304" pitchFamily="18" charset="0"/>
                        <a:cs typeface="Times New Roman" panose="02020603050405020304" pitchFamily="18" charset="0"/>
                      </a:rPr>
                      <a:t>Relay</a:t>
                    </a:r>
                    <a:endParaRPr lang="zh-TW" altLang="en-US" sz="1400" b="1" dirty="0">
                      <a:solidFill>
                        <a:srgbClr val="FF0000"/>
                      </a:solidFill>
                      <a:latin typeface="Times New Roman" panose="02020603050405020304" pitchFamily="18" charset="0"/>
                      <a:cs typeface="Times New Roman" panose="02020603050405020304" pitchFamily="18" charset="0"/>
                    </a:endParaRPr>
                  </a:p>
                </p:txBody>
              </p:sp>
              <p:sp>
                <p:nvSpPr>
                  <p:cNvPr id="22" name="文字方塊 21"/>
                  <p:cNvSpPr txBox="1"/>
                  <p:nvPr/>
                </p:nvSpPr>
                <p:spPr>
                  <a:xfrm>
                    <a:off x="4602480" y="2575560"/>
                    <a:ext cx="572593" cy="307777"/>
                  </a:xfrm>
                  <a:prstGeom prst="rect">
                    <a:avLst/>
                  </a:prstGeom>
                  <a:noFill/>
                </p:spPr>
                <p:txBody>
                  <a:bodyPr wrap="none" rtlCol="0">
                    <a:spAutoFit/>
                  </a:bodyPr>
                  <a:lstStyle/>
                  <a:p>
                    <a:r>
                      <a:rPr lang="en-US" altLang="zh-TW" sz="1400" b="1" dirty="0">
                        <a:solidFill>
                          <a:srgbClr val="FF0000"/>
                        </a:solidFill>
                        <a:latin typeface="Times New Roman" panose="02020603050405020304" pitchFamily="18" charset="0"/>
                        <a:cs typeface="Times New Roman" panose="02020603050405020304" pitchFamily="18" charset="0"/>
                      </a:rPr>
                      <a:t>1</a:t>
                    </a:r>
                    <a:r>
                      <a:rPr lang="en-US" altLang="zh-TW" sz="1400" b="1" dirty="0" smtClean="0">
                        <a:solidFill>
                          <a:srgbClr val="FF0000"/>
                        </a:solidFill>
                        <a:latin typeface="Times New Roman" panose="02020603050405020304" pitchFamily="18" charset="0"/>
                        <a:cs typeface="Times New Roman" panose="02020603050405020304" pitchFamily="18" charset="0"/>
                      </a:rPr>
                      <a:t>0uF</a:t>
                    </a:r>
                    <a:endParaRPr lang="zh-TW" altLang="en-US" sz="1400" b="1" dirty="0">
                      <a:solidFill>
                        <a:srgbClr val="FF0000"/>
                      </a:solidFill>
                      <a:latin typeface="Times New Roman" panose="02020603050405020304" pitchFamily="18" charset="0"/>
                      <a:cs typeface="Times New Roman" panose="02020603050405020304" pitchFamily="18" charset="0"/>
                    </a:endParaRPr>
                  </a:p>
                </p:txBody>
              </p:sp>
              <p:sp>
                <p:nvSpPr>
                  <p:cNvPr id="21" name="圓角矩形 20"/>
                  <p:cNvSpPr/>
                  <p:nvPr/>
                </p:nvSpPr>
                <p:spPr>
                  <a:xfrm>
                    <a:off x="2194560" y="1203960"/>
                    <a:ext cx="1493520" cy="2682240"/>
                  </a:xfrm>
                  <a:prstGeom prst="round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3" name="矩形 22"/>
                  <p:cNvSpPr/>
                  <p:nvPr/>
                </p:nvSpPr>
                <p:spPr>
                  <a:xfrm>
                    <a:off x="2453640" y="4114800"/>
                    <a:ext cx="1043940" cy="365760"/>
                  </a:xfrm>
                  <a:prstGeom prst="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4" name="文字方塊 23"/>
                  <p:cNvSpPr txBox="1"/>
                  <p:nvPr/>
                </p:nvSpPr>
                <p:spPr>
                  <a:xfrm>
                    <a:off x="2472690" y="4143375"/>
                    <a:ext cx="1027845" cy="307777"/>
                  </a:xfrm>
                  <a:prstGeom prst="rect">
                    <a:avLst/>
                  </a:prstGeom>
                  <a:noFill/>
                </p:spPr>
                <p:txBody>
                  <a:bodyPr wrap="none" rtlCol="0">
                    <a:spAutoFit/>
                  </a:bodyPr>
                  <a:lstStyle/>
                  <a:p>
                    <a:r>
                      <a:rPr lang="en-US" altLang="zh-TW" sz="1400" b="1" dirty="0" smtClean="0">
                        <a:latin typeface="Times New Roman" panose="02020603050405020304" pitchFamily="18" charset="0"/>
                        <a:cs typeface="Times New Roman" panose="02020603050405020304" pitchFamily="18" charset="0"/>
                      </a:rPr>
                      <a:t>Gate Drive</a:t>
                    </a:r>
                    <a:endParaRPr lang="zh-TW" altLang="en-US" sz="1400" b="1" dirty="0">
                      <a:latin typeface="Times New Roman" panose="02020603050405020304" pitchFamily="18" charset="0"/>
                      <a:cs typeface="Times New Roman" panose="02020603050405020304" pitchFamily="18" charset="0"/>
                    </a:endParaRPr>
                  </a:p>
                </p:txBody>
              </p:sp>
              <p:sp>
                <p:nvSpPr>
                  <p:cNvPr id="20" name="文字方塊 19"/>
                  <p:cNvSpPr txBox="1"/>
                  <p:nvPr/>
                </p:nvSpPr>
                <p:spPr>
                  <a:xfrm>
                    <a:off x="2141220" y="1783080"/>
                    <a:ext cx="766557" cy="461665"/>
                  </a:xfrm>
                  <a:prstGeom prst="rect">
                    <a:avLst/>
                  </a:prstGeom>
                  <a:noFill/>
                </p:spPr>
                <p:txBody>
                  <a:bodyPr wrap="none" rtlCol="0">
                    <a:spAutoFit/>
                  </a:bodyPr>
                  <a:lstStyle/>
                  <a:p>
                    <a:r>
                      <a:rPr lang="en-US" altLang="zh-TW" sz="1200" b="1" dirty="0" smtClean="0">
                        <a:solidFill>
                          <a:srgbClr val="0000FF"/>
                        </a:solidFill>
                        <a:latin typeface="Times New Roman" panose="02020603050405020304" pitchFamily="18" charset="0"/>
                        <a:cs typeface="Times New Roman" panose="02020603050405020304" pitchFamily="18" charset="0"/>
                      </a:rPr>
                      <a:t>PWM1A</a:t>
                    </a:r>
                  </a:p>
                  <a:p>
                    <a:r>
                      <a:rPr lang="en-US" altLang="zh-TW" sz="1200" b="1" dirty="0" smtClean="0">
                        <a:solidFill>
                          <a:srgbClr val="0000FF"/>
                        </a:solidFill>
                        <a:latin typeface="Times New Roman" panose="02020603050405020304" pitchFamily="18" charset="0"/>
                        <a:cs typeface="Times New Roman" panose="02020603050405020304" pitchFamily="18" charset="0"/>
                      </a:rPr>
                      <a:t>(GPIO0)</a:t>
                    </a:r>
                    <a:endParaRPr lang="zh-TW" altLang="en-US" sz="1200" b="1" dirty="0">
                      <a:solidFill>
                        <a:srgbClr val="0000FF"/>
                      </a:solidFill>
                      <a:latin typeface="Times New Roman" panose="02020603050405020304" pitchFamily="18" charset="0"/>
                      <a:cs typeface="Times New Roman" panose="02020603050405020304" pitchFamily="18" charset="0"/>
                    </a:endParaRPr>
                  </a:p>
                </p:txBody>
              </p:sp>
              <p:sp>
                <p:nvSpPr>
                  <p:cNvPr id="26" name="文字方塊 25"/>
                  <p:cNvSpPr txBox="1"/>
                  <p:nvPr/>
                </p:nvSpPr>
                <p:spPr>
                  <a:xfrm>
                    <a:off x="2186940" y="2811780"/>
                    <a:ext cx="758541" cy="461665"/>
                  </a:xfrm>
                  <a:prstGeom prst="rect">
                    <a:avLst/>
                  </a:prstGeom>
                  <a:noFill/>
                </p:spPr>
                <p:txBody>
                  <a:bodyPr wrap="none" rtlCol="0">
                    <a:spAutoFit/>
                  </a:bodyPr>
                  <a:lstStyle/>
                  <a:p>
                    <a:r>
                      <a:rPr lang="en-US" altLang="zh-TW" sz="1200" b="1" dirty="0" smtClean="0">
                        <a:solidFill>
                          <a:srgbClr val="0000FF"/>
                        </a:solidFill>
                        <a:latin typeface="Times New Roman" panose="02020603050405020304" pitchFamily="18" charset="0"/>
                        <a:cs typeface="Times New Roman" panose="02020603050405020304" pitchFamily="18" charset="0"/>
                      </a:rPr>
                      <a:t>PWM1B</a:t>
                    </a:r>
                  </a:p>
                  <a:p>
                    <a:r>
                      <a:rPr lang="en-US" altLang="zh-TW" sz="1200" b="1" dirty="0" smtClean="0">
                        <a:solidFill>
                          <a:srgbClr val="0000FF"/>
                        </a:solidFill>
                        <a:latin typeface="Times New Roman" panose="02020603050405020304" pitchFamily="18" charset="0"/>
                        <a:cs typeface="Times New Roman" panose="02020603050405020304" pitchFamily="18" charset="0"/>
                      </a:rPr>
                      <a:t>(GPIO1)</a:t>
                    </a:r>
                    <a:endParaRPr lang="zh-TW" altLang="en-US" sz="1200" b="1" dirty="0">
                      <a:solidFill>
                        <a:srgbClr val="0000FF"/>
                      </a:solidFill>
                      <a:latin typeface="Times New Roman" panose="02020603050405020304" pitchFamily="18" charset="0"/>
                      <a:cs typeface="Times New Roman" panose="02020603050405020304" pitchFamily="18" charset="0"/>
                    </a:endParaRPr>
                  </a:p>
                </p:txBody>
              </p:sp>
              <p:sp>
                <p:nvSpPr>
                  <p:cNvPr id="27" name="文字方塊 26"/>
                  <p:cNvSpPr txBox="1"/>
                  <p:nvPr/>
                </p:nvSpPr>
                <p:spPr>
                  <a:xfrm>
                    <a:off x="2979420" y="1798320"/>
                    <a:ext cx="766557" cy="461665"/>
                  </a:xfrm>
                  <a:prstGeom prst="rect">
                    <a:avLst/>
                  </a:prstGeom>
                  <a:noFill/>
                </p:spPr>
                <p:txBody>
                  <a:bodyPr wrap="none" rtlCol="0">
                    <a:spAutoFit/>
                  </a:bodyPr>
                  <a:lstStyle/>
                  <a:p>
                    <a:r>
                      <a:rPr lang="en-US" altLang="zh-TW" sz="1200" b="1" dirty="0" smtClean="0">
                        <a:solidFill>
                          <a:srgbClr val="0000FF"/>
                        </a:solidFill>
                        <a:latin typeface="Times New Roman" panose="02020603050405020304" pitchFamily="18" charset="0"/>
                        <a:cs typeface="Times New Roman" panose="02020603050405020304" pitchFamily="18" charset="0"/>
                      </a:rPr>
                      <a:t>PWM2A</a:t>
                    </a:r>
                  </a:p>
                  <a:p>
                    <a:r>
                      <a:rPr lang="en-US" altLang="zh-TW" sz="1200" b="1" dirty="0" smtClean="0">
                        <a:solidFill>
                          <a:srgbClr val="0000FF"/>
                        </a:solidFill>
                        <a:latin typeface="Times New Roman" panose="02020603050405020304" pitchFamily="18" charset="0"/>
                        <a:cs typeface="Times New Roman" panose="02020603050405020304" pitchFamily="18" charset="0"/>
                      </a:rPr>
                      <a:t>(GPIO2)</a:t>
                    </a:r>
                    <a:endParaRPr lang="zh-TW" altLang="en-US" sz="1200" b="1" dirty="0">
                      <a:solidFill>
                        <a:srgbClr val="0000FF"/>
                      </a:solidFill>
                      <a:latin typeface="Times New Roman" panose="02020603050405020304" pitchFamily="18" charset="0"/>
                      <a:cs typeface="Times New Roman" panose="02020603050405020304" pitchFamily="18" charset="0"/>
                    </a:endParaRPr>
                  </a:p>
                </p:txBody>
              </p:sp>
              <p:sp>
                <p:nvSpPr>
                  <p:cNvPr id="28" name="文字方塊 27"/>
                  <p:cNvSpPr txBox="1"/>
                  <p:nvPr/>
                </p:nvSpPr>
                <p:spPr>
                  <a:xfrm>
                    <a:off x="2926080" y="2872740"/>
                    <a:ext cx="758541" cy="461665"/>
                  </a:xfrm>
                  <a:prstGeom prst="rect">
                    <a:avLst/>
                  </a:prstGeom>
                  <a:noFill/>
                </p:spPr>
                <p:txBody>
                  <a:bodyPr wrap="none" rtlCol="0">
                    <a:spAutoFit/>
                  </a:bodyPr>
                  <a:lstStyle/>
                  <a:p>
                    <a:r>
                      <a:rPr lang="en-US" altLang="zh-TW" sz="1200" b="1" dirty="0" smtClean="0">
                        <a:solidFill>
                          <a:srgbClr val="0000FF"/>
                        </a:solidFill>
                        <a:latin typeface="Times New Roman" panose="02020603050405020304" pitchFamily="18" charset="0"/>
                        <a:cs typeface="Times New Roman" panose="02020603050405020304" pitchFamily="18" charset="0"/>
                      </a:rPr>
                      <a:t>PWM2B</a:t>
                    </a:r>
                  </a:p>
                  <a:p>
                    <a:r>
                      <a:rPr lang="en-US" altLang="zh-TW" sz="1200" b="1" dirty="0" smtClean="0">
                        <a:solidFill>
                          <a:srgbClr val="0000FF"/>
                        </a:solidFill>
                        <a:latin typeface="Times New Roman" panose="02020603050405020304" pitchFamily="18" charset="0"/>
                        <a:cs typeface="Times New Roman" panose="02020603050405020304" pitchFamily="18" charset="0"/>
                      </a:rPr>
                      <a:t>(GPIO3)</a:t>
                    </a:r>
                    <a:endParaRPr lang="zh-TW" altLang="en-US" sz="1200" b="1" dirty="0">
                      <a:solidFill>
                        <a:srgbClr val="0000FF"/>
                      </a:solidFill>
                      <a:latin typeface="Times New Roman" panose="02020603050405020304" pitchFamily="18" charset="0"/>
                      <a:cs typeface="Times New Roman" panose="02020603050405020304" pitchFamily="18" charset="0"/>
                    </a:endParaRPr>
                  </a:p>
                </p:txBody>
              </p:sp>
              <p:sp>
                <p:nvSpPr>
                  <p:cNvPr id="25" name="向下箭號 24"/>
                  <p:cNvSpPr/>
                  <p:nvPr/>
                </p:nvSpPr>
                <p:spPr>
                  <a:xfrm flipV="1">
                    <a:off x="2788920" y="3764280"/>
                    <a:ext cx="320040" cy="327660"/>
                  </a:xfrm>
                  <a:prstGeom prst="down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cxnSp>
                <p:nvCxnSpPr>
                  <p:cNvPr id="30" name="直線單箭頭接點 29"/>
                  <p:cNvCxnSpPr>
                    <a:endCxn id="24" idx="3"/>
                  </p:cNvCxnSpPr>
                  <p:nvPr/>
                </p:nvCxnSpPr>
                <p:spPr>
                  <a:xfrm flipH="1">
                    <a:off x="3500535" y="4288155"/>
                    <a:ext cx="618076" cy="9109"/>
                  </a:xfrm>
                  <a:prstGeom prst="straightConnector1">
                    <a:avLst/>
                  </a:prstGeom>
                  <a:ln w="19050">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31" name="文字方塊 30"/>
                  <p:cNvSpPr txBox="1"/>
                  <p:nvPr/>
                </p:nvSpPr>
                <p:spPr>
                  <a:xfrm>
                    <a:off x="4110438" y="4539615"/>
                    <a:ext cx="859531" cy="461665"/>
                  </a:xfrm>
                  <a:prstGeom prst="rect">
                    <a:avLst/>
                  </a:prstGeom>
                  <a:noFill/>
                </p:spPr>
                <p:txBody>
                  <a:bodyPr wrap="none" rtlCol="0">
                    <a:spAutoFit/>
                  </a:bodyPr>
                  <a:lstStyle/>
                  <a:p>
                    <a:pPr algn="ctr"/>
                    <a:r>
                      <a:rPr lang="en-US" altLang="zh-TW" sz="1200" b="1" dirty="0" smtClean="0">
                        <a:latin typeface="Times New Roman" panose="02020603050405020304" pitchFamily="18" charset="0"/>
                        <a:cs typeface="Times New Roman" panose="02020603050405020304" pitchFamily="18" charset="0"/>
                      </a:rPr>
                      <a:t>Start/Stop</a:t>
                    </a:r>
                  </a:p>
                  <a:p>
                    <a:pPr algn="ctr"/>
                    <a:r>
                      <a:rPr lang="en-US" altLang="zh-TW" sz="1200" b="1" dirty="0" smtClean="0">
                        <a:latin typeface="Times New Roman" panose="02020603050405020304" pitchFamily="18" charset="0"/>
                        <a:cs typeface="Times New Roman" panose="02020603050405020304" pitchFamily="18" charset="0"/>
                      </a:rPr>
                      <a:t>PWM</a:t>
                    </a:r>
                    <a:endParaRPr lang="zh-TW" altLang="en-US" sz="1200" b="1" dirty="0">
                      <a:latin typeface="Times New Roman" panose="02020603050405020304" pitchFamily="18" charset="0"/>
                      <a:cs typeface="Times New Roman" panose="02020603050405020304" pitchFamily="18" charset="0"/>
                    </a:endParaRPr>
                  </a:p>
                </p:txBody>
              </p:sp>
              <p:sp>
                <p:nvSpPr>
                  <p:cNvPr id="208896" name="文字方塊 208895"/>
                  <p:cNvSpPr txBox="1"/>
                  <p:nvPr/>
                </p:nvSpPr>
                <p:spPr>
                  <a:xfrm>
                    <a:off x="3482340" y="4000500"/>
                    <a:ext cx="732893" cy="276999"/>
                  </a:xfrm>
                  <a:prstGeom prst="rect">
                    <a:avLst/>
                  </a:prstGeom>
                  <a:noFill/>
                </p:spPr>
                <p:txBody>
                  <a:bodyPr wrap="none" rtlCol="0">
                    <a:spAutoFit/>
                  </a:bodyPr>
                  <a:lstStyle/>
                  <a:p>
                    <a:r>
                      <a:rPr lang="en-US" altLang="zh-TW" sz="1200" b="1" dirty="0" smtClean="0">
                        <a:solidFill>
                          <a:srgbClr val="FF0000"/>
                        </a:solidFill>
                        <a:latin typeface="Times New Roman" panose="02020603050405020304" pitchFamily="18" charset="0"/>
                        <a:cs typeface="Times New Roman" panose="02020603050405020304" pitchFamily="18" charset="0"/>
                      </a:rPr>
                      <a:t>GPIO15</a:t>
                    </a:r>
                    <a:endParaRPr lang="zh-TW" altLang="en-US" sz="1200" b="1" dirty="0">
                      <a:solidFill>
                        <a:srgbClr val="FF0000"/>
                      </a:solidFill>
                      <a:latin typeface="Times New Roman" panose="02020603050405020304" pitchFamily="18" charset="0"/>
                      <a:cs typeface="Times New Roman" panose="02020603050405020304" pitchFamily="18" charset="0"/>
                    </a:endParaRPr>
                  </a:p>
                </p:txBody>
              </p:sp>
              <p:grpSp>
                <p:nvGrpSpPr>
                  <p:cNvPr id="208900" name="群組 208899"/>
                  <p:cNvGrpSpPr/>
                  <p:nvPr/>
                </p:nvGrpSpPr>
                <p:grpSpPr>
                  <a:xfrm>
                    <a:off x="4411980" y="1409700"/>
                    <a:ext cx="327660" cy="307777"/>
                    <a:chOff x="4213860" y="1264920"/>
                    <a:chExt cx="327660" cy="307777"/>
                  </a:xfrm>
                </p:grpSpPr>
                <p:sp>
                  <p:nvSpPr>
                    <p:cNvPr id="208897" name="矩形 208896"/>
                    <p:cNvSpPr/>
                    <p:nvPr/>
                  </p:nvSpPr>
                  <p:spPr>
                    <a:xfrm>
                      <a:off x="4213860" y="1280160"/>
                      <a:ext cx="327660" cy="266700"/>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b="1">
                        <a:solidFill>
                          <a:srgbClr val="FF0000"/>
                        </a:solidFill>
                      </a:endParaRPr>
                    </a:p>
                  </p:txBody>
                </p:sp>
                <p:sp>
                  <p:nvSpPr>
                    <p:cNvPr id="208899" name="文字方塊 208898"/>
                    <p:cNvSpPr txBox="1"/>
                    <p:nvPr/>
                  </p:nvSpPr>
                  <p:spPr>
                    <a:xfrm>
                      <a:off x="4221480" y="1264920"/>
                      <a:ext cx="314510" cy="307777"/>
                    </a:xfrm>
                    <a:prstGeom prst="rect">
                      <a:avLst/>
                    </a:prstGeom>
                    <a:noFill/>
                  </p:spPr>
                  <p:txBody>
                    <a:bodyPr wrap="none" rtlCol="0">
                      <a:spAutoFit/>
                    </a:bodyPr>
                    <a:lstStyle/>
                    <a:p>
                      <a:r>
                        <a:rPr lang="en-US" altLang="zh-TW" sz="1400" b="1" dirty="0" smtClean="0">
                          <a:solidFill>
                            <a:srgbClr val="FF0000"/>
                          </a:solidFill>
                          <a:latin typeface="Times New Roman" panose="02020603050405020304" pitchFamily="18" charset="0"/>
                          <a:cs typeface="Times New Roman" panose="02020603050405020304" pitchFamily="18" charset="0"/>
                        </a:rPr>
                        <a:t>I</a:t>
                      </a:r>
                      <a:r>
                        <a:rPr lang="en-US" altLang="zh-TW" sz="1400" b="1" baseline="-25000" dirty="0" smtClean="0">
                          <a:solidFill>
                            <a:srgbClr val="FF0000"/>
                          </a:solidFill>
                          <a:latin typeface="Times New Roman" panose="02020603050405020304" pitchFamily="18" charset="0"/>
                          <a:cs typeface="Times New Roman" panose="02020603050405020304" pitchFamily="18" charset="0"/>
                        </a:rPr>
                        <a:t>o</a:t>
                      </a:r>
                      <a:endParaRPr lang="zh-TW" altLang="en-US" sz="1400" b="1" baseline="-25000" dirty="0">
                        <a:solidFill>
                          <a:srgbClr val="FF0000"/>
                        </a:solidFill>
                        <a:latin typeface="Times New Roman" panose="02020603050405020304" pitchFamily="18" charset="0"/>
                        <a:cs typeface="Times New Roman" panose="02020603050405020304" pitchFamily="18" charset="0"/>
                      </a:endParaRPr>
                    </a:p>
                  </p:txBody>
                </p:sp>
              </p:grpSp>
              <p:grpSp>
                <p:nvGrpSpPr>
                  <p:cNvPr id="37" name="群組 36"/>
                  <p:cNvGrpSpPr/>
                  <p:nvPr/>
                </p:nvGrpSpPr>
                <p:grpSpPr>
                  <a:xfrm>
                    <a:off x="5905500" y="1394460"/>
                    <a:ext cx="342968" cy="307777"/>
                    <a:chOff x="4213860" y="1264920"/>
                    <a:chExt cx="342968" cy="307777"/>
                  </a:xfrm>
                </p:grpSpPr>
                <p:sp>
                  <p:nvSpPr>
                    <p:cNvPr id="38" name="矩形 37"/>
                    <p:cNvSpPr/>
                    <p:nvPr/>
                  </p:nvSpPr>
                  <p:spPr>
                    <a:xfrm>
                      <a:off x="4213860" y="1280160"/>
                      <a:ext cx="327660" cy="266700"/>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b="1">
                        <a:solidFill>
                          <a:srgbClr val="FF0000"/>
                        </a:solidFill>
                      </a:endParaRPr>
                    </a:p>
                  </p:txBody>
                </p:sp>
                <p:sp>
                  <p:nvSpPr>
                    <p:cNvPr id="39" name="文字方塊 38"/>
                    <p:cNvSpPr txBox="1"/>
                    <p:nvPr/>
                  </p:nvSpPr>
                  <p:spPr>
                    <a:xfrm>
                      <a:off x="4221480" y="1264920"/>
                      <a:ext cx="335348" cy="307777"/>
                    </a:xfrm>
                    <a:prstGeom prst="rect">
                      <a:avLst/>
                    </a:prstGeom>
                    <a:noFill/>
                  </p:spPr>
                  <p:txBody>
                    <a:bodyPr wrap="none" rtlCol="0">
                      <a:spAutoFit/>
                    </a:bodyPr>
                    <a:lstStyle/>
                    <a:p>
                      <a:r>
                        <a:rPr lang="en-US" altLang="zh-TW" sz="1400" b="1" dirty="0" smtClean="0">
                          <a:solidFill>
                            <a:srgbClr val="FF0000"/>
                          </a:solidFill>
                          <a:latin typeface="Times New Roman" panose="02020603050405020304" pitchFamily="18" charset="0"/>
                          <a:cs typeface="Times New Roman" panose="02020603050405020304" pitchFamily="18" charset="0"/>
                        </a:rPr>
                        <a:t>I</a:t>
                      </a:r>
                      <a:r>
                        <a:rPr lang="en-US" altLang="zh-TW" sz="1400" b="1" baseline="-25000" dirty="0" smtClean="0">
                          <a:solidFill>
                            <a:srgbClr val="FF0000"/>
                          </a:solidFill>
                          <a:latin typeface="Times New Roman" panose="02020603050405020304" pitchFamily="18" charset="0"/>
                          <a:cs typeface="Times New Roman" panose="02020603050405020304" pitchFamily="18" charset="0"/>
                        </a:rPr>
                        <a:t>L</a:t>
                      </a:r>
                      <a:endParaRPr lang="zh-TW" altLang="en-US" sz="1400" b="1" baseline="-25000" dirty="0">
                        <a:solidFill>
                          <a:srgbClr val="FF0000"/>
                        </a:solidFill>
                        <a:latin typeface="Times New Roman" panose="02020603050405020304" pitchFamily="18" charset="0"/>
                        <a:cs typeface="Times New Roman" panose="02020603050405020304" pitchFamily="18" charset="0"/>
                      </a:endParaRPr>
                    </a:p>
                  </p:txBody>
                </p:sp>
              </p:grpSp>
              <p:grpSp>
                <p:nvGrpSpPr>
                  <p:cNvPr id="40" name="群組 39"/>
                  <p:cNvGrpSpPr/>
                  <p:nvPr/>
                </p:nvGrpSpPr>
                <p:grpSpPr>
                  <a:xfrm>
                    <a:off x="5059680" y="3825240"/>
                    <a:ext cx="364962" cy="307777"/>
                    <a:chOff x="4213860" y="1264920"/>
                    <a:chExt cx="364962" cy="307777"/>
                  </a:xfrm>
                </p:grpSpPr>
                <p:sp>
                  <p:nvSpPr>
                    <p:cNvPr id="41" name="矩形 40"/>
                    <p:cNvSpPr/>
                    <p:nvPr/>
                  </p:nvSpPr>
                  <p:spPr>
                    <a:xfrm>
                      <a:off x="4213860" y="1280160"/>
                      <a:ext cx="327660" cy="266700"/>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2" name="文字方塊 41"/>
                    <p:cNvSpPr txBox="1"/>
                    <p:nvPr/>
                  </p:nvSpPr>
                  <p:spPr>
                    <a:xfrm>
                      <a:off x="4221480" y="1264920"/>
                      <a:ext cx="357342" cy="307777"/>
                    </a:xfrm>
                    <a:prstGeom prst="rect">
                      <a:avLst/>
                    </a:prstGeom>
                    <a:noFill/>
                  </p:spPr>
                  <p:txBody>
                    <a:bodyPr wrap="none" rtlCol="0">
                      <a:spAutoFit/>
                    </a:bodyPr>
                    <a:lstStyle/>
                    <a:p>
                      <a:r>
                        <a:rPr lang="en-US" altLang="zh-TW" sz="1400" b="1" dirty="0" smtClean="0">
                          <a:solidFill>
                            <a:srgbClr val="FF0000"/>
                          </a:solidFill>
                          <a:latin typeface="Times New Roman" panose="02020603050405020304" pitchFamily="18" charset="0"/>
                          <a:cs typeface="Times New Roman" panose="02020603050405020304" pitchFamily="18" charset="0"/>
                        </a:rPr>
                        <a:t>V</a:t>
                      </a:r>
                      <a:r>
                        <a:rPr lang="en-US" altLang="zh-TW" sz="1400" b="1" baseline="-25000" dirty="0" smtClean="0">
                          <a:solidFill>
                            <a:srgbClr val="FF0000"/>
                          </a:solidFill>
                          <a:latin typeface="Times New Roman" panose="02020603050405020304" pitchFamily="18" charset="0"/>
                          <a:cs typeface="Times New Roman" panose="02020603050405020304" pitchFamily="18" charset="0"/>
                        </a:rPr>
                        <a:t>o</a:t>
                      </a:r>
                      <a:endParaRPr lang="zh-TW" altLang="en-US" sz="1400" b="1" baseline="-25000" dirty="0">
                        <a:solidFill>
                          <a:srgbClr val="FF0000"/>
                        </a:solidFill>
                        <a:latin typeface="Times New Roman" panose="02020603050405020304" pitchFamily="18" charset="0"/>
                        <a:cs typeface="Times New Roman" panose="02020603050405020304" pitchFamily="18" charset="0"/>
                      </a:endParaRPr>
                    </a:p>
                  </p:txBody>
                </p:sp>
              </p:grpSp>
              <p:grpSp>
                <p:nvGrpSpPr>
                  <p:cNvPr id="43" name="群組 42"/>
                  <p:cNvGrpSpPr/>
                  <p:nvPr/>
                </p:nvGrpSpPr>
                <p:grpSpPr>
                  <a:xfrm>
                    <a:off x="7330440" y="3825240"/>
                    <a:ext cx="368616" cy="307777"/>
                    <a:chOff x="4213860" y="1264920"/>
                    <a:chExt cx="368616" cy="307777"/>
                  </a:xfrm>
                </p:grpSpPr>
                <p:sp>
                  <p:nvSpPr>
                    <p:cNvPr id="44" name="矩形 43"/>
                    <p:cNvSpPr/>
                    <p:nvPr/>
                  </p:nvSpPr>
                  <p:spPr>
                    <a:xfrm>
                      <a:off x="4213860" y="1280160"/>
                      <a:ext cx="327660" cy="266700"/>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5" name="文字方塊 44"/>
                    <p:cNvSpPr txBox="1"/>
                    <p:nvPr/>
                  </p:nvSpPr>
                  <p:spPr>
                    <a:xfrm>
                      <a:off x="4221480" y="1264920"/>
                      <a:ext cx="360996" cy="307777"/>
                    </a:xfrm>
                    <a:prstGeom prst="rect">
                      <a:avLst/>
                    </a:prstGeom>
                    <a:noFill/>
                  </p:spPr>
                  <p:txBody>
                    <a:bodyPr wrap="none" rtlCol="0">
                      <a:spAutoFit/>
                    </a:bodyPr>
                    <a:lstStyle/>
                    <a:p>
                      <a:r>
                        <a:rPr lang="en-US" altLang="zh-TW" sz="1400" b="1" dirty="0" smtClean="0">
                          <a:solidFill>
                            <a:srgbClr val="FF0000"/>
                          </a:solidFill>
                          <a:latin typeface="Times New Roman" panose="02020603050405020304" pitchFamily="18" charset="0"/>
                          <a:cs typeface="Times New Roman" panose="02020603050405020304" pitchFamily="18" charset="0"/>
                        </a:rPr>
                        <a:t>V</a:t>
                      </a:r>
                      <a:r>
                        <a:rPr lang="en-US" altLang="zh-TW" sz="1400" b="1" baseline="-25000" dirty="0" smtClean="0">
                          <a:solidFill>
                            <a:srgbClr val="FF0000"/>
                          </a:solidFill>
                          <a:latin typeface="Times New Roman" panose="02020603050405020304" pitchFamily="18" charset="0"/>
                          <a:cs typeface="Times New Roman" panose="02020603050405020304" pitchFamily="18" charset="0"/>
                        </a:rPr>
                        <a:t>s</a:t>
                      </a:r>
                      <a:endParaRPr lang="zh-TW" altLang="en-US" sz="1400" b="1" baseline="-25000" dirty="0">
                        <a:solidFill>
                          <a:srgbClr val="FF0000"/>
                        </a:solidFill>
                        <a:latin typeface="Times New Roman" panose="02020603050405020304" pitchFamily="18" charset="0"/>
                        <a:cs typeface="Times New Roman" panose="02020603050405020304" pitchFamily="18" charset="0"/>
                      </a:endParaRPr>
                    </a:p>
                  </p:txBody>
                </p:sp>
              </p:grpSp>
              <p:grpSp>
                <p:nvGrpSpPr>
                  <p:cNvPr id="46" name="群組 45"/>
                  <p:cNvGrpSpPr/>
                  <p:nvPr/>
                </p:nvGrpSpPr>
                <p:grpSpPr>
                  <a:xfrm>
                    <a:off x="1493520" y="4328160"/>
                    <a:ext cx="434734" cy="307777"/>
                    <a:chOff x="4183380" y="1242060"/>
                    <a:chExt cx="434734" cy="307777"/>
                  </a:xfrm>
                </p:grpSpPr>
                <p:sp>
                  <p:nvSpPr>
                    <p:cNvPr id="47" name="矩形 46"/>
                    <p:cNvSpPr/>
                    <p:nvPr/>
                  </p:nvSpPr>
                  <p:spPr>
                    <a:xfrm>
                      <a:off x="4213860" y="1280160"/>
                      <a:ext cx="327660" cy="266700"/>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8" name="文字方塊 47"/>
                    <p:cNvSpPr txBox="1"/>
                    <p:nvPr/>
                  </p:nvSpPr>
                  <p:spPr>
                    <a:xfrm>
                      <a:off x="4183380" y="1242060"/>
                      <a:ext cx="434734" cy="307777"/>
                    </a:xfrm>
                    <a:prstGeom prst="rect">
                      <a:avLst/>
                    </a:prstGeom>
                    <a:noFill/>
                  </p:spPr>
                  <p:txBody>
                    <a:bodyPr wrap="none" rtlCol="0">
                      <a:spAutoFit/>
                    </a:bodyPr>
                    <a:lstStyle/>
                    <a:p>
                      <a:r>
                        <a:rPr lang="en-US" altLang="zh-TW" sz="1400" b="1" dirty="0" err="1" smtClean="0">
                          <a:solidFill>
                            <a:srgbClr val="FF0000"/>
                          </a:solidFill>
                          <a:latin typeface="Times New Roman" panose="02020603050405020304" pitchFamily="18" charset="0"/>
                          <a:cs typeface="Times New Roman" panose="02020603050405020304" pitchFamily="18" charset="0"/>
                        </a:rPr>
                        <a:t>V</a:t>
                      </a:r>
                      <a:r>
                        <a:rPr lang="en-US" altLang="zh-TW" sz="1400" b="1" baseline="-25000" dirty="0" err="1" smtClean="0">
                          <a:solidFill>
                            <a:srgbClr val="FF0000"/>
                          </a:solidFill>
                          <a:latin typeface="Times New Roman" panose="02020603050405020304" pitchFamily="18" charset="0"/>
                          <a:cs typeface="Times New Roman" panose="02020603050405020304" pitchFamily="18" charset="0"/>
                        </a:rPr>
                        <a:t>dc</a:t>
                      </a:r>
                      <a:endParaRPr lang="zh-TW" altLang="en-US" sz="1400" b="1" baseline="-25000" dirty="0">
                        <a:solidFill>
                          <a:srgbClr val="FF0000"/>
                        </a:solidFill>
                        <a:latin typeface="Times New Roman" panose="02020603050405020304" pitchFamily="18" charset="0"/>
                        <a:cs typeface="Times New Roman" panose="02020603050405020304" pitchFamily="18" charset="0"/>
                      </a:endParaRPr>
                    </a:p>
                  </p:txBody>
                </p:sp>
              </p:grpSp>
              <p:sp>
                <p:nvSpPr>
                  <p:cNvPr id="208901" name="文字方塊 208900"/>
                  <p:cNvSpPr txBox="1"/>
                  <p:nvPr/>
                </p:nvSpPr>
                <p:spPr>
                  <a:xfrm>
                    <a:off x="7243403" y="2141220"/>
                    <a:ext cx="360996" cy="738664"/>
                  </a:xfrm>
                  <a:prstGeom prst="rect">
                    <a:avLst/>
                  </a:prstGeom>
                  <a:noFill/>
                </p:spPr>
                <p:txBody>
                  <a:bodyPr wrap="none" rtlCol="0">
                    <a:spAutoFit/>
                  </a:bodyPr>
                  <a:lstStyle/>
                  <a:p>
                    <a:pPr algn="ctr"/>
                    <a:r>
                      <a:rPr lang="en-US" altLang="zh-TW" sz="1400" b="1" dirty="0" smtClean="0">
                        <a:solidFill>
                          <a:srgbClr val="FF0000"/>
                        </a:solidFill>
                        <a:latin typeface="Times New Roman" panose="02020603050405020304" pitchFamily="18" charset="0"/>
                        <a:cs typeface="Times New Roman" panose="02020603050405020304" pitchFamily="18" charset="0"/>
                      </a:rPr>
                      <a:t>+</a:t>
                    </a:r>
                  </a:p>
                  <a:p>
                    <a:pPr algn="ctr"/>
                    <a:r>
                      <a:rPr lang="en-US" altLang="zh-TW" sz="1400" b="1" dirty="0" smtClean="0">
                        <a:solidFill>
                          <a:srgbClr val="FF0000"/>
                        </a:solidFill>
                        <a:latin typeface="Times New Roman" panose="02020603050405020304" pitchFamily="18" charset="0"/>
                        <a:cs typeface="Times New Roman" panose="02020603050405020304" pitchFamily="18" charset="0"/>
                      </a:rPr>
                      <a:t>V</a:t>
                    </a:r>
                    <a:r>
                      <a:rPr lang="en-US" altLang="zh-TW" sz="1400" b="1" baseline="-25000" dirty="0" smtClean="0">
                        <a:solidFill>
                          <a:srgbClr val="FF0000"/>
                        </a:solidFill>
                        <a:latin typeface="Times New Roman" panose="02020603050405020304" pitchFamily="18" charset="0"/>
                        <a:cs typeface="Times New Roman" panose="02020603050405020304" pitchFamily="18" charset="0"/>
                      </a:rPr>
                      <a:t>s</a:t>
                    </a:r>
                  </a:p>
                  <a:p>
                    <a:pPr algn="ctr"/>
                    <a:r>
                      <a:rPr lang="en-US" altLang="zh-TW" sz="1400" b="1" dirty="0">
                        <a:solidFill>
                          <a:srgbClr val="FF0000"/>
                        </a:solidFill>
                        <a:latin typeface="Times New Roman" panose="02020603050405020304" pitchFamily="18" charset="0"/>
                        <a:cs typeface="Times New Roman" panose="02020603050405020304" pitchFamily="18" charset="0"/>
                      </a:rPr>
                      <a:t>-</a:t>
                    </a:r>
                    <a:endParaRPr lang="zh-TW" altLang="en-US" sz="1400" b="1" dirty="0">
                      <a:solidFill>
                        <a:srgbClr val="FF0000"/>
                      </a:solidFill>
                      <a:latin typeface="Times New Roman" panose="02020603050405020304" pitchFamily="18" charset="0"/>
                      <a:cs typeface="Times New Roman" panose="02020603050405020304" pitchFamily="18" charset="0"/>
                    </a:endParaRPr>
                  </a:p>
                </p:txBody>
              </p:sp>
              <p:sp>
                <p:nvSpPr>
                  <p:cNvPr id="50" name="文字方塊 49"/>
                  <p:cNvSpPr txBox="1"/>
                  <p:nvPr/>
                </p:nvSpPr>
                <p:spPr>
                  <a:xfrm>
                    <a:off x="1765854" y="1996440"/>
                    <a:ext cx="434734" cy="738664"/>
                  </a:xfrm>
                  <a:prstGeom prst="rect">
                    <a:avLst/>
                  </a:prstGeom>
                  <a:noFill/>
                </p:spPr>
                <p:txBody>
                  <a:bodyPr wrap="none" rtlCol="0">
                    <a:spAutoFit/>
                  </a:bodyPr>
                  <a:lstStyle/>
                  <a:p>
                    <a:pPr algn="ctr"/>
                    <a:r>
                      <a:rPr lang="en-US" altLang="zh-TW" sz="1400" b="1" dirty="0" smtClean="0">
                        <a:solidFill>
                          <a:srgbClr val="FF0000"/>
                        </a:solidFill>
                        <a:latin typeface="Times New Roman" panose="02020603050405020304" pitchFamily="18" charset="0"/>
                        <a:cs typeface="Times New Roman" panose="02020603050405020304" pitchFamily="18" charset="0"/>
                      </a:rPr>
                      <a:t>+</a:t>
                    </a:r>
                  </a:p>
                  <a:p>
                    <a:pPr algn="ctr"/>
                    <a:r>
                      <a:rPr lang="en-US" altLang="zh-TW" sz="1400" b="1" dirty="0" err="1" smtClean="0">
                        <a:solidFill>
                          <a:srgbClr val="FF0000"/>
                        </a:solidFill>
                        <a:latin typeface="Times New Roman" panose="02020603050405020304" pitchFamily="18" charset="0"/>
                        <a:cs typeface="Times New Roman" panose="02020603050405020304" pitchFamily="18" charset="0"/>
                      </a:rPr>
                      <a:t>V</a:t>
                    </a:r>
                    <a:r>
                      <a:rPr lang="en-US" altLang="zh-TW" sz="1400" b="1" baseline="-25000" dirty="0" err="1" smtClean="0">
                        <a:solidFill>
                          <a:srgbClr val="FF0000"/>
                        </a:solidFill>
                        <a:latin typeface="Times New Roman" panose="02020603050405020304" pitchFamily="18" charset="0"/>
                        <a:cs typeface="Times New Roman" panose="02020603050405020304" pitchFamily="18" charset="0"/>
                      </a:rPr>
                      <a:t>dc</a:t>
                    </a:r>
                    <a:endParaRPr lang="en-US" altLang="zh-TW" sz="1400" b="1" baseline="-25000" dirty="0" smtClean="0">
                      <a:solidFill>
                        <a:srgbClr val="FF0000"/>
                      </a:solidFill>
                      <a:latin typeface="Times New Roman" panose="02020603050405020304" pitchFamily="18" charset="0"/>
                      <a:cs typeface="Times New Roman" panose="02020603050405020304" pitchFamily="18" charset="0"/>
                    </a:endParaRPr>
                  </a:p>
                  <a:p>
                    <a:pPr algn="ctr"/>
                    <a:r>
                      <a:rPr lang="en-US" altLang="zh-TW" sz="1400" b="1" dirty="0">
                        <a:solidFill>
                          <a:srgbClr val="FF0000"/>
                        </a:solidFill>
                        <a:latin typeface="Times New Roman" panose="02020603050405020304" pitchFamily="18" charset="0"/>
                        <a:cs typeface="Times New Roman" panose="02020603050405020304" pitchFamily="18" charset="0"/>
                      </a:rPr>
                      <a:t>-</a:t>
                    </a:r>
                    <a:endParaRPr lang="zh-TW" altLang="en-US" sz="1400" b="1" dirty="0">
                      <a:solidFill>
                        <a:srgbClr val="FF0000"/>
                      </a:solidFill>
                      <a:latin typeface="Times New Roman" panose="02020603050405020304" pitchFamily="18" charset="0"/>
                      <a:cs typeface="Times New Roman" panose="02020603050405020304" pitchFamily="18" charset="0"/>
                    </a:endParaRPr>
                  </a:p>
                </p:txBody>
              </p:sp>
              <p:sp>
                <p:nvSpPr>
                  <p:cNvPr id="51" name="文字方塊 50"/>
                  <p:cNvSpPr txBox="1"/>
                  <p:nvPr/>
                </p:nvSpPr>
                <p:spPr>
                  <a:xfrm>
                    <a:off x="5355470" y="2171700"/>
                    <a:ext cx="357342" cy="738664"/>
                  </a:xfrm>
                  <a:prstGeom prst="rect">
                    <a:avLst/>
                  </a:prstGeom>
                  <a:noFill/>
                </p:spPr>
                <p:txBody>
                  <a:bodyPr wrap="none" rtlCol="0">
                    <a:spAutoFit/>
                  </a:bodyPr>
                  <a:lstStyle/>
                  <a:p>
                    <a:pPr algn="ctr"/>
                    <a:r>
                      <a:rPr lang="en-US" altLang="zh-TW" sz="1400" b="1" dirty="0" smtClean="0">
                        <a:solidFill>
                          <a:srgbClr val="FF0000"/>
                        </a:solidFill>
                        <a:latin typeface="Times New Roman" panose="02020603050405020304" pitchFamily="18" charset="0"/>
                        <a:cs typeface="Times New Roman" panose="02020603050405020304" pitchFamily="18" charset="0"/>
                      </a:rPr>
                      <a:t>+</a:t>
                    </a:r>
                  </a:p>
                  <a:p>
                    <a:pPr algn="ctr"/>
                    <a:r>
                      <a:rPr lang="en-US" altLang="zh-TW" sz="1400" b="1" dirty="0" smtClean="0">
                        <a:solidFill>
                          <a:srgbClr val="FF0000"/>
                        </a:solidFill>
                        <a:latin typeface="Times New Roman" panose="02020603050405020304" pitchFamily="18" charset="0"/>
                        <a:cs typeface="Times New Roman" panose="02020603050405020304" pitchFamily="18" charset="0"/>
                      </a:rPr>
                      <a:t>V</a:t>
                    </a:r>
                    <a:r>
                      <a:rPr lang="en-US" altLang="zh-TW" sz="1400" b="1" baseline="-25000" dirty="0" smtClean="0">
                        <a:solidFill>
                          <a:srgbClr val="FF0000"/>
                        </a:solidFill>
                        <a:latin typeface="Times New Roman" panose="02020603050405020304" pitchFamily="18" charset="0"/>
                        <a:cs typeface="Times New Roman" panose="02020603050405020304" pitchFamily="18" charset="0"/>
                      </a:rPr>
                      <a:t>o</a:t>
                    </a:r>
                  </a:p>
                  <a:p>
                    <a:pPr algn="ctr"/>
                    <a:r>
                      <a:rPr lang="en-US" altLang="zh-TW" sz="1400" b="1" dirty="0">
                        <a:solidFill>
                          <a:srgbClr val="FF0000"/>
                        </a:solidFill>
                        <a:latin typeface="Times New Roman" panose="02020603050405020304" pitchFamily="18" charset="0"/>
                        <a:cs typeface="Times New Roman" panose="02020603050405020304" pitchFamily="18" charset="0"/>
                      </a:rPr>
                      <a:t>-</a:t>
                    </a:r>
                    <a:endParaRPr lang="zh-TW" altLang="en-US" sz="1400" b="1" dirty="0">
                      <a:solidFill>
                        <a:srgbClr val="FF0000"/>
                      </a:solidFill>
                      <a:latin typeface="Times New Roman" panose="02020603050405020304" pitchFamily="18" charset="0"/>
                      <a:cs typeface="Times New Roman" panose="02020603050405020304" pitchFamily="18" charset="0"/>
                    </a:endParaRPr>
                  </a:p>
                </p:txBody>
              </p:sp>
              <p:cxnSp>
                <p:nvCxnSpPr>
                  <p:cNvPr id="208903" name="直線單箭頭接點 208902"/>
                  <p:cNvCxnSpPr/>
                  <p:nvPr/>
                </p:nvCxnSpPr>
                <p:spPr>
                  <a:xfrm>
                    <a:off x="4351020" y="2316480"/>
                    <a:ext cx="480060" cy="0"/>
                  </a:xfrm>
                  <a:prstGeom prst="straightConnector1">
                    <a:avLst/>
                  </a:prstGeom>
                  <a:ln>
                    <a:solidFill>
                      <a:srgbClr val="0000FF"/>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54" name="直線單箭頭接點 53"/>
                  <p:cNvCxnSpPr/>
                  <p:nvPr/>
                </p:nvCxnSpPr>
                <p:spPr>
                  <a:xfrm>
                    <a:off x="5829300" y="2346960"/>
                    <a:ext cx="480060" cy="0"/>
                  </a:xfrm>
                  <a:prstGeom prst="straightConnector1">
                    <a:avLst/>
                  </a:prstGeom>
                  <a:ln>
                    <a:solidFill>
                      <a:srgbClr val="0000FF"/>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208905" name="直線單箭頭接點 208904"/>
                  <p:cNvCxnSpPr>
                    <a:endCxn id="13" idx="0"/>
                  </p:cNvCxnSpPr>
                  <p:nvPr/>
                </p:nvCxnSpPr>
                <p:spPr>
                  <a:xfrm>
                    <a:off x="6957060" y="1539240"/>
                    <a:ext cx="0" cy="350520"/>
                  </a:xfrm>
                  <a:prstGeom prst="straightConnector1">
                    <a:avLst/>
                  </a:prstGeom>
                  <a:ln w="19050">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57" name="文字方塊 56"/>
                  <p:cNvSpPr txBox="1"/>
                  <p:nvPr/>
                </p:nvSpPr>
                <p:spPr>
                  <a:xfrm>
                    <a:off x="6606540" y="1074420"/>
                    <a:ext cx="732893" cy="276999"/>
                  </a:xfrm>
                  <a:prstGeom prst="rect">
                    <a:avLst/>
                  </a:prstGeom>
                  <a:noFill/>
                </p:spPr>
                <p:txBody>
                  <a:bodyPr wrap="none" rtlCol="0">
                    <a:spAutoFit/>
                  </a:bodyPr>
                  <a:lstStyle/>
                  <a:p>
                    <a:r>
                      <a:rPr lang="en-US" altLang="zh-TW" sz="1200" b="1" dirty="0" smtClean="0">
                        <a:solidFill>
                          <a:srgbClr val="FF0000"/>
                        </a:solidFill>
                        <a:latin typeface="Times New Roman" panose="02020603050405020304" pitchFamily="18" charset="0"/>
                        <a:cs typeface="Times New Roman" panose="02020603050405020304" pitchFamily="18" charset="0"/>
                      </a:rPr>
                      <a:t>GPIO13</a:t>
                    </a:r>
                    <a:endParaRPr lang="zh-TW" altLang="en-US" sz="1200" b="1" dirty="0">
                      <a:solidFill>
                        <a:srgbClr val="FF0000"/>
                      </a:solidFill>
                      <a:latin typeface="Times New Roman" panose="02020603050405020304" pitchFamily="18" charset="0"/>
                      <a:cs typeface="Times New Roman" panose="02020603050405020304" pitchFamily="18" charset="0"/>
                    </a:endParaRPr>
                  </a:p>
                </p:txBody>
              </p:sp>
              <p:sp>
                <p:nvSpPr>
                  <p:cNvPr id="208906" name="矩形 208905"/>
                  <p:cNvSpPr/>
                  <p:nvPr/>
                </p:nvSpPr>
                <p:spPr>
                  <a:xfrm>
                    <a:off x="4143185" y="1804154"/>
                    <a:ext cx="822661" cy="276999"/>
                  </a:xfrm>
                  <a:prstGeom prst="rect">
                    <a:avLst/>
                  </a:prstGeom>
                </p:spPr>
                <p:txBody>
                  <a:bodyPr wrap="none">
                    <a:spAutoFit/>
                  </a:bodyPr>
                  <a:lstStyle/>
                  <a:p>
                    <a:r>
                      <a:rPr lang="en-US" altLang="zh-TW" sz="1200" b="1" dirty="0" smtClean="0">
                        <a:solidFill>
                          <a:srgbClr val="0000FF"/>
                        </a:solidFill>
                        <a:latin typeface="Times New Roman"/>
                        <a:ea typeface="標楷體"/>
                      </a:rPr>
                      <a:t>K</a:t>
                    </a:r>
                    <a:r>
                      <a:rPr lang="en-US" altLang="zh-TW" sz="1200" b="1" baseline="-25000" dirty="0" smtClean="0">
                        <a:solidFill>
                          <a:srgbClr val="0000FF"/>
                        </a:solidFill>
                        <a:latin typeface="Times New Roman"/>
                        <a:ea typeface="標楷體"/>
                      </a:rPr>
                      <a:t>s</a:t>
                    </a:r>
                    <a:r>
                      <a:rPr lang="en-US" altLang="zh-TW" sz="1200" b="1" dirty="0" smtClean="0">
                        <a:solidFill>
                          <a:srgbClr val="0000FF"/>
                        </a:solidFill>
                        <a:latin typeface="Times New Roman"/>
                        <a:ea typeface="標楷體"/>
                      </a:rPr>
                      <a:t>=1/3.47</a:t>
                    </a:r>
                    <a:endParaRPr lang="en-US" altLang="zh-TW" sz="1200" b="1" dirty="0">
                      <a:solidFill>
                        <a:srgbClr val="0000FF"/>
                      </a:solidFill>
                      <a:latin typeface="Times New Roman"/>
                      <a:ea typeface="標楷體"/>
                    </a:endParaRPr>
                  </a:p>
                </p:txBody>
              </p:sp>
              <p:sp>
                <p:nvSpPr>
                  <p:cNvPr id="59" name="矩形 58"/>
                  <p:cNvSpPr/>
                  <p:nvPr/>
                </p:nvSpPr>
                <p:spPr>
                  <a:xfrm>
                    <a:off x="5781485" y="1773674"/>
                    <a:ext cx="822661" cy="276999"/>
                  </a:xfrm>
                  <a:prstGeom prst="rect">
                    <a:avLst/>
                  </a:prstGeom>
                </p:spPr>
                <p:txBody>
                  <a:bodyPr wrap="none">
                    <a:spAutoFit/>
                  </a:bodyPr>
                  <a:lstStyle/>
                  <a:p>
                    <a:r>
                      <a:rPr lang="en-US" altLang="zh-TW" sz="1200" b="1" dirty="0" smtClean="0">
                        <a:solidFill>
                          <a:srgbClr val="0000FF"/>
                        </a:solidFill>
                        <a:latin typeface="Times New Roman"/>
                        <a:ea typeface="標楷體"/>
                      </a:rPr>
                      <a:t>K</a:t>
                    </a:r>
                    <a:r>
                      <a:rPr lang="en-US" altLang="zh-TW" sz="1200" b="1" baseline="-25000" dirty="0" smtClean="0">
                        <a:solidFill>
                          <a:srgbClr val="0000FF"/>
                        </a:solidFill>
                        <a:latin typeface="Times New Roman"/>
                        <a:ea typeface="標楷體"/>
                      </a:rPr>
                      <a:t>s</a:t>
                    </a:r>
                    <a:r>
                      <a:rPr lang="en-US" altLang="zh-TW" sz="1200" b="1" dirty="0" smtClean="0">
                        <a:solidFill>
                          <a:srgbClr val="0000FF"/>
                        </a:solidFill>
                        <a:latin typeface="Times New Roman"/>
                        <a:ea typeface="標楷體"/>
                      </a:rPr>
                      <a:t>=1/3.47</a:t>
                    </a:r>
                    <a:endParaRPr lang="en-US" altLang="zh-TW" sz="1200" b="1" dirty="0">
                      <a:solidFill>
                        <a:srgbClr val="0000FF"/>
                      </a:solidFill>
                      <a:latin typeface="Times New Roman"/>
                      <a:ea typeface="標楷體"/>
                    </a:endParaRPr>
                  </a:p>
                </p:txBody>
              </p:sp>
              <p:sp>
                <p:nvSpPr>
                  <p:cNvPr id="208907" name="矩形 208906"/>
                  <p:cNvSpPr/>
                  <p:nvPr/>
                </p:nvSpPr>
                <p:spPr>
                  <a:xfrm>
                    <a:off x="7525269" y="3533894"/>
                    <a:ext cx="910827" cy="276999"/>
                  </a:xfrm>
                  <a:prstGeom prst="rect">
                    <a:avLst/>
                  </a:prstGeom>
                </p:spPr>
                <p:txBody>
                  <a:bodyPr wrap="none">
                    <a:spAutoFit/>
                  </a:bodyPr>
                  <a:lstStyle/>
                  <a:p>
                    <a:r>
                      <a:rPr lang="en-US" altLang="zh-TW" sz="1200" b="1" dirty="0" err="1">
                        <a:solidFill>
                          <a:srgbClr val="0000FF"/>
                        </a:solidFill>
                        <a:latin typeface="Times New Roman"/>
                        <a:ea typeface="標楷體"/>
                      </a:rPr>
                      <a:t>K</a:t>
                    </a:r>
                    <a:r>
                      <a:rPr lang="en-US" altLang="zh-TW" sz="1200" b="1" baseline="-25000" dirty="0" err="1">
                        <a:solidFill>
                          <a:srgbClr val="0000FF"/>
                        </a:solidFill>
                        <a:latin typeface="Times New Roman"/>
                        <a:ea typeface="標楷體"/>
                      </a:rPr>
                      <a:t>v</a:t>
                    </a:r>
                    <a:r>
                      <a:rPr lang="en-US" altLang="zh-TW" sz="1200" b="1" dirty="0">
                        <a:solidFill>
                          <a:srgbClr val="0000FF"/>
                        </a:solidFill>
                        <a:latin typeface="Times New Roman"/>
                        <a:ea typeface="標楷體"/>
                      </a:rPr>
                      <a:t>=1/162.2</a:t>
                    </a:r>
                  </a:p>
                </p:txBody>
              </p:sp>
              <p:sp>
                <p:nvSpPr>
                  <p:cNvPr id="61" name="矩形 60"/>
                  <p:cNvSpPr/>
                  <p:nvPr/>
                </p:nvSpPr>
                <p:spPr>
                  <a:xfrm>
                    <a:off x="4294389" y="3511034"/>
                    <a:ext cx="910827" cy="276999"/>
                  </a:xfrm>
                  <a:prstGeom prst="rect">
                    <a:avLst/>
                  </a:prstGeom>
                </p:spPr>
                <p:txBody>
                  <a:bodyPr wrap="none">
                    <a:spAutoFit/>
                  </a:bodyPr>
                  <a:lstStyle/>
                  <a:p>
                    <a:r>
                      <a:rPr lang="en-US" altLang="zh-TW" sz="1200" b="1" dirty="0" err="1">
                        <a:solidFill>
                          <a:srgbClr val="0000FF"/>
                        </a:solidFill>
                        <a:latin typeface="Times New Roman"/>
                        <a:ea typeface="標楷體"/>
                      </a:rPr>
                      <a:t>K</a:t>
                    </a:r>
                    <a:r>
                      <a:rPr lang="en-US" altLang="zh-TW" sz="1200" b="1" baseline="-25000" dirty="0" err="1">
                        <a:solidFill>
                          <a:srgbClr val="0000FF"/>
                        </a:solidFill>
                        <a:latin typeface="Times New Roman"/>
                        <a:ea typeface="標楷體"/>
                      </a:rPr>
                      <a:t>v</a:t>
                    </a:r>
                    <a:r>
                      <a:rPr lang="en-US" altLang="zh-TW" sz="1200" b="1" dirty="0">
                        <a:solidFill>
                          <a:srgbClr val="0000FF"/>
                        </a:solidFill>
                        <a:latin typeface="Times New Roman"/>
                        <a:ea typeface="標楷體"/>
                      </a:rPr>
                      <a:t>=1/162.2</a:t>
                    </a:r>
                  </a:p>
                </p:txBody>
              </p:sp>
              <p:sp>
                <p:nvSpPr>
                  <p:cNvPr id="208908" name="文字方塊 208907"/>
                  <p:cNvSpPr txBox="1"/>
                  <p:nvPr/>
                </p:nvSpPr>
                <p:spPr>
                  <a:xfrm>
                    <a:off x="6614160" y="1287780"/>
                    <a:ext cx="768159" cy="276999"/>
                  </a:xfrm>
                  <a:prstGeom prst="rect">
                    <a:avLst/>
                  </a:prstGeom>
                  <a:noFill/>
                </p:spPr>
                <p:txBody>
                  <a:bodyPr wrap="none" rtlCol="0">
                    <a:spAutoFit/>
                  </a:bodyPr>
                  <a:lstStyle/>
                  <a:p>
                    <a:r>
                      <a:rPr lang="en-US" altLang="zh-TW" sz="1200" b="1" dirty="0" smtClean="0">
                        <a:latin typeface="Times New Roman" panose="02020603050405020304" pitchFamily="18" charset="0"/>
                        <a:cs typeface="Times New Roman" panose="02020603050405020304" pitchFamily="18" charset="0"/>
                      </a:rPr>
                      <a:t>ON/OFF</a:t>
                    </a:r>
                    <a:endParaRPr lang="zh-TW" altLang="en-US" sz="1200" b="1" dirty="0">
                      <a:latin typeface="Times New Roman" panose="02020603050405020304" pitchFamily="18" charset="0"/>
                      <a:cs typeface="Times New Roman" panose="02020603050405020304" pitchFamily="18" charset="0"/>
                    </a:endParaRPr>
                  </a:p>
                </p:txBody>
              </p:sp>
              <p:grpSp>
                <p:nvGrpSpPr>
                  <p:cNvPr id="208911" name="群組 208910"/>
                  <p:cNvGrpSpPr/>
                  <p:nvPr/>
                </p:nvGrpSpPr>
                <p:grpSpPr>
                  <a:xfrm>
                    <a:off x="4184131" y="4069080"/>
                    <a:ext cx="624089" cy="480060"/>
                    <a:chOff x="4519411" y="4587240"/>
                    <a:chExt cx="624089" cy="480060"/>
                  </a:xfrm>
                </p:grpSpPr>
                <p:sp>
                  <p:nvSpPr>
                    <p:cNvPr id="208909" name="矩形 208908"/>
                    <p:cNvSpPr/>
                    <p:nvPr/>
                  </p:nvSpPr>
                  <p:spPr>
                    <a:xfrm>
                      <a:off x="4526280" y="4587240"/>
                      <a:ext cx="617220" cy="480060"/>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08910" name="文字方塊 208909"/>
                    <p:cNvSpPr txBox="1"/>
                    <p:nvPr/>
                  </p:nvSpPr>
                  <p:spPr>
                    <a:xfrm>
                      <a:off x="4519411" y="4587240"/>
                      <a:ext cx="622286" cy="461665"/>
                    </a:xfrm>
                    <a:prstGeom prst="rect">
                      <a:avLst/>
                    </a:prstGeom>
                    <a:noFill/>
                  </p:spPr>
                  <p:txBody>
                    <a:bodyPr wrap="none" rtlCol="0">
                      <a:spAutoFit/>
                    </a:bodyPr>
                    <a:lstStyle/>
                    <a:p>
                      <a:pPr algn="ctr"/>
                      <a:r>
                        <a:rPr lang="en-US" altLang="zh-TW" sz="1200" dirty="0" smtClean="0">
                          <a:latin typeface="Times New Roman" panose="02020603050405020304" pitchFamily="18" charset="0"/>
                          <a:cs typeface="Times New Roman" panose="02020603050405020304" pitchFamily="18" charset="0"/>
                        </a:rPr>
                        <a:t>Push</a:t>
                      </a:r>
                    </a:p>
                    <a:p>
                      <a:pPr algn="ctr"/>
                      <a:r>
                        <a:rPr lang="en-US" altLang="zh-TW" sz="1200" dirty="0" smtClean="0">
                          <a:latin typeface="Times New Roman" panose="02020603050405020304" pitchFamily="18" charset="0"/>
                          <a:cs typeface="Times New Roman" panose="02020603050405020304" pitchFamily="18" charset="0"/>
                        </a:rPr>
                        <a:t>bottom</a:t>
                      </a:r>
                      <a:endParaRPr lang="zh-TW" altLang="en-US" sz="1200" dirty="0">
                        <a:latin typeface="Times New Roman" panose="02020603050405020304" pitchFamily="18" charset="0"/>
                        <a:cs typeface="Times New Roman" panose="02020603050405020304" pitchFamily="18" charset="0"/>
                      </a:endParaRPr>
                    </a:p>
                  </p:txBody>
                </p:sp>
              </p:grpSp>
              <p:sp>
                <p:nvSpPr>
                  <p:cNvPr id="208913" name="文字方塊 208912"/>
                  <p:cNvSpPr txBox="1"/>
                  <p:nvPr/>
                </p:nvSpPr>
                <p:spPr>
                  <a:xfrm>
                    <a:off x="3703320" y="2186940"/>
                    <a:ext cx="620683" cy="276999"/>
                  </a:xfrm>
                  <a:prstGeom prst="rect">
                    <a:avLst/>
                  </a:prstGeom>
                  <a:noFill/>
                </p:spPr>
                <p:txBody>
                  <a:bodyPr wrap="none" rtlCol="0">
                    <a:spAutoFit/>
                  </a:bodyPr>
                  <a:lstStyle/>
                  <a:p>
                    <a:r>
                      <a:rPr lang="en-US" altLang="zh-TW" sz="1200" b="1" dirty="0" smtClean="0">
                        <a:solidFill>
                          <a:srgbClr val="FF0000"/>
                        </a:solidFill>
                        <a:latin typeface="Times New Roman" panose="02020603050405020304" pitchFamily="18" charset="0"/>
                        <a:cs typeface="Times New Roman" panose="02020603050405020304" pitchFamily="18" charset="0"/>
                      </a:rPr>
                      <a:t>660uH</a:t>
                    </a:r>
                    <a:endParaRPr lang="zh-TW" altLang="en-US" sz="1200" b="1" dirty="0">
                      <a:solidFill>
                        <a:srgbClr val="FF0000"/>
                      </a:solidFill>
                      <a:latin typeface="Times New Roman" panose="02020603050405020304" pitchFamily="18" charset="0"/>
                      <a:cs typeface="Times New Roman" panose="02020603050405020304" pitchFamily="18" charset="0"/>
                    </a:endParaRPr>
                  </a:p>
                </p:txBody>
              </p:sp>
              <p:sp>
                <p:nvSpPr>
                  <p:cNvPr id="68" name="文字方塊 67"/>
                  <p:cNvSpPr txBox="1"/>
                  <p:nvPr/>
                </p:nvSpPr>
                <p:spPr>
                  <a:xfrm>
                    <a:off x="3703320" y="2537460"/>
                    <a:ext cx="620683" cy="276999"/>
                  </a:xfrm>
                  <a:prstGeom prst="rect">
                    <a:avLst/>
                  </a:prstGeom>
                  <a:noFill/>
                </p:spPr>
                <p:txBody>
                  <a:bodyPr wrap="none" rtlCol="0">
                    <a:spAutoFit/>
                  </a:bodyPr>
                  <a:lstStyle/>
                  <a:p>
                    <a:r>
                      <a:rPr lang="en-US" altLang="zh-TW" sz="1200" b="1" dirty="0" smtClean="0">
                        <a:solidFill>
                          <a:srgbClr val="FF0000"/>
                        </a:solidFill>
                        <a:latin typeface="Times New Roman" panose="02020603050405020304" pitchFamily="18" charset="0"/>
                        <a:cs typeface="Times New Roman" panose="02020603050405020304" pitchFamily="18" charset="0"/>
                      </a:rPr>
                      <a:t>660uH</a:t>
                    </a:r>
                    <a:endParaRPr lang="zh-TW" altLang="en-US" sz="1200" b="1" dirty="0">
                      <a:solidFill>
                        <a:srgbClr val="FF0000"/>
                      </a:solidFill>
                      <a:latin typeface="Times New Roman" panose="02020603050405020304" pitchFamily="18" charset="0"/>
                      <a:cs typeface="Times New Roman" panose="02020603050405020304" pitchFamily="18" charset="0"/>
                    </a:endParaRPr>
                  </a:p>
                </p:txBody>
              </p:sp>
              <p:sp>
                <p:nvSpPr>
                  <p:cNvPr id="69" name="矩形 68"/>
                  <p:cNvSpPr/>
                  <p:nvPr/>
                </p:nvSpPr>
                <p:spPr>
                  <a:xfrm>
                    <a:off x="911109" y="4036814"/>
                    <a:ext cx="718466" cy="276999"/>
                  </a:xfrm>
                  <a:prstGeom prst="rect">
                    <a:avLst/>
                  </a:prstGeom>
                </p:spPr>
                <p:txBody>
                  <a:bodyPr wrap="none">
                    <a:spAutoFit/>
                  </a:bodyPr>
                  <a:lstStyle/>
                  <a:p>
                    <a:r>
                      <a:rPr lang="en-US" altLang="zh-TW" sz="1200" b="1" dirty="0" err="1" smtClean="0">
                        <a:solidFill>
                          <a:srgbClr val="0000FF"/>
                        </a:solidFill>
                        <a:latin typeface="Times New Roman"/>
                        <a:ea typeface="標楷體"/>
                      </a:rPr>
                      <a:t>K</a:t>
                    </a:r>
                    <a:r>
                      <a:rPr lang="en-US" altLang="zh-TW" sz="1200" b="1" baseline="-25000" dirty="0" err="1" smtClean="0">
                        <a:solidFill>
                          <a:srgbClr val="0000FF"/>
                        </a:solidFill>
                        <a:latin typeface="Times New Roman"/>
                        <a:ea typeface="標楷體"/>
                      </a:rPr>
                      <a:t>v</a:t>
                    </a:r>
                    <a:r>
                      <a:rPr lang="en-US" altLang="zh-TW" sz="1200" b="1" dirty="0" smtClean="0">
                        <a:solidFill>
                          <a:srgbClr val="0000FF"/>
                        </a:solidFill>
                        <a:latin typeface="Times New Roman"/>
                        <a:ea typeface="標楷體"/>
                      </a:rPr>
                      <a:t>=1/83</a:t>
                    </a:r>
                    <a:endParaRPr lang="en-US" altLang="zh-TW" sz="1200" b="1" dirty="0">
                      <a:solidFill>
                        <a:srgbClr val="0000FF"/>
                      </a:solidFill>
                      <a:latin typeface="Times New Roman"/>
                      <a:ea typeface="標楷體"/>
                    </a:endParaRPr>
                  </a:p>
                </p:txBody>
              </p:sp>
              <p:sp>
                <p:nvSpPr>
                  <p:cNvPr id="208914" name="文字方塊 208913"/>
                  <p:cNvSpPr txBox="1"/>
                  <p:nvPr/>
                </p:nvSpPr>
                <p:spPr>
                  <a:xfrm>
                    <a:off x="5575300" y="1111250"/>
                    <a:ext cx="1079142" cy="276999"/>
                  </a:xfrm>
                  <a:prstGeom prst="rect">
                    <a:avLst/>
                  </a:prstGeom>
                  <a:noFill/>
                </p:spPr>
                <p:txBody>
                  <a:bodyPr wrap="none" rtlCol="0">
                    <a:spAutoFit/>
                  </a:bodyPr>
                  <a:lstStyle/>
                  <a:p>
                    <a:r>
                      <a:rPr lang="en-US" altLang="zh-TW" sz="1200" b="1" dirty="0" smtClean="0">
                        <a:latin typeface="Times New Roman" panose="02020603050405020304" pitchFamily="18" charset="0"/>
                        <a:cs typeface="Times New Roman" panose="02020603050405020304" pitchFamily="18" charset="0"/>
                      </a:rPr>
                      <a:t>ADC-A0(AC)</a:t>
                    </a:r>
                    <a:endParaRPr lang="zh-TW" altLang="en-US" sz="1200" b="1" dirty="0">
                      <a:latin typeface="Times New Roman" panose="02020603050405020304" pitchFamily="18" charset="0"/>
                      <a:cs typeface="Times New Roman" panose="02020603050405020304" pitchFamily="18" charset="0"/>
                    </a:endParaRPr>
                  </a:p>
                </p:txBody>
              </p:sp>
              <p:sp>
                <p:nvSpPr>
                  <p:cNvPr id="71" name="文字方塊 70"/>
                  <p:cNvSpPr txBox="1"/>
                  <p:nvPr/>
                </p:nvSpPr>
                <p:spPr>
                  <a:xfrm>
                    <a:off x="4076700" y="1130300"/>
                    <a:ext cx="1109150" cy="276999"/>
                  </a:xfrm>
                  <a:prstGeom prst="rect">
                    <a:avLst/>
                  </a:prstGeom>
                  <a:noFill/>
                </p:spPr>
                <p:txBody>
                  <a:bodyPr wrap="none" rtlCol="0">
                    <a:spAutoFit/>
                  </a:bodyPr>
                  <a:lstStyle/>
                  <a:p>
                    <a:r>
                      <a:rPr lang="en-US" altLang="zh-TW" sz="1200" b="1" dirty="0" smtClean="0">
                        <a:latin typeface="Times New Roman" panose="02020603050405020304" pitchFamily="18" charset="0"/>
                        <a:cs typeface="Times New Roman" panose="02020603050405020304" pitchFamily="18" charset="0"/>
                      </a:rPr>
                      <a:t>ADC-A1(AC)</a:t>
                    </a:r>
                    <a:endParaRPr lang="zh-TW" altLang="en-US" sz="1200" b="1" dirty="0">
                      <a:latin typeface="Times New Roman" panose="02020603050405020304" pitchFamily="18" charset="0"/>
                      <a:cs typeface="Times New Roman" panose="02020603050405020304" pitchFamily="18" charset="0"/>
                    </a:endParaRPr>
                  </a:p>
                </p:txBody>
              </p:sp>
              <p:sp>
                <p:nvSpPr>
                  <p:cNvPr id="72" name="文字方塊 71"/>
                  <p:cNvSpPr txBox="1"/>
                  <p:nvPr/>
                </p:nvSpPr>
                <p:spPr>
                  <a:xfrm>
                    <a:off x="4886325" y="4117975"/>
                    <a:ext cx="688009" cy="461665"/>
                  </a:xfrm>
                  <a:prstGeom prst="rect">
                    <a:avLst/>
                  </a:prstGeom>
                  <a:noFill/>
                </p:spPr>
                <p:txBody>
                  <a:bodyPr wrap="none" rtlCol="0">
                    <a:spAutoFit/>
                  </a:bodyPr>
                  <a:lstStyle/>
                  <a:p>
                    <a:pPr algn="ctr"/>
                    <a:r>
                      <a:rPr lang="en-US" altLang="zh-TW" sz="1200" b="1" dirty="0" smtClean="0">
                        <a:latin typeface="Times New Roman" panose="02020603050405020304" pitchFamily="18" charset="0"/>
                        <a:cs typeface="Times New Roman" panose="02020603050405020304" pitchFamily="18" charset="0"/>
                      </a:rPr>
                      <a:t>ADC-</a:t>
                    </a:r>
                  </a:p>
                  <a:p>
                    <a:pPr algn="ctr"/>
                    <a:r>
                      <a:rPr lang="en-US" altLang="zh-TW" sz="1200" b="1" dirty="0" smtClean="0">
                        <a:latin typeface="Times New Roman" panose="02020603050405020304" pitchFamily="18" charset="0"/>
                        <a:cs typeface="Times New Roman" panose="02020603050405020304" pitchFamily="18" charset="0"/>
                      </a:rPr>
                      <a:t>B0(AC)</a:t>
                    </a:r>
                    <a:endParaRPr lang="zh-TW" altLang="en-US" sz="1200" b="1" dirty="0">
                      <a:latin typeface="Times New Roman" panose="02020603050405020304" pitchFamily="18" charset="0"/>
                      <a:cs typeface="Times New Roman" panose="02020603050405020304" pitchFamily="18" charset="0"/>
                    </a:endParaRPr>
                  </a:p>
                </p:txBody>
              </p:sp>
              <p:sp>
                <p:nvSpPr>
                  <p:cNvPr id="73" name="文字方塊 72"/>
                  <p:cNvSpPr txBox="1"/>
                  <p:nvPr/>
                </p:nvSpPr>
                <p:spPr>
                  <a:xfrm>
                    <a:off x="1340428" y="4649354"/>
                    <a:ext cx="696024" cy="461665"/>
                  </a:xfrm>
                  <a:prstGeom prst="rect">
                    <a:avLst/>
                  </a:prstGeom>
                  <a:noFill/>
                </p:spPr>
                <p:txBody>
                  <a:bodyPr wrap="none" rtlCol="0">
                    <a:spAutoFit/>
                  </a:bodyPr>
                  <a:lstStyle/>
                  <a:p>
                    <a:pPr algn="ctr"/>
                    <a:r>
                      <a:rPr lang="en-US" altLang="zh-TW" sz="1200" b="1" dirty="0" smtClean="0">
                        <a:latin typeface="Times New Roman" panose="02020603050405020304" pitchFamily="18" charset="0"/>
                        <a:cs typeface="Times New Roman" panose="02020603050405020304" pitchFamily="18" charset="0"/>
                      </a:rPr>
                      <a:t>ADC-</a:t>
                    </a:r>
                  </a:p>
                  <a:p>
                    <a:pPr algn="ctr"/>
                    <a:r>
                      <a:rPr lang="en-US" altLang="zh-TW" sz="1200" b="1" dirty="0" smtClean="0">
                        <a:latin typeface="Times New Roman" panose="02020603050405020304" pitchFamily="18" charset="0"/>
                        <a:cs typeface="Times New Roman" panose="02020603050405020304" pitchFamily="18" charset="0"/>
                      </a:rPr>
                      <a:t>A2(DC)</a:t>
                    </a:r>
                    <a:endParaRPr lang="zh-TW" altLang="en-US" sz="1200" b="1" dirty="0">
                      <a:latin typeface="Times New Roman" panose="02020603050405020304" pitchFamily="18" charset="0"/>
                      <a:cs typeface="Times New Roman" panose="02020603050405020304" pitchFamily="18" charset="0"/>
                    </a:endParaRPr>
                  </a:p>
                </p:txBody>
              </p:sp>
              <p:sp>
                <p:nvSpPr>
                  <p:cNvPr id="74" name="文字方塊 73"/>
                  <p:cNvSpPr txBox="1"/>
                  <p:nvPr/>
                </p:nvSpPr>
                <p:spPr>
                  <a:xfrm>
                    <a:off x="7008668" y="4119706"/>
                    <a:ext cx="1071127" cy="276999"/>
                  </a:xfrm>
                  <a:prstGeom prst="rect">
                    <a:avLst/>
                  </a:prstGeom>
                  <a:noFill/>
                </p:spPr>
                <p:txBody>
                  <a:bodyPr wrap="none" rtlCol="0">
                    <a:spAutoFit/>
                  </a:bodyPr>
                  <a:lstStyle/>
                  <a:p>
                    <a:r>
                      <a:rPr lang="en-US" altLang="zh-TW" sz="1200" b="1" dirty="0" smtClean="0">
                        <a:latin typeface="Times New Roman" panose="02020603050405020304" pitchFamily="18" charset="0"/>
                        <a:cs typeface="Times New Roman" panose="02020603050405020304" pitchFamily="18" charset="0"/>
                      </a:rPr>
                      <a:t>ADC-B1(AC)</a:t>
                    </a:r>
                    <a:endParaRPr lang="zh-TW" altLang="en-US" sz="1200" b="1" dirty="0">
                      <a:latin typeface="Times New Roman" panose="02020603050405020304" pitchFamily="18" charset="0"/>
                      <a:cs typeface="Times New Roman" panose="02020603050405020304" pitchFamily="18" charset="0"/>
                    </a:endParaRPr>
                  </a:p>
                </p:txBody>
              </p:sp>
            </p:grpSp>
            <p:sp>
              <p:nvSpPr>
                <p:cNvPr id="208917" name="文字方塊 208916"/>
                <p:cNvSpPr txBox="1"/>
                <p:nvPr/>
              </p:nvSpPr>
              <p:spPr>
                <a:xfrm>
                  <a:off x="2333625" y="1743075"/>
                  <a:ext cx="413896" cy="307777"/>
                </a:xfrm>
                <a:prstGeom prst="rect">
                  <a:avLst/>
                </a:prstGeom>
                <a:noFill/>
              </p:spPr>
              <p:txBody>
                <a:bodyPr wrap="none" rtlCol="0">
                  <a:spAutoFit/>
                </a:bodyPr>
                <a:lstStyle/>
                <a:p>
                  <a:r>
                    <a:rPr lang="en-US" altLang="zh-TW" sz="1400" b="1" dirty="0" smtClean="0">
                      <a:solidFill>
                        <a:srgbClr val="FF0000"/>
                      </a:solidFill>
                      <a:latin typeface="Times New Roman" panose="02020603050405020304" pitchFamily="18" charset="0"/>
                      <a:cs typeface="Times New Roman" panose="02020603050405020304" pitchFamily="18" charset="0"/>
                    </a:rPr>
                    <a:t>Q1</a:t>
                  </a:r>
                  <a:endParaRPr lang="zh-TW" altLang="en-US" sz="1400" b="1" dirty="0">
                    <a:solidFill>
                      <a:srgbClr val="FF0000"/>
                    </a:solidFill>
                    <a:latin typeface="Times New Roman" panose="02020603050405020304" pitchFamily="18" charset="0"/>
                    <a:cs typeface="Times New Roman" panose="02020603050405020304" pitchFamily="18" charset="0"/>
                  </a:endParaRPr>
                </a:p>
              </p:txBody>
            </p:sp>
            <p:sp>
              <p:nvSpPr>
                <p:cNvPr id="78" name="文字方塊 77"/>
                <p:cNvSpPr txBox="1"/>
                <p:nvPr/>
              </p:nvSpPr>
              <p:spPr>
                <a:xfrm>
                  <a:off x="2343150" y="3505200"/>
                  <a:ext cx="413896" cy="307777"/>
                </a:xfrm>
                <a:prstGeom prst="rect">
                  <a:avLst/>
                </a:prstGeom>
                <a:noFill/>
              </p:spPr>
              <p:txBody>
                <a:bodyPr wrap="none" rtlCol="0">
                  <a:spAutoFit/>
                </a:bodyPr>
                <a:lstStyle/>
                <a:p>
                  <a:r>
                    <a:rPr lang="en-US" altLang="zh-TW" sz="1400" b="1" dirty="0" smtClean="0">
                      <a:solidFill>
                        <a:srgbClr val="FF0000"/>
                      </a:solidFill>
                      <a:latin typeface="Times New Roman" panose="02020603050405020304" pitchFamily="18" charset="0"/>
                      <a:cs typeface="Times New Roman" panose="02020603050405020304" pitchFamily="18" charset="0"/>
                    </a:rPr>
                    <a:t>Q2</a:t>
                  </a:r>
                  <a:endParaRPr lang="zh-TW" altLang="en-US" sz="1400" b="1" dirty="0">
                    <a:solidFill>
                      <a:srgbClr val="FF0000"/>
                    </a:solidFill>
                    <a:latin typeface="Times New Roman" panose="02020603050405020304" pitchFamily="18" charset="0"/>
                    <a:cs typeface="Times New Roman" panose="02020603050405020304" pitchFamily="18" charset="0"/>
                  </a:endParaRPr>
                </a:p>
              </p:txBody>
            </p:sp>
            <p:sp>
              <p:nvSpPr>
                <p:cNvPr id="79" name="文字方塊 78"/>
                <p:cNvSpPr txBox="1"/>
                <p:nvPr/>
              </p:nvSpPr>
              <p:spPr>
                <a:xfrm>
                  <a:off x="2724150" y="1762125"/>
                  <a:ext cx="413896" cy="307777"/>
                </a:xfrm>
                <a:prstGeom prst="rect">
                  <a:avLst/>
                </a:prstGeom>
                <a:noFill/>
              </p:spPr>
              <p:txBody>
                <a:bodyPr wrap="none" rtlCol="0">
                  <a:spAutoFit/>
                </a:bodyPr>
                <a:lstStyle/>
                <a:p>
                  <a:r>
                    <a:rPr lang="en-US" altLang="zh-TW" sz="1400" b="1" dirty="0" smtClean="0">
                      <a:solidFill>
                        <a:srgbClr val="FF0000"/>
                      </a:solidFill>
                      <a:latin typeface="Times New Roman" panose="02020603050405020304" pitchFamily="18" charset="0"/>
                      <a:cs typeface="Times New Roman" panose="02020603050405020304" pitchFamily="18" charset="0"/>
                    </a:rPr>
                    <a:t>Q3</a:t>
                  </a:r>
                  <a:endParaRPr lang="zh-TW" altLang="en-US" sz="1400" b="1" dirty="0">
                    <a:solidFill>
                      <a:srgbClr val="FF0000"/>
                    </a:solidFill>
                    <a:latin typeface="Times New Roman" panose="02020603050405020304" pitchFamily="18" charset="0"/>
                    <a:cs typeface="Times New Roman" panose="02020603050405020304" pitchFamily="18" charset="0"/>
                  </a:endParaRPr>
                </a:p>
              </p:txBody>
            </p:sp>
            <p:sp>
              <p:nvSpPr>
                <p:cNvPr id="80" name="文字方塊 79"/>
                <p:cNvSpPr txBox="1"/>
                <p:nvPr/>
              </p:nvSpPr>
              <p:spPr>
                <a:xfrm>
                  <a:off x="2695575" y="3533775"/>
                  <a:ext cx="413896" cy="307777"/>
                </a:xfrm>
                <a:prstGeom prst="rect">
                  <a:avLst/>
                </a:prstGeom>
                <a:noFill/>
              </p:spPr>
              <p:txBody>
                <a:bodyPr wrap="none" rtlCol="0">
                  <a:spAutoFit/>
                </a:bodyPr>
                <a:lstStyle/>
                <a:p>
                  <a:r>
                    <a:rPr lang="en-US" altLang="zh-TW" sz="1400" b="1" dirty="0" smtClean="0">
                      <a:solidFill>
                        <a:srgbClr val="FF0000"/>
                      </a:solidFill>
                      <a:latin typeface="Times New Roman" panose="02020603050405020304" pitchFamily="18" charset="0"/>
                      <a:cs typeface="Times New Roman" panose="02020603050405020304" pitchFamily="18" charset="0"/>
                    </a:rPr>
                    <a:t>Q4</a:t>
                  </a:r>
                  <a:endParaRPr lang="zh-TW" altLang="en-US" sz="1400" b="1" dirty="0">
                    <a:solidFill>
                      <a:srgbClr val="FF0000"/>
                    </a:solidFill>
                    <a:latin typeface="Times New Roman" panose="02020603050405020304" pitchFamily="18" charset="0"/>
                    <a:cs typeface="Times New Roman" panose="02020603050405020304" pitchFamily="18" charset="0"/>
                  </a:endParaRPr>
                </a:p>
              </p:txBody>
            </p:sp>
          </p:grpSp>
          <p:sp>
            <p:nvSpPr>
              <p:cNvPr id="29" name="矩形 28"/>
              <p:cNvSpPr/>
              <p:nvPr/>
            </p:nvSpPr>
            <p:spPr>
              <a:xfrm>
                <a:off x="2447925" y="4886325"/>
                <a:ext cx="904875" cy="400050"/>
              </a:xfrm>
              <a:prstGeom prst="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2" name="文字方塊 31"/>
              <p:cNvSpPr txBox="1"/>
              <p:nvPr/>
            </p:nvSpPr>
            <p:spPr>
              <a:xfrm>
                <a:off x="2571750" y="4943475"/>
                <a:ext cx="673582" cy="307777"/>
              </a:xfrm>
              <a:prstGeom prst="rect">
                <a:avLst/>
              </a:prstGeom>
              <a:noFill/>
            </p:spPr>
            <p:txBody>
              <a:bodyPr wrap="none" rtlCol="0">
                <a:spAutoFit/>
              </a:bodyPr>
              <a:lstStyle/>
              <a:p>
                <a:r>
                  <a:rPr lang="en-US" altLang="zh-TW" sz="1400" b="1" dirty="0" smtClean="0">
                    <a:latin typeface="Times New Roman" panose="02020603050405020304" pitchFamily="18" charset="0"/>
                    <a:cs typeface="Times New Roman" panose="02020603050405020304" pitchFamily="18" charset="0"/>
                  </a:rPr>
                  <a:t>CPLD</a:t>
                </a:r>
                <a:endParaRPr lang="zh-TW" altLang="en-US" sz="1400" b="1" dirty="0">
                  <a:latin typeface="Times New Roman" panose="02020603050405020304" pitchFamily="18" charset="0"/>
                  <a:cs typeface="Times New Roman" panose="02020603050405020304" pitchFamily="18" charset="0"/>
                </a:endParaRPr>
              </a:p>
            </p:txBody>
          </p:sp>
          <p:sp>
            <p:nvSpPr>
              <p:cNvPr id="81" name="矩形 80"/>
              <p:cNvSpPr/>
              <p:nvPr/>
            </p:nvSpPr>
            <p:spPr>
              <a:xfrm>
                <a:off x="3952875" y="5153024"/>
                <a:ext cx="1171575" cy="676275"/>
              </a:xfrm>
              <a:prstGeom prst="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2" name="矩形 81"/>
              <p:cNvSpPr/>
              <p:nvPr/>
            </p:nvSpPr>
            <p:spPr>
              <a:xfrm>
                <a:off x="2295525" y="5676899"/>
                <a:ext cx="1171575" cy="676275"/>
              </a:xfrm>
              <a:prstGeom prst="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3" name="向下箭號 82"/>
              <p:cNvSpPr/>
              <p:nvPr/>
            </p:nvSpPr>
            <p:spPr>
              <a:xfrm flipV="1">
                <a:off x="2703195" y="4537710"/>
                <a:ext cx="320040" cy="327660"/>
              </a:xfrm>
              <a:prstGeom prst="down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4" name="向下箭號 83"/>
              <p:cNvSpPr/>
              <p:nvPr/>
            </p:nvSpPr>
            <p:spPr>
              <a:xfrm flipV="1">
                <a:off x="2741295" y="5299710"/>
                <a:ext cx="320040" cy="327660"/>
              </a:xfrm>
              <a:prstGeom prst="down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3" name="文字方塊 32"/>
              <p:cNvSpPr txBox="1"/>
              <p:nvPr/>
            </p:nvSpPr>
            <p:spPr>
              <a:xfrm>
                <a:off x="2533500" y="5762625"/>
                <a:ext cx="742512" cy="523220"/>
              </a:xfrm>
              <a:prstGeom prst="rect">
                <a:avLst/>
              </a:prstGeom>
              <a:noFill/>
            </p:spPr>
            <p:txBody>
              <a:bodyPr wrap="none" rtlCol="0">
                <a:spAutoFit/>
              </a:bodyPr>
              <a:lstStyle/>
              <a:p>
                <a:pPr algn="ctr"/>
                <a:r>
                  <a:rPr lang="en-US" altLang="zh-TW" sz="1400" b="1" dirty="0" smtClean="0">
                    <a:latin typeface="Times New Roman" panose="02020603050405020304" pitchFamily="18" charset="0"/>
                    <a:cs typeface="Times New Roman" panose="02020603050405020304" pitchFamily="18" charset="0"/>
                  </a:rPr>
                  <a:t>F28335</a:t>
                </a:r>
              </a:p>
              <a:p>
                <a:pPr algn="ctr"/>
                <a:r>
                  <a:rPr lang="en-US" altLang="zh-TW" sz="1400" b="1" dirty="0" smtClean="0">
                    <a:latin typeface="Times New Roman" panose="02020603050405020304" pitchFamily="18" charset="0"/>
                    <a:cs typeface="Times New Roman" panose="02020603050405020304" pitchFamily="18" charset="0"/>
                  </a:rPr>
                  <a:t>DSP</a:t>
                </a:r>
                <a:endParaRPr lang="zh-TW" altLang="en-US" sz="1400" b="1" dirty="0">
                  <a:latin typeface="Times New Roman" panose="02020603050405020304" pitchFamily="18" charset="0"/>
                  <a:cs typeface="Times New Roman" panose="02020603050405020304" pitchFamily="18" charset="0"/>
                </a:endParaRPr>
              </a:p>
            </p:txBody>
          </p:sp>
          <p:sp>
            <p:nvSpPr>
              <p:cNvPr id="34" name="文字方塊 33"/>
              <p:cNvSpPr txBox="1"/>
              <p:nvPr/>
            </p:nvSpPr>
            <p:spPr>
              <a:xfrm>
                <a:off x="4064227" y="5219700"/>
                <a:ext cx="978088" cy="523220"/>
              </a:xfrm>
              <a:prstGeom prst="rect">
                <a:avLst/>
              </a:prstGeom>
              <a:noFill/>
            </p:spPr>
            <p:txBody>
              <a:bodyPr wrap="none" rtlCol="0">
                <a:spAutoFit/>
              </a:bodyPr>
              <a:lstStyle/>
              <a:p>
                <a:pPr algn="ctr"/>
                <a:r>
                  <a:rPr lang="en-US" altLang="zh-TW" sz="1400" b="1" dirty="0" smtClean="0">
                    <a:latin typeface="Times New Roman" panose="02020603050405020304" pitchFamily="18" charset="0"/>
                    <a:cs typeface="Times New Roman" panose="02020603050405020304" pitchFamily="18" charset="0"/>
                  </a:rPr>
                  <a:t>Protection</a:t>
                </a:r>
              </a:p>
              <a:p>
                <a:pPr algn="ctr"/>
                <a:r>
                  <a:rPr lang="en-US" altLang="zh-TW" sz="1400" b="1" dirty="0" smtClean="0">
                    <a:latin typeface="Times New Roman" panose="02020603050405020304" pitchFamily="18" charset="0"/>
                    <a:cs typeface="Times New Roman" panose="02020603050405020304" pitchFamily="18" charset="0"/>
                  </a:rPr>
                  <a:t>Circuit</a:t>
                </a:r>
                <a:endParaRPr lang="zh-TW" altLang="en-US" sz="1400" b="1" dirty="0">
                  <a:latin typeface="Times New Roman" panose="02020603050405020304" pitchFamily="18" charset="0"/>
                  <a:cs typeface="Times New Roman" panose="02020603050405020304" pitchFamily="18" charset="0"/>
                </a:endParaRPr>
              </a:p>
            </p:txBody>
          </p:sp>
          <p:cxnSp>
            <p:nvCxnSpPr>
              <p:cNvPr id="36" name="直線單箭頭接點 35"/>
              <p:cNvCxnSpPr>
                <a:endCxn id="29" idx="3"/>
              </p:cNvCxnSpPr>
              <p:nvPr/>
            </p:nvCxnSpPr>
            <p:spPr>
              <a:xfrm flipH="1">
                <a:off x="3352800" y="5057775"/>
                <a:ext cx="390525" cy="0"/>
              </a:xfrm>
              <a:prstGeom prst="straightConnector1">
                <a:avLst/>
              </a:prstGeom>
              <a:ln>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52" name="直線接點 51"/>
              <p:cNvCxnSpPr/>
              <p:nvPr/>
            </p:nvCxnSpPr>
            <p:spPr>
              <a:xfrm>
                <a:off x="3733800" y="5057775"/>
                <a:ext cx="0" cy="4381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直線接點 54"/>
              <p:cNvCxnSpPr>
                <a:endCxn id="81" idx="1"/>
              </p:cNvCxnSpPr>
              <p:nvPr/>
            </p:nvCxnSpPr>
            <p:spPr>
              <a:xfrm flipV="1">
                <a:off x="3733800" y="5491162"/>
                <a:ext cx="2190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1" name="左-右雙向箭號 90"/>
            <p:cNvSpPr/>
            <p:nvPr/>
          </p:nvSpPr>
          <p:spPr bwMode="auto">
            <a:xfrm>
              <a:off x="1822026" y="5677746"/>
              <a:ext cx="411480" cy="274320"/>
            </a:xfrm>
            <a:prstGeom prst="leftRightArrow">
              <a:avLst/>
            </a:prstGeom>
            <a:solidFill>
              <a:srgbClr val="00B050"/>
            </a:solidFill>
            <a:ln w="1270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TW" altLang="en-US" sz="1800" b="0" i="0" u="none" strike="noStrike" cap="none" normalizeH="0" baseline="0" smtClean="0">
                <a:ln>
                  <a:noFill/>
                </a:ln>
                <a:solidFill>
                  <a:schemeClr val="tx1"/>
                </a:solidFill>
                <a:effectLst/>
                <a:latin typeface="Arial" pitchFamily="34" charset="0"/>
                <a:ea typeface="SimSun" pitchFamily="2" charset="-122"/>
              </a:endParaRPr>
            </a:p>
          </p:txBody>
        </p:sp>
        <p:sp>
          <p:nvSpPr>
            <p:cNvPr id="92" name="文字方塊 91"/>
            <p:cNvSpPr txBox="1"/>
            <p:nvPr/>
          </p:nvSpPr>
          <p:spPr>
            <a:xfrm>
              <a:off x="1198033" y="5702300"/>
              <a:ext cx="611065" cy="276999"/>
            </a:xfrm>
            <a:prstGeom prst="rect">
              <a:avLst/>
            </a:prstGeom>
            <a:noFill/>
          </p:spPr>
          <p:txBody>
            <a:bodyPr wrap="none" rtlCol="0">
              <a:spAutoFit/>
            </a:bodyPr>
            <a:lstStyle/>
            <a:p>
              <a:r>
                <a:rPr lang="en-US" altLang="zh-TW" sz="1200" b="1" dirty="0" smtClean="0">
                  <a:solidFill>
                    <a:srgbClr val="FF0000"/>
                  </a:solidFill>
                  <a:latin typeface="Times New Roman" panose="02020603050405020304" pitchFamily="18" charset="0"/>
                  <a:cs typeface="Times New Roman" panose="02020603050405020304" pitchFamily="18" charset="0"/>
                </a:rPr>
                <a:t>RS232</a:t>
              </a:r>
              <a:endParaRPr lang="zh-TW" altLang="en-US" sz="1200" b="1" dirty="0">
                <a:solidFill>
                  <a:srgbClr val="FF0000"/>
                </a:solidFill>
                <a:latin typeface="Times New Roman" panose="02020603050405020304" pitchFamily="18" charset="0"/>
                <a:cs typeface="Times New Roman" panose="02020603050405020304" pitchFamily="18" charset="0"/>
              </a:endParaRPr>
            </a:p>
          </p:txBody>
        </p:sp>
        <p:sp>
          <p:nvSpPr>
            <p:cNvPr id="93" name="文字方塊 92"/>
            <p:cNvSpPr txBox="1"/>
            <p:nvPr/>
          </p:nvSpPr>
          <p:spPr>
            <a:xfrm>
              <a:off x="990600" y="5914813"/>
              <a:ext cx="1104790" cy="461665"/>
            </a:xfrm>
            <a:prstGeom prst="rect">
              <a:avLst/>
            </a:prstGeom>
            <a:noFill/>
          </p:spPr>
          <p:txBody>
            <a:bodyPr wrap="none" rtlCol="0">
              <a:spAutoFit/>
            </a:bodyPr>
            <a:lstStyle/>
            <a:p>
              <a:pPr algn="ctr"/>
              <a:r>
                <a:rPr lang="en-US" altLang="zh-TW" sz="1200" b="1" dirty="0" smtClean="0">
                  <a:solidFill>
                    <a:srgbClr val="FF0000"/>
                  </a:solidFill>
                  <a:latin typeface="Times New Roman" panose="02020603050405020304" pitchFamily="18" charset="0"/>
                  <a:cs typeface="Times New Roman" panose="02020603050405020304" pitchFamily="18" charset="0"/>
                </a:rPr>
                <a:t>SCIC</a:t>
              </a:r>
            </a:p>
            <a:p>
              <a:pPr algn="ctr"/>
              <a:r>
                <a:rPr lang="en-US" altLang="zh-TW" sz="1200" b="1" dirty="0" smtClean="0">
                  <a:solidFill>
                    <a:srgbClr val="FF0000"/>
                  </a:solidFill>
                  <a:latin typeface="Times New Roman" panose="02020603050405020304" pitchFamily="18" charset="0"/>
                  <a:cs typeface="Times New Roman" panose="02020603050405020304" pitchFamily="18" charset="0"/>
                </a:rPr>
                <a:t>(GPIO 62, 63)</a:t>
              </a:r>
              <a:endParaRPr lang="zh-TW" altLang="en-US" sz="1200" b="1" dirty="0">
                <a:solidFill>
                  <a:srgbClr val="FF0000"/>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4404144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2</a:t>
            </a:fld>
            <a:endParaRPr lang="zh-TW" altLang="en-US"/>
          </a:p>
        </p:txBody>
      </p:sp>
      <p:sp>
        <p:nvSpPr>
          <p:cNvPr id="3" name="文字方塊 2"/>
          <p:cNvSpPr txBox="1"/>
          <p:nvPr/>
        </p:nvSpPr>
        <p:spPr>
          <a:xfrm>
            <a:off x="646639" y="948267"/>
            <a:ext cx="7406836" cy="5078313"/>
          </a:xfrm>
          <a:prstGeom prst="rect">
            <a:avLst/>
          </a:prstGeom>
          <a:noFill/>
        </p:spPr>
        <p:txBody>
          <a:bodyPr wrap="none" rtlCol="0">
            <a:spAutoFit/>
          </a:bodyPr>
          <a:lstStyle/>
          <a:p>
            <a:pPr marL="342900" indent="-342900">
              <a:lnSpc>
                <a:spcPct val="150000"/>
              </a:lnSpc>
              <a:buFont typeface="Wingdings" pitchFamily="2" charset="2"/>
              <a:buChar char="l"/>
            </a:pPr>
            <a:r>
              <a:rPr lang="en-US" altLang="zh-TW" sz="2400" b="1" dirty="0" smtClean="0">
                <a:solidFill>
                  <a:srgbClr val="0000FF"/>
                </a:solidFill>
                <a:latin typeface="Times New Roman" pitchFamily="18" charset="0"/>
                <a:ea typeface="標楷體" pitchFamily="65" charset="-120"/>
                <a:cs typeface="Times New Roman" pitchFamily="18" charset="0"/>
              </a:rPr>
              <a:t>PSIM</a:t>
            </a:r>
            <a:r>
              <a:rPr lang="zh-TW" altLang="en-US" sz="2400" b="1" dirty="0" smtClean="0">
                <a:solidFill>
                  <a:srgbClr val="0000FF"/>
                </a:solidFill>
                <a:latin typeface="Times New Roman" pitchFamily="18" charset="0"/>
                <a:ea typeface="標楷體" pitchFamily="65" charset="-120"/>
                <a:cs typeface="Times New Roman" pitchFamily="18" charset="0"/>
              </a:rPr>
              <a:t> </a:t>
            </a:r>
            <a:r>
              <a:rPr lang="en-US" altLang="zh-TW" sz="2400" b="1" dirty="0" smtClean="0">
                <a:solidFill>
                  <a:srgbClr val="0000FF"/>
                </a:solidFill>
                <a:latin typeface="Times New Roman" pitchFamily="18" charset="0"/>
                <a:ea typeface="標楷體" pitchFamily="65" charset="-120"/>
                <a:cs typeface="Times New Roman" pitchFamily="18" charset="0"/>
              </a:rPr>
              <a:t>Functions</a:t>
            </a:r>
          </a:p>
          <a:p>
            <a:pPr marL="342900" indent="-342900">
              <a:lnSpc>
                <a:spcPct val="150000"/>
              </a:lnSpc>
              <a:buFont typeface="Wingdings" pitchFamily="2" charset="2"/>
              <a:buChar char="l"/>
            </a:pPr>
            <a:r>
              <a:rPr lang="en-US" altLang="zh-TW" sz="2400" b="1" dirty="0" smtClean="0">
                <a:solidFill>
                  <a:srgbClr val="0000FF"/>
                </a:solidFill>
                <a:latin typeface="Times New Roman" pitchFamily="18" charset="0"/>
                <a:ea typeface="標楷體" pitchFamily="65" charset="-120"/>
                <a:cs typeface="Times New Roman" pitchFamily="18" charset="0"/>
              </a:rPr>
              <a:t>Digital Control Implementation</a:t>
            </a:r>
          </a:p>
          <a:p>
            <a:pPr>
              <a:lnSpc>
                <a:spcPct val="150000"/>
              </a:lnSpc>
            </a:pPr>
            <a:r>
              <a:rPr lang="en-US" altLang="zh-TW" sz="2400" b="1" dirty="0">
                <a:solidFill>
                  <a:srgbClr val="0000FF"/>
                </a:solidFill>
                <a:latin typeface="Times New Roman" pitchFamily="18" charset="0"/>
                <a:ea typeface="標楷體" pitchFamily="65" charset="-120"/>
                <a:cs typeface="Times New Roman" pitchFamily="18" charset="0"/>
              </a:rPr>
              <a:t> </a:t>
            </a:r>
            <a:r>
              <a:rPr lang="en-US" altLang="zh-TW" sz="2400" b="1" dirty="0" smtClean="0">
                <a:solidFill>
                  <a:srgbClr val="0000FF"/>
                </a:solidFill>
                <a:latin typeface="Times New Roman" pitchFamily="18" charset="0"/>
                <a:ea typeface="標楷體" pitchFamily="65" charset="-120"/>
                <a:cs typeface="Times New Roman" pitchFamily="18" charset="0"/>
              </a:rPr>
              <a:t>   (</a:t>
            </a:r>
            <a:r>
              <a:rPr lang="en-US" altLang="zh-TW" sz="2400" b="1" dirty="0" err="1" smtClean="0">
                <a:solidFill>
                  <a:srgbClr val="0000FF"/>
                </a:solidFill>
                <a:latin typeface="Times New Roman" pitchFamily="18" charset="0"/>
                <a:ea typeface="標楷體" pitchFamily="65" charset="-120"/>
                <a:cs typeface="Times New Roman" pitchFamily="18" charset="0"/>
              </a:rPr>
              <a:t>SimCoder</a:t>
            </a:r>
            <a:r>
              <a:rPr lang="en-US" altLang="zh-TW" sz="2400" b="1" dirty="0" smtClean="0">
                <a:solidFill>
                  <a:srgbClr val="0000FF"/>
                </a:solidFill>
                <a:latin typeface="Times New Roman" pitchFamily="18" charset="0"/>
                <a:ea typeface="標楷體" pitchFamily="65" charset="-120"/>
                <a:cs typeface="Times New Roman" pitchFamily="18" charset="0"/>
              </a:rPr>
              <a:t> + TI DSP Target) </a:t>
            </a:r>
            <a:endParaRPr lang="en-US" altLang="zh-TW" sz="2400" b="1" dirty="0">
              <a:solidFill>
                <a:srgbClr val="0000FF"/>
              </a:solidFill>
              <a:latin typeface="Times New Roman" pitchFamily="18" charset="0"/>
              <a:ea typeface="標楷體" pitchFamily="65" charset="-120"/>
              <a:cs typeface="Times New Roman" pitchFamily="18" charset="0"/>
            </a:endParaRPr>
          </a:p>
          <a:p>
            <a:pPr marL="342900" indent="-342900">
              <a:lnSpc>
                <a:spcPct val="150000"/>
              </a:lnSpc>
              <a:buFont typeface="Wingdings" pitchFamily="2" charset="2"/>
              <a:buChar char="l"/>
            </a:pPr>
            <a:r>
              <a:rPr lang="en-US" altLang="zh-TW" sz="2400" b="1" dirty="0" smtClean="0">
                <a:solidFill>
                  <a:srgbClr val="0000FF"/>
                </a:solidFill>
                <a:latin typeface="Times New Roman" pitchFamily="18" charset="0"/>
                <a:ea typeface="標楷體" pitchFamily="65" charset="-120"/>
                <a:cs typeface="Times New Roman" pitchFamily="18" charset="0"/>
              </a:rPr>
              <a:t>PEK-110 Inverter Hardware Introduction </a:t>
            </a:r>
          </a:p>
          <a:p>
            <a:pPr marL="342900" indent="-342900">
              <a:lnSpc>
                <a:spcPct val="150000"/>
              </a:lnSpc>
              <a:buFont typeface="Wingdings" pitchFamily="2" charset="2"/>
              <a:buChar char="l"/>
            </a:pPr>
            <a:r>
              <a:rPr lang="en-US" altLang="zh-TW" sz="2400" b="1" dirty="0" smtClean="0">
                <a:solidFill>
                  <a:srgbClr val="0000FF"/>
                </a:solidFill>
                <a:latin typeface="Times New Roman" pitchFamily="18" charset="0"/>
                <a:ea typeface="標楷體" pitchFamily="65" charset="-120"/>
                <a:cs typeface="Times New Roman" pitchFamily="18" charset="0"/>
              </a:rPr>
              <a:t>Lab 1</a:t>
            </a:r>
            <a:r>
              <a:rPr lang="zh-TW" altLang="en-US" sz="2400" b="1" dirty="0" smtClean="0">
                <a:solidFill>
                  <a:srgbClr val="0000FF"/>
                </a:solidFill>
                <a:latin typeface="Times New Roman" pitchFamily="18" charset="0"/>
                <a:ea typeface="標楷體" pitchFamily="65" charset="-120"/>
                <a:cs typeface="Times New Roman" pitchFamily="18" charset="0"/>
              </a:rPr>
              <a:t>：</a:t>
            </a:r>
            <a:r>
              <a:rPr lang="en-US" altLang="zh-TW" sz="2400" b="1" dirty="0">
                <a:solidFill>
                  <a:srgbClr val="0000FF"/>
                </a:solidFill>
                <a:latin typeface="Times New Roman" pitchFamily="18" charset="0"/>
                <a:ea typeface="標楷體" pitchFamily="65" charset="-120"/>
                <a:cs typeface="Times New Roman" pitchFamily="18" charset="0"/>
              </a:rPr>
              <a:t>Unipolar Voltage Switching </a:t>
            </a:r>
            <a:r>
              <a:rPr lang="en-US" altLang="zh-TW" sz="2400" b="1" dirty="0" smtClean="0">
                <a:solidFill>
                  <a:srgbClr val="0000FF"/>
                </a:solidFill>
                <a:latin typeface="Times New Roman" pitchFamily="18" charset="0"/>
                <a:ea typeface="標楷體" pitchFamily="65" charset="-120"/>
                <a:cs typeface="Times New Roman" pitchFamily="18" charset="0"/>
              </a:rPr>
              <a:t>SPWM </a:t>
            </a:r>
            <a:r>
              <a:rPr lang="en-US" altLang="zh-TW" sz="2400" b="1" dirty="0">
                <a:solidFill>
                  <a:srgbClr val="0000FF"/>
                </a:solidFill>
                <a:latin typeface="Times New Roman" pitchFamily="18" charset="0"/>
                <a:ea typeface="標楷體" pitchFamily="65" charset="-120"/>
                <a:cs typeface="Times New Roman" pitchFamily="18" charset="0"/>
              </a:rPr>
              <a:t>Inverter</a:t>
            </a:r>
            <a:endParaRPr lang="en-US" altLang="zh-TW" sz="2400" b="1" dirty="0" smtClean="0">
              <a:solidFill>
                <a:srgbClr val="0000FF"/>
              </a:solidFill>
              <a:latin typeface="Times New Roman" pitchFamily="18" charset="0"/>
              <a:ea typeface="標楷體" pitchFamily="65" charset="-120"/>
              <a:cs typeface="Times New Roman" pitchFamily="18" charset="0"/>
            </a:endParaRPr>
          </a:p>
          <a:p>
            <a:pPr marL="342900" indent="-342900">
              <a:lnSpc>
                <a:spcPct val="150000"/>
              </a:lnSpc>
              <a:buFont typeface="Wingdings" pitchFamily="2" charset="2"/>
              <a:buChar char="l"/>
            </a:pPr>
            <a:r>
              <a:rPr lang="en-US" altLang="zh-TW" sz="2400" b="1" dirty="0" smtClean="0">
                <a:solidFill>
                  <a:srgbClr val="0000FF"/>
                </a:solidFill>
                <a:latin typeface="Times New Roman" pitchFamily="18" charset="0"/>
                <a:ea typeface="標楷體" pitchFamily="65" charset="-120"/>
                <a:cs typeface="Times New Roman" pitchFamily="18" charset="0"/>
              </a:rPr>
              <a:t>Lab 2</a:t>
            </a:r>
            <a:r>
              <a:rPr lang="zh-TW" altLang="en-US" sz="2400" b="1" dirty="0" smtClean="0">
                <a:solidFill>
                  <a:srgbClr val="0000FF"/>
                </a:solidFill>
                <a:latin typeface="Times New Roman" pitchFamily="18" charset="0"/>
                <a:ea typeface="標楷體" pitchFamily="65" charset="-120"/>
                <a:cs typeface="Times New Roman" pitchFamily="18" charset="0"/>
              </a:rPr>
              <a:t>：</a:t>
            </a:r>
            <a:r>
              <a:rPr lang="en-US" altLang="zh-TW" sz="2400" b="1" dirty="0" smtClean="0">
                <a:solidFill>
                  <a:srgbClr val="0000FF"/>
                </a:solidFill>
                <a:latin typeface="Times New Roman" pitchFamily="18" charset="0"/>
                <a:ea typeface="標楷體" pitchFamily="65" charset="-120"/>
                <a:cs typeface="Times New Roman" pitchFamily="18" charset="0"/>
              </a:rPr>
              <a:t>Dual-loop Control of Inverter Voltage</a:t>
            </a:r>
          </a:p>
          <a:p>
            <a:pPr marL="342900" indent="-342900">
              <a:lnSpc>
                <a:spcPct val="150000"/>
              </a:lnSpc>
              <a:buFont typeface="Wingdings" pitchFamily="2" charset="2"/>
              <a:buChar char="l"/>
            </a:pPr>
            <a:r>
              <a:rPr lang="en-US" altLang="zh-TW" sz="2400" b="1" dirty="0" smtClean="0">
                <a:solidFill>
                  <a:srgbClr val="0000FF"/>
                </a:solidFill>
                <a:latin typeface="Times New Roman" pitchFamily="18" charset="0"/>
                <a:ea typeface="標楷體" pitchFamily="65" charset="-120"/>
                <a:cs typeface="Times New Roman" pitchFamily="18" charset="0"/>
              </a:rPr>
              <a:t>Lab 3</a:t>
            </a:r>
            <a:r>
              <a:rPr lang="zh-TW" altLang="en-US" sz="2400" b="1" dirty="0" smtClean="0">
                <a:solidFill>
                  <a:srgbClr val="0000FF"/>
                </a:solidFill>
                <a:latin typeface="Times New Roman" pitchFamily="18" charset="0"/>
                <a:ea typeface="標楷體" pitchFamily="65" charset="-120"/>
                <a:cs typeface="Times New Roman" pitchFamily="18" charset="0"/>
              </a:rPr>
              <a:t>：</a:t>
            </a:r>
            <a:r>
              <a:rPr lang="en-US" altLang="zh-TW" sz="2400" b="1" dirty="0" smtClean="0">
                <a:solidFill>
                  <a:srgbClr val="0000FF"/>
                </a:solidFill>
                <a:latin typeface="Times New Roman" pitchFamily="18" charset="0"/>
                <a:ea typeface="標楷體" pitchFamily="65" charset="-120"/>
                <a:cs typeface="Times New Roman" pitchFamily="18" charset="0"/>
              </a:rPr>
              <a:t>Single-phase Grid-Connected Inverter </a:t>
            </a:r>
          </a:p>
          <a:p>
            <a:pPr marL="342900" indent="-342900">
              <a:lnSpc>
                <a:spcPct val="150000"/>
              </a:lnSpc>
              <a:buFont typeface="Wingdings" pitchFamily="2" charset="2"/>
              <a:buChar char="l"/>
            </a:pPr>
            <a:r>
              <a:rPr lang="en-US" altLang="zh-TW" sz="2400" b="1" dirty="0" smtClean="0">
                <a:solidFill>
                  <a:srgbClr val="0000FF"/>
                </a:solidFill>
                <a:latin typeface="Times New Roman" pitchFamily="18" charset="0"/>
                <a:ea typeface="標楷體" pitchFamily="65" charset="-120"/>
                <a:cs typeface="Times New Roman" pitchFamily="18" charset="0"/>
              </a:rPr>
              <a:t>Lab 4 : Single-phase Bridgeless PFC</a:t>
            </a:r>
            <a:r>
              <a:rPr lang="zh-TW" altLang="en-US" sz="2400" b="1" dirty="0" smtClean="0">
                <a:solidFill>
                  <a:srgbClr val="0000FF"/>
                </a:solidFill>
                <a:latin typeface="Times New Roman" pitchFamily="18" charset="0"/>
                <a:ea typeface="標楷體" pitchFamily="65" charset="-120"/>
                <a:cs typeface="Times New Roman" pitchFamily="18" charset="0"/>
              </a:rPr>
              <a:t> </a:t>
            </a:r>
            <a:r>
              <a:rPr lang="en-US" altLang="zh-TW" sz="2400" b="1" dirty="0">
                <a:solidFill>
                  <a:srgbClr val="0000FF"/>
                </a:solidFill>
                <a:latin typeface="Times New Roman" pitchFamily="18" charset="0"/>
                <a:ea typeface="標楷體" pitchFamily="65" charset="-120"/>
                <a:cs typeface="Times New Roman" pitchFamily="18" charset="0"/>
              </a:rPr>
              <a:t>Boost </a:t>
            </a:r>
            <a:r>
              <a:rPr lang="en-US" altLang="zh-TW" sz="2400" b="1" dirty="0" smtClean="0">
                <a:solidFill>
                  <a:srgbClr val="0000FF"/>
                </a:solidFill>
                <a:latin typeface="Times New Roman" pitchFamily="18" charset="0"/>
                <a:ea typeface="標楷體" pitchFamily="65" charset="-120"/>
                <a:cs typeface="Times New Roman" pitchFamily="18" charset="0"/>
              </a:rPr>
              <a:t>Rectifier</a:t>
            </a:r>
          </a:p>
          <a:p>
            <a:pPr marL="342900" indent="-342900">
              <a:lnSpc>
                <a:spcPct val="150000"/>
              </a:lnSpc>
              <a:buFont typeface="Wingdings" pitchFamily="2" charset="2"/>
              <a:buChar char="l"/>
            </a:pPr>
            <a:r>
              <a:rPr lang="en-US" altLang="zh-TW" sz="2400" b="1" dirty="0" smtClean="0">
                <a:solidFill>
                  <a:srgbClr val="0000FF"/>
                </a:solidFill>
                <a:latin typeface="Times New Roman" pitchFamily="18" charset="0"/>
                <a:ea typeface="標楷體" pitchFamily="65" charset="-120"/>
                <a:cs typeface="Times New Roman" pitchFamily="18" charset="0"/>
              </a:rPr>
              <a:t>Lab 5 : Voltage-mode </a:t>
            </a:r>
            <a:r>
              <a:rPr lang="en-US" altLang="zh-TW" sz="2400" b="1" dirty="0">
                <a:solidFill>
                  <a:srgbClr val="0000FF"/>
                </a:solidFill>
                <a:latin typeface="Times New Roman" pitchFamily="18" charset="0"/>
                <a:ea typeface="標楷體" pitchFamily="65" charset="-120"/>
                <a:cs typeface="Times New Roman" pitchFamily="18" charset="0"/>
              </a:rPr>
              <a:t>Control of Inverter Voltage</a:t>
            </a:r>
            <a:endParaRPr lang="en-US" altLang="zh-TW" sz="2400" b="1" dirty="0" smtClean="0">
              <a:solidFill>
                <a:srgbClr val="0000FF"/>
              </a:solidFill>
              <a:latin typeface="Times New Roman" pitchFamily="18" charset="0"/>
              <a:ea typeface="標楷體" pitchFamily="65" charset="-120"/>
              <a:cs typeface="Times New Roman" pitchFamily="18" charset="0"/>
            </a:endParaRPr>
          </a:p>
        </p:txBody>
      </p:sp>
      <p:sp>
        <p:nvSpPr>
          <p:cNvPr id="4" name="文字方塊 3"/>
          <p:cNvSpPr txBox="1"/>
          <p:nvPr/>
        </p:nvSpPr>
        <p:spPr>
          <a:xfrm>
            <a:off x="609600" y="406399"/>
            <a:ext cx="1620957" cy="523220"/>
          </a:xfrm>
          <a:prstGeom prst="rect">
            <a:avLst/>
          </a:prstGeom>
          <a:noFill/>
        </p:spPr>
        <p:txBody>
          <a:bodyPr wrap="none" rtlCol="0">
            <a:spAutoFit/>
          </a:bodyPr>
          <a:lstStyle/>
          <a:p>
            <a:r>
              <a:rPr lang="en-US" altLang="zh-TW" sz="2800" b="1" dirty="0" smtClean="0">
                <a:solidFill>
                  <a:srgbClr val="FF0000"/>
                </a:solidFill>
                <a:latin typeface="Times New Roman" panose="02020603050405020304" pitchFamily="18" charset="0"/>
                <a:ea typeface="標楷體" pitchFamily="65" charset="-120"/>
                <a:cs typeface="Times New Roman" panose="02020603050405020304" pitchFamily="18" charset="0"/>
              </a:rPr>
              <a:t>Contents</a:t>
            </a:r>
            <a:endParaRPr lang="zh-TW" altLang="en-US" sz="2800" b="1" dirty="0">
              <a:solidFill>
                <a:srgbClr val="FF0000"/>
              </a:solidFill>
              <a:latin typeface="Times New Roman" panose="02020603050405020304" pitchFamily="18" charset="0"/>
              <a:ea typeface="標楷體" pitchFamily="65" charset="-12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20</a:t>
            </a:fld>
            <a:endParaRPr lang="zh-TW" altLang="en-US"/>
          </a:p>
        </p:txBody>
      </p:sp>
      <p:sp>
        <p:nvSpPr>
          <p:cNvPr id="32" name="文字方塊 31"/>
          <p:cNvSpPr txBox="1"/>
          <p:nvPr/>
        </p:nvSpPr>
        <p:spPr>
          <a:xfrm>
            <a:off x="327660" y="121920"/>
            <a:ext cx="3392147" cy="461665"/>
          </a:xfrm>
          <a:prstGeom prst="rect">
            <a:avLst/>
          </a:prstGeom>
          <a:noFill/>
        </p:spPr>
        <p:txBody>
          <a:bodyPr wrap="none" rtlCol="0">
            <a:spAutoFit/>
          </a:bodyPr>
          <a:lstStyle/>
          <a:p>
            <a:r>
              <a:rPr lang="en-US" altLang="zh-TW" sz="2400" b="1" dirty="0" smtClean="0">
                <a:solidFill>
                  <a:srgbClr val="FF0000"/>
                </a:solidFill>
                <a:latin typeface="Times New Roman" panose="02020603050405020304" pitchFamily="18" charset="0"/>
                <a:cs typeface="Times New Roman" panose="02020603050405020304" pitchFamily="18" charset="0"/>
              </a:rPr>
              <a:t>PEK-110 Circuit Layout</a:t>
            </a:r>
            <a:endParaRPr lang="zh-TW" altLang="en-US" sz="2400" b="1" dirty="0">
              <a:solidFill>
                <a:srgbClr val="FF0000"/>
              </a:solidFill>
              <a:latin typeface="Times New Roman" panose="02020603050405020304" pitchFamily="18" charset="0"/>
              <a:cs typeface="Times New Roman" panose="02020603050405020304" pitchFamily="18" charset="0"/>
            </a:endParaRPr>
          </a:p>
        </p:txBody>
      </p:sp>
      <p:grpSp>
        <p:nvGrpSpPr>
          <p:cNvPr id="40" name="群組 39"/>
          <p:cNvGrpSpPr/>
          <p:nvPr/>
        </p:nvGrpSpPr>
        <p:grpSpPr>
          <a:xfrm>
            <a:off x="295275" y="782955"/>
            <a:ext cx="8542437" cy="5455265"/>
            <a:chOff x="304800" y="640080"/>
            <a:chExt cx="8542437" cy="5455265"/>
          </a:xfrm>
        </p:grpSpPr>
        <p:pic>
          <p:nvPicPr>
            <p:cNvPr id="2088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38319" y="1684040"/>
              <a:ext cx="5654021" cy="34212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4" name="直線單箭頭接點 3"/>
            <p:cNvCxnSpPr/>
            <p:nvPr/>
          </p:nvCxnSpPr>
          <p:spPr>
            <a:xfrm flipV="1">
              <a:off x="1120140" y="3634740"/>
              <a:ext cx="1104900" cy="12192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 name="直線單箭頭接點 5"/>
            <p:cNvCxnSpPr/>
            <p:nvPr/>
          </p:nvCxnSpPr>
          <p:spPr>
            <a:xfrm>
              <a:off x="1203960" y="2964180"/>
              <a:ext cx="1805940" cy="58674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直線單箭頭接點 7"/>
            <p:cNvCxnSpPr/>
            <p:nvPr/>
          </p:nvCxnSpPr>
          <p:spPr>
            <a:xfrm>
              <a:off x="2598420" y="1478280"/>
              <a:ext cx="617220" cy="107442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直線單箭頭接點 9"/>
            <p:cNvCxnSpPr/>
            <p:nvPr/>
          </p:nvCxnSpPr>
          <p:spPr>
            <a:xfrm>
              <a:off x="5250180" y="1005840"/>
              <a:ext cx="83820" cy="137922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直線單箭頭接點 11"/>
            <p:cNvCxnSpPr/>
            <p:nvPr/>
          </p:nvCxnSpPr>
          <p:spPr>
            <a:xfrm flipH="1">
              <a:off x="4892040" y="982980"/>
              <a:ext cx="327660" cy="20193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直線單箭頭接點 15"/>
            <p:cNvCxnSpPr>
              <a:stCxn id="59" idx="0"/>
            </p:cNvCxnSpPr>
            <p:nvPr/>
          </p:nvCxnSpPr>
          <p:spPr>
            <a:xfrm flipH="1" flipV="1">
              <a:off x="5935980" y="4853940"/>
              <a:ext cx="277586" cy="48970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直線單箭頭接點 18"/>
            <p:cNvCxnSpPr/>
            <p:nvPr/>
          </p:nvCxnSpPr>
          <p:spPr>
            <a:xfrm flipV="1">
              <a:off x="3238500" y="3566160"/>
              <a:ext cx="739140" cy="17526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直線單箭頭接點 20"/>
            <p:cNvCxnSpPr/>
            <p:nvPr/>
          </p:nvCxnSpPr>
          <p:spPr>
            <a:xfrm flipV="1">
              <a:off x="3916680" y="3695700"/>
              <a:ext cx="739140" cy="16383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直線單箭頭接點 26"/>
            <p:cNvCxnSpPr/>
            <p:nvPr/>
          </p:nvCxnSpPr>
          <p:spPr>
            <a:xfrm flipH="1">
              <a:off x="3878580" y="1318260"/>
              <a:ext cx="60960" cy="161544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直線單箭頭接點 28"/>
            <p:cNvCxnSpPr/>
            <p:nvPr/>
          </p:nvCxnSpPr>
          <p:spPr>
            <a:xfrm flipH="1">
              <a:off x="5562600" y="1219200"/>
              <a:ext cx="525780" cy="17907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8896" name="直線單箭頭接點 208895"/>
            <p:cNvCxnSpPr/>
            <p:nvPr/>
          </p:nvCxnSpPr>
          <p:spPr>
            <a:xfrm flipH="1" flipV="1">
              <a:off x="6598920" y="3581400"/>
              <a:ext cx="1112520" cy="3810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8899" name="直線單箭頭接點 208898"/>
            <p:cNvCxnSpPr/>
            <p:nvPr/>
          </p:nvCxnSpPr>
          <p:spPr>
            <a:xfrm flipH="1" flipV="1">
              <a:off x="5798820" y="3931920"/>
              <a:ext cx="1859280" cy="4572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6" name="直線單箭頭接點 35"/>
            <p:cNvCxnSpPr/>
            <p:nvPr/>
          </p:nvCxnSpPr>
          <p:spPr>
            <a:xfrm flipH="1">
              <a:off x="6073140" y="1318260"/>
              <a:ext cx="746760" cy="151638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8904" name="直線單箭頭接點 208903"/>
            <p:cNvCxnSpPr/>
            <p:nvPr/>
          </p:nvCxnSpPr>
          <p:spPr>
            <a:xfrm flipH="1">
              <a:off x="6050280" y="3215640"/>
              <a:ext cx="1440180" cy="28956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8906" name="直線單箭頭接點 208905"/>
            <p:cNvCxnSpPr/>
            <p:nvPr/>
          </p:nvCxnSpPr>
          <p:spPr>
            <a:xfrm flipH="1">
              <a:off x="5387340" y="3200400"/>
              <a:ext cx="2125980" cy="22098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08907" name="文字方塊 208906"/>
            <p:cNvSpPr txBox="1"/>
            <p:nvPr/>
          </p:nvSpPr>
          <p:spPr>
            <a:xfrm>
              <a:off x="6637020" y="1013460"/>
              <a:ext cx="623889" cy="307777"/>
            </a:xfrm>
            <a:prstGeom prst="rect">
              <a:avLst/>
            </a:prstGeom>
            <a:noFill/>
          </p:spPr>
          <p:txBody>
            <a:bodyPr wrap="none" rtlCol="0">
              <a:spAutoFit/>
            </a:bodyPr>
            <a:lstStyle/>
            <a:p>
              <a:r>
                <a:rPr lang="en-US" altLang="zh-TW" sz="1400" b="1" dirty="0" smtClean="0">
                  <a:solidFill>
                    <a:srgbClr val="0000FF"/>
                  </a:solidFill>
                  <a:latin typeface="Times New Roman" panose="02020603050405020304" pitchFamily="18" charset="0"/>
                  <a:cs typeface="Times New Roman" panose="02020603050405020304" pitchFamily="18" charset="0"/>
                </a:rPr>
                <a:t>Relay</a:t>
              </a:r>
              <a:endParaRPr lang="zh-TW" altLang="en-US" sz="1400" b="1" dirty="0">
                <a:solidFill>
                  <a:srgbClr val="0000FF"/>
                </a:solidFill>
                <a:latin typeface="Times New Roman" panose="02020603050405020304" pitchFamily="18" charset="0"/>
                <a:cs typeface="Times New Roman" panose="02020603050405020304" pitchFamily="18" charset="0"/>
              </a:endParaRPr>
            </a:p>
          </p:txBody>
        </p:sp>
        <p:sp>
          <p:nvSpPr>
            <p:cNvPr id="208908" name="文字方塊 208907"/>
            <p:cNvSpPr txBox="1"/>
            <p:nvPr/>
          </p:nvSpPr>
          <p:spPr>
            <a:xfrm>
              <a:off x="5664430" y="640080"/>
              <a:ext cx="952505" cy="523220"/>
            </a:xfrm>
            <a:prstGeom prst="rect">
              <a:avLst/>
            </a:prstGeom>
            <a:noFill/>
          </p:spPr>
          <p:txBody>
            <a:bodyPr wrap="none" rtlCol="0">
              <a:spAutoFit/>
            </a:bodyPr>
            <a:lstStyle/>
            <a:p>
              <a:pPr algn="ctr"/>
              <a:r>
                <a:rPr lang="en-US" altLang="zh-TW" sz="1400" b="1" dirty="0" smtClean="0">
                  <a:solidFill>
                    <a:srgbClr val="0000FF"/>
                  </a:solidFill>
                  <a:latin typeface="Times New Roman" panose="02020603050405020304" pitchFamily="18" charset="0"/>
                  <a:cs typeface="Times New Roman" panose="02020603050405020304" pitchFamily="18" charset="0"/>
                </a:rPr>
                <a:t>AC</a:t>
              </a:r>
            </a:p>
            <a:p>
              <a:pPr algn="ctr"/>
              <a:r>
                <a:rPr lang="en-US" altLang="zh-TW" sz="1400" b="1" dirty="0" smtClean="0">
                  <a:solidFill>
                    <a:srgbClr val="0000FF"/>
                  </a:solidFill>
                  <a:latin typeface="Times New Roman" panose="02020603050405020304" pitchFamily="18" charset="0"/>
                  <a:cs typeface="Times New Roman" panose="02020603050405020304" pitchFamily="18" charset="0"/>
                </a:rPr>
                <a:t>Capacitor</a:t>
              </a:r>
              <a:endParaRPr lang="zh-TW" altLang="en-US" sz="1400" b="1" dirty="0">
                <a:solidFill>
                  <a:srgbClr val="0000FF"/>
                </a:solidFill>
                <a:latin typeface="Times New Roman" panose="02020603050405020304" pitchFamily="18" charset="0"/>
                <a:cs typeface="Times New Roman" panose="02020603050405020304" pitchFamily="18" charset="0"/>
              </a:endParaRPr>
            </a:p>
          </p:txBody>
        </p:sp>
        <p:sp>
          <p:nvSpPr>
            <p:cNvPr id="208911" name="文字方塊 208910"/>
            <p:cNvSpPr txBox="1"/>
            <p:nvPr/>
          </p:nvSpPr>
          <p:spPr>
            <a:xfrm>
              <a:off x="4853940" y="739140"/>
              <a:ext cx="862737" cy="307777"/>
            </a:xfrm>
            <a:prstGeom prst="rect">
              <a:avLst/>
            </a:prstGeom>
            <a:noFill/>
          </p:spPr>
          <p:txBody>
            <a:bodyPr wrap="none" rtlCol="0">
              <a:spAutoFit/>
            </a:bodyPr>
            <a:lstStyle/>
            <a:p>
              <a:r>
                <a:rPr lang="en-US" altLang="zh-TW" sz="1400" b="1" dirty="0" smtClean="0">
                  <a:solidFill>
                    <a:srgbClr val="0000FF"/>
                  </a:solidFill>
                  <a:latin typeface="Times New Roman" panose="02020603050405020304" pitchFamily="18" charset="0"/>
                  <a:cs typeface="Times New Roman" panose="02020603050405020304" pitchFamily="18" charset="0"/>
                </a:rPr>
                <a:t>Inductor</a:t>
              </a:r>
              <a:endParaRPr lang="zh-TW" altLang="en-US" sz="1400" b="1" dirty="0">
                <a:solidFill>
                  <a:srgbClr val="0000FF"/>
                </a:solidFill>
                <a:latin typeface="Times New Roman" panose="02020603050405020304" pitchFamily="18" charset="0"/>
                <a:cs typeface="Times New Roman" panose="02020603050405020304" pitchFamily="18" charset="0"/>
              </a:endParaRPr>
            </a:p>
          </p:txBody>
        </p:sp>
        <p:sp>
          <p:nvSpPr>
            <p:cNvPr id="208912" name="文字方塊 208911"/>
            <p:cNvSpPr txBox="1"/>
            <p:nvPr/>
          </p:nvSpPr>
          <p:spPr>
            <a:xfrm>
              <a:off x="3482340" y="1013460"/>
              <a:ext cx="942887" cy="307777"/>
            </a:xfrm>
            <a:prstGeom prst="rect">
              <a:avLst/>
            </a:prstGeom>
            <a:noFill/>
          </p:spPr>
          <p:txBody>
            <a:bodyPr wrap="none" rtlCol="0">
              <a:spAutoFit/>
            </a:bodyPr>
            <a:lstStyle/>
            <a:p>
              <a:r>
                <a:rPr lang="en-US" altLang="zh-TW" sz="1400" b="1" dirty="0" smtClean="0">
                  <a:solidFill>
                    <a:srgbClr val="0000FF"/>
                  </a:solidFill>
                  <a:latin typeface="Times New Roman" panose="02020603050405020304" pitchFamily="18" charset="0"/>
                  <a:cs typeface="Times New Roman" panose="02020603050405020304" pitchFamily="18" charset="0"/>
                </a:rPr>
                <a:t>MOSFET</a:t>
              </a:r>
              <a:endParaRPr lang="zh-TW" altLang="en-US" sz="1400" b="1" dirty="0">
                <a:solidFill>
                  <a:srgbClr val="0000FF"/>
                </a:solidFill>
                <a:latin typeface="Times New Roman" panose="02020603050405020304" pitchFamily="18" charset="0"/>
                <a:cs typeface="Times New Roman" panose="02020603050405020304" pitchFamily="18" charset="0"/>
              </a:endParaRPr>
            </a:p>
          </p:txBody>
        </p:sp>
        <p:sp>
          <p:nvSpPr>
            <p:cNvPr id="51" name="文字方塊 50"/>
            <p:cNvSpPr txBox="1"/>
            <p:nvPr/>
          </p:nvSpPr>
          <p:spPr>
            <a:xfrm>
              <a:off x="1983970" y="937260"/>
              <a:ext cx="952505" cy="523220"/>
            </a:xfrm>
            <a:prstGeom prst="rect">
              <a:avLst/>
            </a:prstGeom>
            <a:noFill/>
          </p:spPr>
          <p:txBody>
            <a:bodyPr wrap="none" rtlCol="0">
              <a:spAutoFit/>
            </a:bodyPr>
            <a:lstStyle/>
            <a:p>
              <a:pPr algn="ctr"/>
              <a:r>
                <a:rPr lang="en-US" altLang="zh-TW" sz="1400" b="1" dirty="0" smtClean="0">
                  <a:solidFill>
                    <a:srgbClr val="0000FF"/>
                  </a:solidFill>
                  <a:latin typeface="Times New Roman" panose="02020603050405020304" pitchFamily="18" charset="0"/>
                  <a:cs typeface="Times New Roman" panose="02020603050405020304" pitchFamily="18" charset="0"/>
                </a:rPr>
                <a:t>DC</a:t>
              </a:r>
            </a:p>
            <a:p>
              <a:pPr algn="ctr"/>
              <a:r>
                <a:rPr lang="en-US" altLang="zh-TW" sz="1400" b="1" dirty="0" smtClean="0">
                  <a:solidFill>
                    <a:srgbClr val="0000FF"/>
                  </a:solidFill>
                  <a:latin typeface="Times New Roman" panose="02020603050405020304" pitchFamily="18" charset="0"/>
                  <a:cs typeface="Times New Roman" panose="02020603050405020304" pitchFamily="18" charset="0"/>
                </a:rPr>
                <a:t>Capacitor</a:t>
              </a:r>
              <a:endParaRPr lang="zh-TW" altLang="en-US" sz="1400" b="1" dirty="0">
                <a:solidFill>
                  <a:srgbClr val="0000FF"/>
                </a:solidFill>
                <a:latin typeface="Times New Roman" panose="02020603050405020304" pitchFamily="18" charset="0"/>
                <a:cs typeface="Times New Roman" panose="02020603050405020304" pitchFamily="18" charset="0"/>
              </a:endParaRPr>
            </a:p>
          </p:txBody>
        </p:sp>
        <p:cxnSp>
          <p:nvCxnSpPr>
            <p:cNvPr id="208914" name="直線單箭頭接點 208913"/>
            <p:cNvCxnSpPr/>
            <p:nvPr/>
          </p:nvCxnSpPr>
          <p:spPr>
            <a:xfrm flipV="1">
              <a:off x="1623060" y="4030980"/>
              <a:ext cx="1295400" cy="117348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08915" name="文字方塊 208914"/>
            <p:cNvSpPr txBox="1"/>
            <p:nvPr/>
          </p:nvSpPr>
          <p:spPr>
            <a:xfrm>
              <a:off x="1059180" y="5234940"/>
              <a:ext cx="1303498" cy="523220"/>
            </a:xfrm>
            <a:prstGeom prst="rect">
              <a:avLst/>
            </a:prstGeom>
            <a:noFill/>
          </p:spPr>
          <p:txBody>
            <a:bodyPr wrap="none" rtlCol="0">
              <a:spAutoFit/>
            </a:bodyPr>
            <a:lstStyle/>
            <a:p>
              <a:r>
                <a:rPr lang="en-US" altLang="zh-TW" sz="1400" b="1" dirty="0" smtClean="0">
                  <a:solidFill>
                    <a:srgbClr val="0000FF"/>
                  </a:solidFill>
                  <a:latin typeface="Times New Roman" panose="02020603050405020304" pitchFamily="18" charset="0"/>
                  <a:cs typeface="Times New Roman" panose="02020603050405020304" pitchFamily="18" charset="0"/>
                </a:rPr>
                <a:t>F28335 DSP</a:t>
              </a:r>
            </a:p>
            <a:p>
              <a:r>
                <a:rPr lang="en-US" altLang="zh-TW" sz="1400" b="1" dirty="0" smtClean="0">
                  <a:solidFill>
                    <a:srgbClr val="0000FF"/>
                  </a:solidFill>
                  <a:latin typeface="Times New Roman" panose="02020603050405020304" pitchFamily="18" charset="0"/>
                  <a:cs typeface="Times New Roman" panose="02020603050405020304" pitchFamily="18" charset="0"/>
                </a:rPr>
                <a:t>Control Board</a:t>
              </a:r>
              <a:endParaRPr lang="zh-TW" altLang="en-US" sz="1400" b="1" dirty="0">
                <a:solidFill>
                  <a:srgbClr val="0000FF"/>
                </a:solidFill>
                <a:latin typeface="Times New Roman" panose="02020603050405020304" pitchFamily="18" charset="0"/>
                <a:cs typeface="Times New Roman" panose="02020603050405020304" pitchFamily="18" charset="0"/>
              </a:endParaRPr>
            </a:p>
          </p:txBody>
        </p:sp>
        <p:sp>
          <p:nvSpPr>
            <p:cNvPr id="208918" name="矩形 208917"/>
            <p:cNvSpPr/>
            <p:nvPr/>
          </p:nvSpPr>
          <p:spPr>
            <a:xfrm>
              <a:off x="2552581" y="5316974"/>
              <a:ext cx="1027845" cy="523220"/>
            </a:xfrm>
            <a:prstGeom prst="rect">
              <a:avLst/>
            </a:prstGeom>
          </p:spPr>
          <p:txBody>
            <a:bodyPr wrap="none">
              <a:spAutoFit/>
            </a:bodyPr>
            <a:lstStyle/>
            <a:p>
              <a:pPr algn="ctr"/>
              <a:r>
                <a:rPr lang="en-US" altLang="zh-TW" sz="1400" b="1" dirty="0">
                  <a:solidFill>
                    <a:srgbClr val="0000FF"/>
                  </a:solidFill>
                  <a:latin typeface="Times New Roman" pitchFamily="18" charset="0"/>
                  <a:ea typeface="標楷體" pitchFamily="65" charset="-120"/>
                  <a:cs typeface="Times New Roman" pitchFamily="18" charset="0"/>
                </a:rPr>
                <a:t>Gate </a:t>
              </a:r>
              <a:r>
                <a:rPr lang="en-US" altLang="zh-TW" sz="1400" b="1" dirty="0" smtClean="0">
                  <a:solidFill>
                    <a:srgbClr val="0000FF"/>
                  </a:solidFill>
                  <a:latin typeface="Times New Roman" pitchFamily="18" charset="0"/>
                  <a:ea typeface="標楷體" pitchFamily="65" charset="-120"/>
                  <a:cs typeface="Times New Roman" pitchFamily="18" charset="0"/>
                </a:rPr>
                <a:t>Drive</a:t>
              </a:r>
            </a:p>
            <a:p>
              <a:pPr algn="ctr"/>
              <a:r>
                <a:rPr lang="en-US" altLang="zh-TW" sz="1400" b="1" dirty="0" smtClean="0">
                  <a:solidFill>
                    <a:srgbClr val="0000FF"/>
                  </a:solidFill>
                  <a:latin typeface="Times New Roman" pitchFamily="18" charset="0"/>
                  <a:ea typeface="標楷體" pitchFamily="65" charset="-120"/>
                  <a:cs typeface="Times New Roman" pitchFamily="18" charset="0"/>
                </a:rPr>
                <a:t>Circuit</a:t>
              </a:r>
              <a:endParaRPr lang="zh-TW" altLang="en-US" sz="1400" b="1" dirty="0">
                <a:solidFill>
                  <a:srgbClr val="0000FF"/>
                </a:solidFill>
                <a:latin typeface="Times New Roman" pitchFamily="18" charset="0"/>
                <a:ea typeface="標楷體" pitchFamily="65" charset="-120"/>
                <a:cs typeface="Times New Roman" pitchFamily="18" charset="0"/>
              </a:endParaRPr>
            </a:p>
          </p:txBody>
        </p:sp>
        <p:sp>
          <p:nvSpPr>
            <p:cNvPr id="58" name="矩形 57"/>
            <p:cNvSpPr/>
            <p:nvPr/>
          </p:nvSpPr>
          <p:spPr>
            <a:xfrm>
              <a:off x="3573661" y="5347454"/>
              <a:ext cx="1027845" cy="523220"/>
            </a:xfrm>
            <a:prstGeom prst="rect">
              <a:avLst/>
            </a:prstGeom>
          </p:spPr>
          <p:txBody>
            <a:bodyPr wrap="none">
              <a:spAutoFit/>
            </a:bodyPr>
            <a:lstStyle/>
            <a:p>
              <a:pPr algn="ctr"/>
              <a:r>
                <a:rPr lang="en-US" altLang="zh-TW" sz="1400" b="1" dirty="0">
                  <a:solidFill>
                    <a:srgbClr val="0000FF"/>
                  </a:solidFill>
                  <a:latin typeface="Times New Roman" pitchFamily="18" charset="0"/>
                  <a:ea typeface="標楷體" pitchFamily="65" charset="-120"/>
                  <a:cs typeface="Times New Roman" pitchFamily="18" charset="0"/>
                </a:rPr>
                <a:t>Gate </a:t>
              </a:r>
              <a:r>
                <a:rPr lang="en-US" altLang="zh-TW" sz="1400" b="1" dirty="0" smtClean="0">
                  <a:solidFill>
                    <a:srgbClr val="0000FF"/>
                  </a:solidFill>
                  <a:latin typeface="Times New Roman" pitchFamily="18" charset="0"/>
                  <a:ea typeface="標楷體" pitchFamily="65" charset="-120"/>
                  <a:cs typeface="Times New Roman" pitchFamily="18" charset="0"/>
                </a:rPr>
                <a:t>Drive</a:t>
              </a:r>
            </a:p>
            <a:p>
              <a:pPr algn="ctr"/>
              <a:r>
                <a:rPr lang="en-US" altLang="zh-TW" sz="1400" b="1" dirty="0" smtClean="0">
                  <a:solidFill>
                    <a:srgbClr val="0000FF"/>
                  </a:solidFill>
                  <a:latin typeface="Times New Roman" pitchFamily="18" charset="0"/>
                  <a:ea typeface="標楷體" pitchFamily="65" charset="-120"/>
                  <a:cs typeface="Times New Roman" pitchFamily="18" charset="0"/>
                </a:rPr>
                <a:t>Power</a:t>
              </a:r>
              <a:endParaRPr lang="zh-TW" altLang="en-US" sz="1400" b="1" dirty="0">
                <a:solidFill>
                  <a:srgbClr val="0000FF"/>
                </a:solidFill>
                <a:latin typeface="Times New Roman" pitchFamily="18" charset="0"/>
                <a:ea typeface="標楷體" pitchFamily="65" charset="-120"/>
                <a:cs typeface="Times New Roman" pitchFamily="18" charset="0"/>
              </a:endParaRPr>
            </a:p>
          </p:txBody>
        </p:sp>
        <p:sp>
          <p:nvSpPr>
            <p:cNvPr id="59" name="矩形 58"/>
            <p:cNvSpPr/>
            <p:nvPr/>
          </p:nvSpPr>
          <p:spPr>
            <a:xfrm>
              <a:off x="5703073" y="5343644"/>
              <a:ext cx="1020985" cy="307777"/>
            </a:xfrm>
            <a:prstGeom prst="rect">
              <a:avLst/>
            </a:prstGeom>
          </p:spPr>
          <p:txBody>
            <a:bodyPr wrap="none">
              <a:spAutoFit/>
            </a:bodyPr>
            <a:lstStyle/>
            <a:p>
              <a:pPr algn="ctr"/>
              <a:r>
                <a:rPr lang="en-US" altLang="zh-TW" sz="1400" b="1" dirty="0" smtClean="0">
                  <a:solidFill>
                    <a:srgbClr val="0000FF"/>
                  </a:solidFill>
                  <a:latin typeface="Times New Roman" pitchFamily="18" charset="0"/>
                  <a:ea typeface="標楷體" pitchFamily="65" charset="-120"/>
                  <a:cs typeface="Times New Roman" pitchFamily="18" charset="0"/>
                </a:rPr>
                <a:t>Test Points</a:t>
              </a:r>
              <a:endParaRPr lang="zh-TW" altLang="en-US" sz="1400" b="1" dirty="0">
                <a:solidFill>
                  <a:srgbClr val="0000FF"/>
                </a:solidFill>
                <a:latin typeface="Times New Roman" pitchFamily="18" charset="0"/>
                <a:ea typeface="標楷體" pitchFamily="65" charset="-120"/>
                <a:cs typeface="Times New Roman" pitchFamily="18" charset="0"/>
              </a:endParaRPr>
            </a:p>
          </p:txBody>
        </p:sp>
        <p:sp>
          <p:nvSpPr>
            <p:cNvPr id="208920" name="文字方塊 208919"/>
            <p:cNvSpPr txBox="1"/>
            <p:nvPr/>
          </p:nvSpPr>
          <p:spPr>
            <a:xfrm>
              <a:off x="472440" y="3718560"/>
              <a:ext cx="683200" cy="307777"/>
            </a:xfrm>
            <a:prstGeom prst="rect">
              <a:avLst/>
            </a:prstGeom>
            <a:noFill/>
          </p:spPr>
          <p:txBody>
            <a:bodyPr wrap="none" rtlCol="0">
              <a:spAutoFit/>
            </a:bodyPr>
            <a:lstStyle/>
            <a:p>
              <a:r>
                <a:rPr lang="en-US" altLang="zh-TW" sz="1400" b="1" dirty="0" smtClean="0">
                  <a:solidFill>
                    <a:srgbClr val="0000FF"/>
                  </a:solidFill>
                  <a:latin typeface="Times New Roman" panose="02020603050405020304" pitchFamily="18" charset="0"/>
                  <a:cs typeface="Times New Roman" panose="02020603050405020304" pitchFamily="18" charset="0"/>
                </a:rPr>
                <a:t>RS232</a:t>
              </a:r>
              <a:endParaRPr lang="zh-TW" altLang="en-US" sz="1400" b="1" dirty="0">
                <a:solidFill>
                  <a:srgbClr val="0000FF"/>
                </a:solidFill>
                <a:latin typeface="Times New Roman" panose="02020603050405020304" pitchFamily="18" charset="0"/>
                <a:cs typeface="Times New Roman" panose="02020603050405020304" pitchFamily="18" charset="0"/>
              </a:endParaRPr>
            </a:p>
          </p:txBody>
        </p:sp>
        <p:sp>
          <p:nvSpPr>
            <p:cNvPr id="208921" name="文字方塊 208920"/>
            <p:cNvSpPr txBox="1"/>
            <p:nvPr/>
          </p:nvSpPr>
          <p:spPr>
            <a:xfrm>
              <a:off x="548640" y="2727960"/>
              <a:ext cx="650627" cy="307777"/>
            </a:xfrm>
            <a:prstGeom prst="rect">
              <a:avLst/>
            </a:prstGeom>
            <a:noFill/>
          </p:spPr>
          <p:txBody>
            <a:bodyPr wrap="none" rtlCol="0">
              <a:spAutoFit/>
            </a:bodyPr>
            <a:lstStyle/>
            <a:p>
              <a:r>
                <a:rPr lang="en-US" altLang="zh-TW" sz="1400" b="1" dirty="0" smtClean="0">
                  <a:solidFill>
                    <a:srgbClr val="0000FF"/>
                  </a:solidFill>
                  <a:latin typeface="Times New Roman" panose="02020603050405020304" pitchFamily="18" charset="0"/>
                  <a:cs typeface="Times New Roman" panose="02020603050405020304" pitchFamily="18" charset="0"/>
                </a:rPr>
                <a:t>JTAG</a:t>
              </a:r>
              <a:endParaRPr lang="zh-TW" altLang="en-US" sz="1400" b="1" dirty="0">
                <a:solidFill>
                  <a:srgbClr val="0000FF"/>
                </a:solidFill>
                <a:latin typeface="Times New Roman" panose="02020603050405020304" pitchFamily="18" charset="0"/>
                <a:cs typeface="Times New Roman" panose="02020603050405020304" pitchFamily="18" charset="0"/>
              </a:endParaRPr>
            </a:p>
          </p:txBody>
        </p:sp>
        <p:sp>
          <p:nvSpPr>
            <p:cNvPr id="208922" name="文字方塊 208921"/>
            <p:cNvSpPr txBox="1"/>
            <p:nvPr/>
          </p:nvSpPr>
          <p:spPr>
            <a:xfrm>
              <a:off x="7338060" y="4008120"/>
              <a:ext cx="1320746" cy="523220"/>
            </a:xfrm>
            <a:prstGeom prst="rect">
              <a:avLst/>
            </a:prstGeom>
            <a:noFill/>
          </p:spPr>
          <p:txBody>
            <a:bodyPr wrap="none" rtlCol="0">
              <a:spAutoFit/>
            </a:bodyPr>
            <a:lstStyle/>
            <a:p>
              <a:r>
                <a:rPr lang="en-US" altLang="zh-TW" sz="1400" b="1" dirty="0" smtClean="0">
                  <a:solidFill>
                    <a:srgbClr val="0000FF"/>
                  </a:solidFill>
                  <a:latin typeface="Times New Roman" panose="02020603050405020304" pitchFamily="18" charset="0"/>
                  <a:cs typeface="Times New Roman" panose="02020603050405020304" pitchFamily="18" charset="0"/>
                </a:rPr>
                <a:t>AC</a:t>
              </a:r>
            </a:p>
            <a:p>
              <a:r>
                <a:rPr lang="en-US" altLang="zh-TW" sz="1400" b="1" dirty="0" smtClean="0">
                  <a:solidFill>
                    <a:srgbClr val="0000FF"/>
                  </a:solidFill>
                  <a:latin typeface="Times New Roman" panose="02020603050405020304" pitchFamily="18" charset="0"/>
                  <a:cs typeface="Times New Roman" panose="02020603050405020304" pitchFamily="18" charset="0"/>
                </a:rPr>
                <a:t>Voltage Sensor</a:t>
              </a:r>
              <a:endParaRPr lang="zh-TW" altLang="en-US" sz="1400" b="1" dirty="0">
                <a:solidFill>
                  <a:srgbClr val="0000FF"/>
                </a:solidFill>
                <a:latin typeface="Times New Roman" panose="02020603050405020304" pitchFamily="18" charset="0"/>
                <a:cs typeface="Times New Roman" panose="02020603050405020304" pitchFamily="18" charset="0"/>
              </a:endParaRPr>
            </a:p>
          </p:txBody>
        </p:sp>
        <p:sp>
          <p:nvSpPr>
            <p:cNvPr id="208923" name="文字方塊 208922"/>
            <p:cNvSpPr txBox="1"/>
            <p:nvPr/>
          </p:nvSpPr>
          <p:spPr>
            <a:xfrm>
              <a:off x="7473207" y="2964180"/>
              <a:ext cx="1374030" cy="523220"/>
            </a:xfrm>
            <a:prstGeom prst="rect">
              <a:avLst/>
            </a:prstGeom>
            <a:noFill/>
          </p:spPr>
          <p:txBody>
            <a:bodyPr wrap="none" rtlCol="0">
              <a:spAutoFit/>
            </a:bodyPr>
            <a:lstStyle/>
            <a:p>
              <a:r>
                <a:rPr lang="en-US" altLang="zh-TW" sz="1400" b="1" dirty="0" smtClean="0">
                  <a:solidFill>
                    <a:srgbClr val="0000FF"/>
                  </a:solidFill>
                  <a:latin typeface="Times New Roman" panose="02020603050405020304" pitchFamily="18" charset="0"/>
                  <a:cs typeface="Times New Roman" panose="02020603050405020304" pitchFamily="18" charset="0"/>
                </a:rPr>
                <a:t>Hall</a:t>
              </a:r>
            </a:p>
            <a:p>
              <a:r>
                <a:rPr lang="en-US" altLang="zh-TW" sz="1400" b="1" dirty="0" smtClean="0">
                  <a:solidFill>
                    <a:srgbClr val="0000FF"/>
                  </a:solidFill>
                  <a:latin typeface="Times New Roman" panose="02020603050405020304" pitchFamily="18" charset="0"/>
                  <a:cs typeface="Times New Roman" panose="02020603050405020304" pitchFamily="18" charset="0"/>
                </a:rPr>
                <a:t>Current Sensor</a:t>
              </a:r>
              <a:endParaRPr lang="zh-TW" altLang="en-US" sz="1400" b="1" dirty="0">
                <a:solidFill>
                  <a:srgbClr val="0000FF"/>
                </a:solidFill>
                <a:latin typeface="Times New Roman" panose="02020603050405020304" pitchFamily="18" charset="0"/>
                <a:cs typeface="Times New Roman" panose="02020603050405020304" pitchFamily="18" charset="0"/>
              </a:endParaRPr>
            </a:p>
          </p:txBody>
        </p:sp>
        <p:cxnSp>
          <p:nvCxnSpPr>
            <p:cNvPr id="70" name="直線單箭頭接點 69"/>
            <p:cNvCxnSpPr/>
            <p:nvPr/>
          </p:nvCxnSpPr>
          <p:spPr>
            <a:xfrm>
              <a:off x="1341120" y="1912620"/>
              <a:ext cx="1851660" cy="119634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2" name="文字方塊 71"/>
            <p:cNvSpPr txBox="1"/>
            <p:nvPr/>
          </p:nvSpPr>
          <p:spPr>
            <a:xfrm>
              <a:off x="304800" y="1363980"/>
              <a:ext cx="1320746" cy="523220"/>
            </a:xfrm>
            <a:prstGeom prst="rect">
              <a:avLst/>
            </a:prstGeom>
            <a:noFill/>
          </p:spPr>
          <p:txBody>
            <a:bodyPr wrap="none" rtlCol="0">
              <a:spAutoFit/>
            </a:bodyPr>
            <a:lstStyle/>
            <a:p>
              <a:r>
                <a:rPr lang="en-US" altLang="zh-TW" sz="1400" b="1" dirty="0" smtClean="0">
                  <a:solidFill>
                    <a:srgbClr val="0000FF"/>
                  </a:solidFill>
                  <a:latin typeface="Times New Roman" panose="02020603050405020304" pitchFamily="18" charset="0"/>
                  <a:cs typeface="Times New Roman" panose="02020603050405020304" pitchFamily="18" charset="0"/>
                </a:rPr>
                <a:t>DC</a:t>
              </a:r>
            </a:p>
            <a:p>
              <a:r>
                <a:rPr lang="en-US" altLang="zh-TW" sz="1400" b="1" dirty="0" smtClean="0">
                  <a:solidFill>
                    <a:srgbClr val="0000FF"/>
                  </a:solidFill>
                  <a:latin typeface="Times New Roman" panose="02020603050405020304" pitchFamily="18" charset="0"/>
                  <a:cs typeface="Times New Roman" panose="02020603050405020304" pitchFamily="18" charset="0"/>
                </a:rPr>
                <a:t>Voltage Sensor</a:t>
              </a:r>
              <a:endParaRPr lang="zh-TW" altLang="en-US" sz="1400" b="1" dirty="0">
                <a:solidFill>
                  <a:srgbClr val="0000FF"/>
                </a:solidFill>
                <a:latin typeface="Times New Roman" panose="02020603050405020304" pitchFamily="18" charset="0"/>
                <a:cs typeface="Times New Roman" panose="02020603050405020304" pitchFamily="18" charset="0"/>
              </a:endParaRPr>
            </a:p>
          </p:txBody>
        </p:sp>
        <p:cxnSp>
          <p:nvCxnSpPr>
            <p:cNvPr id="75" name="直線單箭頭接點 74"/>
            <p:cNvCxnSpPr/>
            <p:nvPr/>
          </p:nvCxnSpPr>
          <p:spPr>
            <a:xfrm flipH="1" flipV="1">
              <a:off x="4526280" y="4615816"/>
              <a:ext cx="455295" cy="1032509"/>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8" name="文字方塊 37"/>
            <p:cNvSpPr txBox="1"/>
            <p:nvPr/>
          </p:nvSpPr>
          <p:spPr>
            <a:xfrm>
              <a:off x="4572000" y="5572125"/>
              <a:ext cx="1175322" cy="523220"/>
            </a:xfrm>
            <a:prstGeom prst="rect">
              <a:avLst/>
            </a:prstGeom>
            <a:noFill/>
          </p:spPr>
          <p:txBody>
            <a:bodyPr wrap="none" rtlCol="0">
              <a:spAutoFit/>
            </a:bodyPr>
            <a:lstStyle/>
            <a:p>
              <a:r>
                <a:rPr lang="en-US" altLang="zh-TW" sz="1400" b="1" dirty="0" smtClean="0">
                  <a:solidFill>
                    <a:srgbClr val="0000FF"/>
                  </a:solidFill>
                  <a:latin typeface="Times New Roman" panose="02020603050405020304" pitchFamily="18" charset="0"/>
                  <a:cs typeface="Times New Roman" panose="02020603050405020304" pitchFamily="18" charset="0"/>
                </a:rPr>
                <a:t>ON/OFF</a:t>
              </a:r>
            </a:p>
            <a:p>
              <a:r>
                <a:rPr lang="en-US" altLang="zh-TW" sz="1400" b="1" dirty="0" smtClean="0">
                  <a:solidFill>
                    <a:srgbClr val="0000FF"/>
                  </a:solidFill>
                  <a:latin typeface="Times New Roman" panose="02020603050405020304" pitchFamily="18" charset="0"/>
                  <a:cs typeface="Times New Roman" panose="02020603050405020304" pitchFamily="18" charset="0"/>
                </a:rPr>
                <a:t>Push Bottom</a:t>
              </a:r>
              <a:endParaRPr lang="zh-TW" altLang="en-US" sz="1400" b="1" dirty="0">
                <a:solidFill>
                  <a:srgbClr val="0000FF"/>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80396886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21</a:t>
            </a:fld>
            <a:endParaRPr lang="zh-TW" altLang="en-US"/>
          </a:p>
        </p:txBody>
      </p:sp>
      <p:pic>
        <p:nvPicPr>
          <p:cNvPr id="21094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91690" y="703601"/>
            <a:ext cx="4587240" cy="22337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094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99926" y="3665236"/>
            <a:ext cx="4178929" cy="27260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4" name="直線單箭頭接點 3"/>
          <p:cNvCxnSpPr/>
          <p:nvPr/>
        </p:nvCxnSpPr>
        <p:spPr>
          <a:xfrm flipV="1">
            <a:off x="1619250" y="2489835"/>
            <a:ext cx="1127760" cy="16764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 name="直線單箭頭接點 5"/>
          <p:cNvCxnSpPr/>
          <p:nvPr/>
        </p:nvCxnSpPr>
        <p:spPr>
          <a:xfrm flipH="1" flipV="1">
            <a:off x="3280410" y="2466975"/>
            <a:ext cx="99060" cy="59436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直線單箭頭接點 7"/>
          <p:cNvCxnSpPr/>
          <p:nvPr/>
        </p:nvCxnSpPr>
        <p:spPr>
          <a:xfrm flipH="1" flipV="1">
            <a:off x="5894070" y="2535555"/>
            <a:ext cx="1257300" cy="4572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文字方塊 10"/>
          <p:cNvSpPr txBox="1"/>
          <p:nvPr/>
        </p:nvSpPr>
        <p:spPr>
          <a:xfrm>
            <a:off x="1169670" y="2665095"/>
            <a:ext cx="756489" cy="523220"/>
          </a:xfrm>
          <a:prstGeom prst="rect">
            <a:avLst/>
          </a:prstGeom>
          <a:noFill/>
        </p:spPr>
        <p:txBody>
          <a:bodyPr wrap="none" rtlCol="0">
            <a:spAutoFit/>
          </a:bodyPr>
          <a:lstStyle/>
          <a:p>
            <a:r>
              <a:rPr lang="en-US" altLang="zh-TW" sz="1400" b="1" dirty="0" smtClean="0">
                <a:solidFill>
                  <a:srgbClr val="0000FF"/>
                </a:solidFill>
                <a:latin typeface="Times New Roman" panose="02020603050405020304" pitchFamily="18" charset="0"/>
                <a:cs typeface="Times New Roman" panose="02020603050405020304" pitchFamily="18" charset="0"/>
              </a:rPr>
              <a:t>AC</a:t>
            </a:r>
          </a:p>
          <a:p>
            <a:r>
              <a:rPr lang="en-US" altLang="zh-TW" sz="1400" b="1" dirty="0" smtClean="0">
                <a:solidFill>
                  <a:srgbClr val="0000FF"/>
                </a:solidFill>
                <a:latin typeface="Times New Roman" panose="02020603050405020304" pitchFamily="18" charset="0"/>
                <a:cs typeface="Times New Roman" panose="02020603050405020304" pitchFamily="18" charset="0"/>
              </a:rPr>
              <a:t>Voltage</a:t>
            </a:r>
            <a:endParaRPr lang="zh-TW" altLang="en-US" sz="1400" b="1" dirty="0">
              <a:solidFill>
                <a:srgbClr val="0000FF"/>
              </a:solidFill>
              <a:latin typeface="Times New Roman" panose="02020603050405020304" pitchFamily="18" charset="0"/>
              <a:cs typeface="Times New Roman" panose="02020603050405020304" pitchFamily="18" charset="0"/>
            </a:endParaRPr>
          </a:p>
        </p:txBody>
      </p:sp>
      <p:sp>
        <p:nvSpPr>
          <p:cNvPr id="16" name="文字方塊 15"/>
          <p:cNvSpPr txBox="1"/>
          <p:nvPr/>
        </p:nvSpPr>
        <p:spPr>
          <a:xfrm>
            <a:off x="2838450" y="3038475"/>
            <a:ext cx="1197251" cy="307777"/>
          </a:xfrm>
          <a:prstGeom prst="rect">
            <a:avLst/>
          </a:prstGeom>
          <a:noFill/>
        </p:spPr>
        <p:txBody>
          <a:bodyPr wrap="none" rtlCol="0">
            <a:spAutoFit/>
          </a:bodyPr>
          <a:lstStyle/>
          <a:p>
            <a:r>
              <a:rPr lang="en-US" altLang="zh-TW" sz="1400" b="1" dirty="0" smtClean="0">
                <a:solidFill>
                  <a:srgbClr val="0000FF"/>
                </a:solidFill>
                <a:latin typeface="Times New Roman" panose="02020603050405020304" pitchFamily="18" charset="0"/>
                <a:cs typeface="Times New Roman" panose="02020603050405020304" pitchFamily="18" charset="0"/>
              </a:rPr>
              <a:t>Load Voltage</a:t>
            </a:r>
            <a:endParaRPr lang="zh-TW" altLang="en-US" sz="1400" b="1" dirty="0">
              <a:solidFill>
                <a:srgbClr val="0000FF"/>
              </a:solidFill>
              <a:latin typeface="Times New Roman" panose="02020603050405020304" pitchFamily="18" charset="0"/>
              <a:cs typeface="Times New Roman" panose="02020603050405020304" pitchFamily="18" charset="0"/>
            </a:endParaRPr>
          </a:p>
        </p:txBody>
      </p:sp>
      <p:sp>
        <p:nvSpPr>
          <p:cNvPr id="17" name="文字方塊 16"/>
          <p:cNvSpPr txBox="1"/>
          <p:nvPr/>
        </p:nvSpPr>
        <p:spPr>
          <a:xfrm>
            <a:off x="7235190" y="2314575"/>
            <a:ext cx="756489" cy="523220"/>
          </a:xfrm>
          <a:prstGeom prst="rect">
            <a:avLst/>
          </a:prstGeom>
          <a:noFill/>
        </p:spPr>
        <p:txBody>
          <a:bodyPr wrap="none" rtlCol="0">
            <a:spAutoFit/>
          </a:bodyPr>
          <a:lstStyle/>
          <a:p>
            <a:r>
              <a:rPr lang="en-US" altLang="zh-TW" sz="1400" b="1" dirty="0">
                <a:solidFill>
                  <a:srgbClr val="0000FF"/>
                </a:solidFill>
                <a:latin typeface="Times New Roman" panose="02020603050405020304" pitchFamily="18" charset="0"/>
                <a:cs typeface="Times New Roman" panose="02020603050405020304" pitchFamily="18" charset="0"/>
              </a:rPr>
              <a:t>D</a:t>
            </a:r>
            <a:r>
              <a:rPr lang="en-US" altLang="zh-TW" sz="1400" b="1" dirty="0" smtClean="0">
                <a:solidFill>
                  <a:srgbClr val="0000FF"/>
                </a:solidFill>
                <a:latin typeface="Times New Roman" panose="02020603050405020304" pitchFamily="18" charset="0"/>
                <a:cs typeface="Times New Roman" panose="02020603050405020304" pitchFamily="18" charset="0"/>
              </a:rPr>
              <a:t>C</a:t>
            </a:r>
          </a:p>
          <a:p>
            <a:r>
              <a:rPr lang="en-US" altLang="zh-TW" sz="1400" b="1" dirty="0" smtClean="0">
                <a:solidFill>
                  <a:srgbClr val="0000FF"/>
                </a:solidFill>
                <a:latin typeface="Times New Roman" panose="02020603050405020304" pitchFamily="18" charset="0"/>
                <a:cs typeface="Times New Roman" panose="02020603050405020304" pitchFamily="18" charset="0"/>
              </a:rPr>
              <a:t>Voltage</a:t>
            </a:r>
            <a:endParaRPr lang="zh-TW" altLang="en-US" sz="1400" b="1" dirty="0">
              <a:solidFill>
                <a:srgbClr val="0000FF"/>
              </a:solidFill>
              <a:latin typeface="Times New Roman" panose="02020603050405020304" pitchFamily="18" charset="0"/>
              <a:cs typeface="Times New Roman" panose="02020603050405020304" pitchFamily="18" charset="0"/>
            </a:endParaRPr>
          </a:p>
        </p:txBody>
      </p:sp>
      <p:cxnSp>
        <p:nvCxnSpPr>
          <p:cNvPr id="14" name="直線單箭頭接點 13"/>
          <p:cNvCxnSpPr>
            <a:stCxn id="19" idx="1"/>
          </p:cNvCxnSpPr>
          <p:nvPr/>
        </p:nvCxnSpPr>
        <p:spPr>
          <a:xfrm flipH="1">
            <a:off x="4589711" y="6060549"/>
            <a:ext cx="1729339" cy="2592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直線單箭頭接點 17"/>
          <p:cNvCxnSpPr>
            <a:stCxn id="19" idx="1"/>
          </p:cNvCxnSpPr>
          <p:nvPr/>
        </p:nvCxnSpPr>
        <p:spPr>
          <a:xfrm flipH="1" flipV="1">
            <a:off x="4919276" y="5991225"/>
            <a:ext cx="1399774" cy="6932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6319050" y="5798939"/>
            <a:ext cx="2024850" cy="523220"/>
          </a:xfrm>
          <a:prstGeom prst="rect">
            <a:avLst/>
          </a:prstGeom>
        </p:spPr>
        <p:txBody>
          <a:bodyPr wrap="none">
            <a:spAutoFit/>
          </a:bodyPr>
          <a:lstStyle/>
          <a:p>
            <a:r>
              <a:rPr lang="en-US" altLang="zh-TW" sz="1400" b="1" dirty="0">
                <a:solidFill>
                  <a:srgbClr val="0000FF"/>
                </a:solidFill>
                <a:latin typeface="Times New Roman" panose="02020603050405020304" pitchFamily="18" charset="0"/>
                <a:ea typeface="標楷體" pitchFamily="65" charset="-120"/>
                <a:cs typeface="Times New Roman" panose="02020603050405020304" pitchFamily="18" charset="0"/>
              </a:rPr>
              <a:t>Auxiliary Power </a:t>
            </a:r>
            <a:r>
              <a:rPr lang="en-US" altLang="zh-TW" sz="1400" b="1" dirty="0" smtClean="0">
                <a:solidFill>
                  <a:srgbClr val="0000FF"/>
                </a:solidFill>
                <a:latin typeface="Times New Roman" panose="02020603050405020304" pitchFamily="18" charset="0"/>
                <a:ea typeface="標楷體" pitchFamily="65" charset="-120"/>
                <a:cs typeface="Times New Roman" panose="02020603050405020304" pitchFamily="18" charset="0"/>
              </a:rPr>
              <a:t>Supply</a:t>
            </a:r>
          </a:p>
          <a:p>
            <a:pPr algn="ctr"/>
            <a:r>
              <a:rPr lang="en-US" altLang="zh-TW" sz="1400" b="1" dirty="0" smtClean="0">
                <a:solidFill>
                  <a:srgbClr val="0000FF"/>
                </a:solidFill>
                <a:latin typeface="Times New Roman" panose="02020603050405020304" pitchFamily="18" charset="0"/>
                <a:ea typeface="標楷體" pitchFamily="65" charset="-120"/>
                <a:cs typeface="Times New Roman" panose="02020603050405020304" pitchFamily="18" charset="0"/>
              </a:rPr>
              <a:t>Input </a:t>
            </a:r>
            <a:endParaRPr lang="zh-TW" altLang="en-US" sz="1400" dirty="0">
              <a:solidFill>
                <a:srgbClr val="0000FF"/>
              </a:solidFill>
            </a:endParaRPr>
          </a:p>
        </p:txBody>
      </p:sp>
      <p:sp>
        <p:nvSpPr>
          <p:cNvPr id="22" name="文字方塊 21"/>
          <p:cNvSpPr txBox="1"/>
          <p:nvPr/>
        </p:nvSpPr>
        <p:spPr>
          <a:xfrm>
            <a:off x="276225" y="114300"/>
            <a:ext cx="1810111" cy="461665"/>
          </a:xfrm>
          <a:prstGeom prst="rect">
            <a:avLst/>
          </a:prstGeom>
          <a:noFill/>
        </p:spPr>
        <p:txBody>
          <a:bodyPr wrap="none" rtlCol="0">
            <a:spAutoFit/>
          </a:bodyPr>
          <a:lstStyle/>
          <a:p>
            <a:r>
              <a:rPr lang="en-US" altLang="zh-TW" sz="2400" b="1" dirty="0" smtClean="0">
                <a:solidFill>
                  <a:srgbClr val="FF0000"/>
                </a:solidFill>
                <a:latin typeface="Times New Roman" panose="02020603050405020304" pitchFamily="18" charset="0"/>
                <a:cs typeface="Times New Roman" panose="02020603050405020304" pitchFamily="18" charset="0"/>
              </a:rPr>
              <a:t>Connections</a:t>
            </a:r>
            <a:endParaRPr lang="zh-TW" altLang="en-US" sz="24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5172406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22</a:t>
            </a:fld>
            <a:endParaRPr lang="zh-TW" altLang="en-US"/>
          </a:p>
        </p:txBody>
      </p:sp>
      <p:grpSp>
        <p:nvGrpSpPr>
          <p:cNvPr id="10" name="群組 9"/>
          <p:cNvGrpSpPr/>
          <p:nvPr/>
        </p:nvGrpSpPr>
        <p:grpSpPr>
          <a:xfrm>
            <a:off x="1137336" y="1150631"/>
            <a:ext cx="6654349" cy="3408889"/>
            <a:chOff x="1146861" y="1169681"/>
            <a:chExt cx="6654349" cy="3408889"/>
          </a:xfrm>
        </p:grpSpPr>
        <p:pic>
          <p:nvPicPr>
            <p:cNvPr id="2099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46861" y="1169681"/>
              <a:ext cx="6654349" cy="34088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圓角矩形 2"/>
            <p:cNvSpPr/>
            <p:nvPr/>
          </p:nvSpPr>
          <p:spPr>
            <a:xfrm>
              <a:off x="4857750" y="3562350"/>
              <a:ext cx="2562225" cy="657225"/>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sp>
        <p:nvSpPr>
          <p:cNvPr id="4" name="文字方塊 3"/>
          <p:cNvSpPr txBox="1"/>
          <p:nvPr/>
        </p:nvSpPr>
        <p:spPr>
          <a:xfrm>
            <a:off x="657225" y="333375"/>
            <a:ext cx="1618328" cy="461665"/>
          </a:xfrm>
          <a:prstGeom prst="rect">
            <a:avLst/>
          </a:prstGeom>
          <a:noFill/>
        </p:spPr>
        <p:txBody>
          <a:bodyPr wrap="none" rtlCol="0">
            <a:spAutoFit/>
          </a:bodyPr>
          <a:lstStyle/>
          <a:p>
            <a:r>
              <a:rPr lang="en-US" altLang="zh-TW" sz="2400" b="1" dirty="0" smtClean="0">
                <a:solidFill>
                  <a:srgbClr val="FF0000"/>
                </a:solidFill>
                <a:latin typeface="Times New Roman" panose="02020603050405020304" pitchFamily="18" charset="0"/>
                <a:cs typeface="Times New Roman" panose="02020603050405020304" pitchFamily="18" charset="0"/>
              </a:rPr>
              <a:t>Test Points</a:t>
            </a:r>
            <a:endParaRPr lang="zh-TW" altLang="en-US" sz="2400" b="1" dirty="0">
              <a:solidFill>
                <a:srgbClr val="FF0000"/>
              </a:solidFill>
              <a:latin typeface="Times New Roman" panose="02020603050405020304" pitchFamily="18" charset="0"/>
              <a:cs typeface="Times New Roman" panose="02020603050405020304" pitchFamily="18" charset="0"/>
            </a:endParaRPr>
          </a:p>
        </p:txBody>
      </p:sp>
      <p:sp>
        <p:nvSpPr>
          <p:cNvPr id="9" name="文字方塊 8"/>
          <p:cNvSpPr txBox="1"/>
          <p:nvPr/>
        </p:nvSpPr>
        <p:spPr>
          <a:xfrm>
            <a:off x="2686050" y="4695825"/>
            <a:ext cx="3416320" cy="1754326"/>
          </a:xfrm>
          <a:prstGeom prst="rect">
            <a:avLst/>
          </a:prstGeom>
          <a:noFill/>
        </p:spPr>
        <p:txBody>
          <a:bodyPr wrap="none" rtlCol="0">
            <a:spAutoFit/>
          </a:bodyPr>
          <a:lstStyle/>
          <a:p>
            <a:pPr marL="342900" indent="-342900">
              <a:lnSpc>
                <a:spcPct val="150000"/>
              </a:lnSpc>
              <a:buFont typeface="Wingdings" panose="05000000000000000000" pitchFamily="2" charset="2"/>
              <a:buChar char="l"/>
            </a:pPr>
            <a:r>
              <a:rPr lang="en-US" altLang="zh-TW" b="1" dirty="0" smtClean="0">
                <a:solidFill>
                  <a:srgbClr val="0000FF"/>
                </a:solidFill>
                <a:latin typeface="Times New Roman" panose="02020603050405020304" pitchFamily="18" charset="0"/>
                <a:cs typeface="Times New Roman" panose="02020603050405020304" pitchFamily="18" charset="0"/>
              </a:rPr>
              <a:t>Q1, Q2, Q3, Q4: PWM signal</a:t>
            </a:r>
          </a:p>
          <a:p>
            <a:pPr marL="342900" indent="-342900">
              <a:lnSpc>
                <a:spcPct val="150000"/>
              </a:lnSpc>
              <a:buFont typeface="Wingdings" panose="05000000000000000000" pitchFamily="2" charset="2"/>
              <a:buChar char="l"/>
            </a:pPr>
            <a:r>
              <a:rPr lang="en-US" altLang="zh-TW" b="1" dirty="0" smtClean="0">
                <a:solidFill>
                  <a:srgbClr val="0000FF"/>
                </a:solidFill>
                <a:latin typeface="Times New Roman" panose="02020603050405020304" pitchFamily="18" charset="0"/>
                <a:cs typeface="Times New Roman" panose="02020603050405020304" pitchFamily="18" charset="0"/>
              </a:rPr>
              <a:t>I</a:t>
            </a:r>
            <a:r>
              <a:rPr lang="en-US" altLang="zh-TW" b="1" baseline="-25000" dirty="0" smtClean="0">
                <a:solidFill>
                  <a:srgbClr val="0000FF"/>
                </a:solidFill>
                <a:latin typeface="Times New Roman" panose="02020603050405020304" pitchFamily="18" charset="0"/>
                <a:cs typeface="Times New Roman" panose="02020603050405020304" pitchFamily="18" charset="0"/>
              </a:rPr>
              <a:t>o</a:t>
            </a:r>
            <a:r>
              <a:rPr lang="en-US" altLang="zh-TW" b="1" dirty="0" smtClean="0">
                <a:solidFill>
                  <a:srgbClr val="0000FF"/>
                </a:solidFill>
                <a:latin typeface="Times New Roman" panose="02020603050405020304" pitchFamily="18" charset="0"/>
                <a:cs typeface="Times New Roman" panose="02020603050405020304" pitchFamily="18" charset="0"/>
              </a:rPr>
              <a:t>, I</a:t>
            </a:r>
            <a:r>
              <a:rPr lang="en-US" altLang="zh-TW" b="1" baseline="-25000" dirty="0" smtClean="0">
                <a:solidFill>
                  <a:srgbClr val="0000FF"/>
                </a:solidFill>
                <a:latin typeface="Times New Roman" panose="02020603050405020304" pitchFamily="18" charset="0"/>
                <a:cs typeface="Times New Roman" panose="02020603050405020304" pitchFamily="18" charset="0"/>
              </a:rPr>
              <a:t>L</a:t>
            </a:r>
            <a:r>
              <a:rPr lang="en-US" altLang="zh-TW" b="1" dirty="0" smtClean="0">
                <a:solidFill>
                  <a:srgbClr val="0000FF"/>
                </a:solidFill>
                <a:latin typeface="Times New Roman" panose="02020603050405020304" pitchFamily="18" charset="0"/>
                <a:cs typeface="Times New Roman" panose="02020603050405020304" pitchFamily="18" charset="0"/>
              </a:rPr>
              <a:t>: sensor factor = 0.8</a:t>
            </a:r>
          </a:p>
          <a:p>
            <a:pPr marL="342900" indent="-342900">
              <a:lnSpc>
                <a:spcPct val="150000"/>
              </a:lnSpc>
              <a:buFont typeface="Wingdings" panose="05000000000000000000" pitchFamily="2" charset="2"/>
              <a:buChar char="l"/>
            </a:pPr>
            <a:r>
              <a:rPr lang="en-US" altLang="zh-TW" b="1" dirty="0" smtClean="0">
                <a:solidFill>
                  <a:srgbClr val="0000FF"/>
                </a:solidFill>
                <a:latin typeface="Times New Roman" panose="02020603050405020304" pitchFamily="18" charset="0"/>
                <a:cs typeface="Times New Roman" panose="02020603050405020304" pitchFamily="18" charset="0"/>
              </a:rPr>
              <a:t>Vs, Vo: sensing factor =  1/80</a:t>
            </a:r>
          </a:p>
          <a:p>
            <a:pPr marL="342900" indent="-342900">
              <a:lnSpc>
                <a:spcPct val="150000"/>
              </a:lnSpc>
              <a:buFont typeface="Wingdings" panose="05000000000000000000" pitchFamily="2" charset="2"/>
              <a:buChar char="l"/>
            </a:pPr>
            <a:r>
              <a:rPr lang="en-US" altLang="zh-TW" b="1" dirty="0" err="1" smtClean="0">
                <a:solidFill>
                  <a:srgbClr val="0000FF"/>
                </a:solidFill>
                <a:latin typeface="Times New Roman" panose="02020603050405020304" pitchFamily="18" charset="0"/>
                <a:cs typeface="Times New Roman" panose="02020603050405020304" pitchFamily="18" charset="0"/>
              </a:rPr>
              <a:t>V</a:t>
            </a:r>
            <a:r>
              <a:rPr lang="en-US" altLang="zh-TW" b="1" baseline="-25000" dirty="0" err="1" smtClean="0">
                <a:solidFill>
                  <a:srgbClr val="0000FF"/>
                </a:solidFill>
                <a:latin typeface="Times New Roman" panose="02020603050405020304" pitchFamily="18" charset="0"/>
                <a:cs typeface="Times New Roman" panose="02020603050405020304" pitchFamily="18" charset="0"/>
              </a:rPr>
              <a:t>dc</a:t>
            </a:r>
            <a:r>
              <a:rPr lang="en-US" altLang="zh-TW" b="1" dirty="0" smtClean="0">
                <a:solidFill>
                  <a:srgbClr val="0000FF"/>
                </a:solidFill>
                <a:latin typeface="Times New Roman" panose="02020603050405020304" pitchFamily="18" charset="0"/>
                <a:cs typeface="Times New Roman" panose="02020603050405020304" pitchFamily="18" charset="0"/>
              </a:rPr>
              <a:t>: sensing factor =  1/80 </a:t>
            </a:r>
            <a:endParaRPr lang="zh-TW" altLang="en-US" b="1" dirty="0">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8205034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latin typeface="Times New Roman" panose="02020603050405020304" pitchFamily="18" charset="0"/>
                <a:cs typeface="Times New Roman" panose="02020603050405020304" pitchFamily="18" charset="0"/>
              </a:rPr>
              <a:pPr/>
              <a:t>23</a:t>
            </a:fld>
            <a:endParaRPr lang="zh-TW" altLang="en-US">
              <a:latin typeface="Times New Roman" panose="02020603050405020304" pitchFamily="18" charset="0"/>
              <a:cs typeface="Times New Roman" panose="02020603050405020304" pitchFamily="18" charset="0"/>
            </a:endParaRPr>
          </a:p>
        </p:txBody>
      </p:sp>
      <p:pic>
        <p:nvPicPr>
          <p:cNvPr id="33794" name="Picture 2"/>
          <p:cNvPicPr>
            <a:picLocks noChangeAspect="1" noChangeArrowheads="1"/>
          </p:cNvPicPr>
          <p:nvPr/>
        </p:nvPicPr>
        <p:blipFill>
          <a:blip r:embed="rId3" cstate="print"/>
          <a:srcRect/>
          <a:stretch>
            <a:fillRect/>
          </a:stretch>
        </p:blipFill>
        <p:spPr bwMode="auto">
          <a:xfrm>
            <a:off x="474133" y="1617133"/>
            <a:ext cx="5621867" cy="4498557"/>
          </a:xfrm>
          <a:prstGeom prst="rect">
            <a:avLst/>
          </a:prstGeom>
          <a:noFill/>
          <a:ln w="9525">
            <a:noFill/>
            <a:miter lim="800000"/>
            <a:headEnd/>
            <a:tailEnd/>
          </a:ln>
        </p:spPr>
      </p:pic>
      <p:sp>
        <p:nvSpPr>
          <p:cNvPr id="4" name="矩形 3"/>
          <p:cNvSpPr/>
          <p:nvPr/>
        </p:nvSpPr>
        <p:spPr>
          <a:xfrm>
            <a:off x="209886" y="274652"/>
            <a:ext cx="3079754" cy="461665"/>
          </a:xfrm>
          <a:prstGeom prst="rect">
            <a:avLst/>
          </a:prstGeom>
        </p:spPr>
        <p:txBody>
          <a:bodyPr wrap="none">
            <a:spAutoFit/>
          </a:bodyPr>
          <a:lstStyle/>
          <a:p>
            <a:r>
              <a:rPr lang="en-US" altLang="zh-TW" sz="2400" b="1" dirty="0" smtClean="0">
                <a:solidFill>
                  <a:srgbClr val="FF0000"/>
                </a:solidFill>
                <a:latin typeface="Times New Roman" panose="02020603050405020304" pitchFamily="18" charset="0"/>
                <a:ea typeface="標楷體" pitchFamily="65" charset="-120"/>
                <a:cs typeface="Times New Roman" panose="02020603050405020304" pitchFamily="18" charset="0"/>
              </a:rPr>
              <a:t>Current Sense Circuit</a:t>
            </a:r>
            <a:endParaRPr lang="zh-TW" altLang="en-US" sz="2400" b="1" dirty="0">
              <a:solidFill>
                <a:srgbClr val="FF0000"/>
              </a:solidFill>
              <a:latin typeface="Times New Roman" panose="02020603050405020304" pitchFamily="18" charset="0"/>
              <a:ea typeface="標楷體" pitchFamily="65" charset="-120"/>
              <a:cs typeface="Times New Roman" panose="02020603050405020304" pitchFamily="18" charset="0"/>
            </a:endParaRPr>
          </a:p>
        </p:txBody>
      </p:sp>
      <p:sp>
        <p:nvSpPr>
          <p:cNvPr id="3379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33795" name="Object 3"/>
          <p:cNvGraphicFramePr>
            <a:graphicFrameLocks noChangeAspect="1"/>
          </p:cNvGraphicFramePr>
          <p:nvPr>
            <p:extLst>
              <p:ext uri="{D42A27DB-BD31-4B8C-83A1-F6EECF244321}">
                <p14:modId xmlns:p14="http://schemas.microsoft.com/office/powerpoint/2010/main" val="963700106"/>
              </p:ext>
            </p:extLst>
          </p:nvPr>
        </p:nvGraphicFramePr>
        <p:xfrm>
          <a:off x="4109509" y="894291"/>
          <a:ext cx="4811713" cy="422275"/>
        </p:xfrm>
        <a:graphic>
          <a:graphicData uri="http://schemas.openxmlformats.org/presentationml/2006/ole">
            <mc:AlternateContent xmlns:mc="http://schemas.openxmlformats.org/markup-compatibility/2006">
              <mc:Choice xmlns:v="urn:schemas-microsoft-com:vml" Requires="v">
                <p:oleObj spid="_x0000_s34360" name="Equation" r:id="rId4" imgW="2882880" imgH="253800" progId="Equation.3">
                  <p:embed/>
                </p:oleObj>
              </mc:Choice>
              <mc:Fallback>
                <p:oleObj name="Equation" r:id="rId4" imgW="2882880" imgH="253800" progId="Equation.3">
                  <p:embed/>
                  <p:pic>
                    <p:nvPicPr>
                      <p:cNvPr id="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09509" y="894291"/>
                        <a:ext cx="4811713" cy="422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3797" name="Object 5"/>
          <p:cNvGraphicFramePr>
            <a:graphicFrameLocks noChangeAspect="1"/>
          </p:cNvGraphicFramePr>
          <p:nvPr>
            <p:extLst>
              <p:ext uri="{D42A27DB-BD31-4B8C-83A1-F6EECF244321}">
                <p14:modId xmlns:p14="http://schemas.microsoft.com/office/powerpoint/2010/main" val="2294971495"/>
              </p:ext>
            </p:extLst>
          </p:nvPr>
        </p:nvGraphicFramePr>
        <p:xfrm>
          <a:off x="5810781" y="2070629"/>
          <a:ext cx="2436812" cy="506412"/>
        </p:xfrm>
        <a:graphic>
          <a:graphicData uri="http://schemas.openxmlformats.org/presentationml/2006/ole">
            <mc:AlternateContent xmlns:mc="http://schemas.openxmlformats.org/markup-compatibility/2006">
              <mc:Choice xmlns:v="urn:schemas-microsoft-com:vml" Requires="v">
                <p:oleObj spid="_x0000_s34361" name="Equation" r:id="rId6" imgW="2019240" imgH="419040" progId="Equation.3">
                  <p:embed/>
                </p:oleObj>
              </mc:Choice>
              <mc:Fallback>
                <p:oleObj name="Equation" r:id="rId6" imgW="2019240" imgH="419040" progId="Equation.3">
                  <p:embed/>
                  <p:pic>
                    <p:nvPicPr>
                      <p:cNvPr id="0"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10781" y="2070629"/>
                        <a:ext cx="2436812" cy="5064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文字方塊 2"/>
          <p:cNvSpPr txBox="1"/>
          <p:nvPr/>
        </p:nvSpPr>
        <p:spPr>
          <a:xfrm>
            <a:off x="6163733" y="4724400"/>
            <a:ext cx="926536" cy="369332"/>
          </a:xfrm>
          <a:prstGeom prst="rect">
            <a:avLst/>
          </a:prstGeom>
          <a:noFill/>
        </p:spPr>
        <p:txBody>
          <a:bodyPr wrap="none" rtlCol="0">
            <a:spAutoFit/>
          </a:bodyPr>
          <a:lstStyle/>
          <a:p>
            <a:r>
              <a:rPr lang="en-US" altLang="zh-TW" b="1" dirty="0" smtClean="0">
                <a:solidFill>
                  <a:srgbClr val="0000FF"/>
                </a:solidFill>
                <a:latin typeface="Times New Roman" panose="02020603050405020304" pitchFamily="18" charset="0"/>
                <a:cs typeface="Times New Roman" panose="02020603050405020304" pitchFamily="18" charset="0"/>
              </a:rPr>
              <a:t>To DSP</a:t>
            </a:r>
            <a:endParaRPr lang="zh-TW" altLang="en-US" b="1" dirty="0">
              <a:solidFill>
                <a:srgbClr val="0000FF"/>
              </a:solidFill>
              <a:latin typeface="Times New Roman" panose="02020603050405020304" pitchFamily="18" charset="0"/>
              <a:cs typeface="Times New Roman" panose="02020603050405020304" pitchFamily="18" charset="0"/>
            </a:endParaRPr>
          </a:p>
        </p:txBody>
      </p:sp>
      <p:cxnSp>
        <p:nvCxnSpPr>
          <p:cNvPr id="6" name="直線單箭頭接點 5"/>
          <p:cNvCxnSpPr/>
          <p:nvPr/>
        </p:nvCxnSpPr>
        <p:spPr>
          <a:xfrm flipV="1">
            <a:off x="2946400" y="5190067"/>
            <a:ext cx="262467" cy="541866"/>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文字方塊 6"/>
          <p:cNvSpPr txBox="1"/>
          <p:nvPr/>
        </p:nvSpPr>
        <p:spPr>
          <a:xfrm>
            <a:off x="4885268" y="2844801"/>
            <a:ext cx="2121093" cy="369332"/>
          </a:xfrm>
          <a:prstGeom prst="rect">
            <a:avLst/>
          </a:prstGeom>
          <a:noFill/>
        </p:spPr>
        <p:txBody>
          <a:bodyPr wrap="none" rtlCol="0">
            <a:spAutoFit/>
          </a:bodyPr>
          <a:lstStyle/>
          <a:p>
            <a:r>
              <a:rPr lang="en-US" altLang="zh-TW" b="1" dirty="0" smtClean="0">
                <a:solidFill>
                  <a:srgbClr val="0000FF"/>
                </a:solidFill>
                <a:latin typeface="Times New Roman" panose="02020603050405020304" pitchFamily="18" charset="0"/>
                <a:cs typeface="Times New Roman" panose="02020603050405020304" pitchFamily="18" charset="0"/>
              </a:rPr>
              <a:t>Sensing signal (AC)</a:t>
            </a:r>
            <a:endParaRPr lang="zh-TW" altLang="en-US" b="1" dirty="0">
              <a:solidFill>
                <a:srgbClr val="0000FF"/>
              </a:solidFill>
              <a:latin typeface="Times New Roman" panose="02020603050405020304" pitchFamily="18" charset="0"/>
              <a:cs typeface="Times New Roman" panose="02020603050405020304" pitchFamily="18" charset="0"/>
            </a:endParaRPr>
          </a:p>
        </p:txBody>
      </p:sp>
      <p:sp>
        <p:nvSpPr>
          <p:cNvPr id="8" name="文字方塊 7"/>
          <p:cNvSpPr txBox="1"/>
          <p:nvPr/>
        </p:nvSpPr>
        <p:spPr>
          <a:xfrm>
            <a:off x="1126068" y="5740401"/>
            <a:ext cx="2523066" cy="923330"/>
          </a:xfrm>
          <a:prstGeom prst="rect">
            <a:avLst/>
          </a:prstGeom>
          <a:noFill/>
        </p:spPr>
        <p:txBody>
          <a:bodyPr wrap="square" rtlCol="0">
            <a:spAutoFit/>
          </a:bodyPr>
          <a:lstStyle/>
          <a:p>
            <a:r>
              <a:rPr lang="en-US" altLang="zh-TW" b="1" dirty="0" smtClean="0">
                <a:solidFill>
                  <a:srgbClr val="0000FF"/>
                </a:solidFill>
                <a:latin typeface="Times New Roman" panose="02020603050405020304" pitchFamily="18" charset="0"/>
                <a:cs typeface="Times New Roman" panose="02020603050405020304" pitchFamily="18" charset="0"/>
              </a:rPr>
              <a:t>1.5V is added to the AC signal to scale the signal to be 0~3V</a:t>
            </a:r>
            <a:endParaRPr lang="zh-TW" altLang="en-US" b="1" dirty="0">
              <a:solidFill>
                <a:srgbClr val="0000FF"/>
              </a:solidFill>
              <a:latin typeface="Times New Roman" panose="02020603050405020304" pitchFamily="18" charset="0"/>
              <a:cs typeface="Times New Roman" panose="02020603050405020304" pitchFamily="18" charset="0"/>
            </a:endParaRPr>
          </a:p>
        </p:txBody>
      </p:sp>
      <p:sp>
        <p:nvSpPr>
          <p:cNvPr id="9" name="文字方塊 8"/>
          <p:cNvSpPr txBox="1"/>
          <p:nvPr/>
        </p:nvSpPr>
        <p:spPr>
          <a:xfrm>
            <a:off x="270935" y="1667933"/>
            <a:ext cx="2810932" cy="646331"/>
          </a:xfrm>
          <a:prstGeom prst="rect">
            <a:avLst/>
          </a:prstGeom>
          <a:noFill/>
        </p:spPr>
        <p:txBody>
          <a:bodyPr wrap="square" rtlCol="0">
            <a:spAutoFit/>
          </a:bodyPr>
          <a:lstStyle/>
          <a:p>
            <a:r>
              <a:rPr lang="en-US" altLang="zh-TW" b="1" dirty="0" smtClean="0">
                <a:solidFill>
                  <a:srgbClr val="0000FF"/>
                </a:solidFill>
                <a:latin typeface="Times New Roman" panose="02020603050405020304" pitchFamily="18" charset="0"/>
                <a:cs typeface="Times New Roman" panose="02020603050405020304" pitchFamily="18" charset="0"/>
              </a:rPr>
              <a:t>Inductor and load current sensing</a:t>
            </a:r>
            <a:endParaRPr lang="zh-TW" altLang="en-US" b="1" dirty="0">
              <a:solidFill>
                <a:srgbClr val="0000FF"/>
              </a:solidFill>
              <a:latin typeface="Times New Roman" panose="02020603050405020304" pitchFamily="18" charset="0"/>
              <a:cs typeface="Times New Roman" panose="02020603050405020304" pitchFamily="18" charset="0"/>
            </a:endParaRPr>
          </a:p>
        </p:txBody>
      </p:sp>
      <p:sp>
        <p:nvSpPr>
          <p:cNvPr id="10" name="文字方塊 9"/>
          <p:cNvSpPr txBox="1"/>
          <p:nvPr/>
        </p:nvSpPr>
        <p:spPr>
          <a:xfrm>
            <a:off x="4757222" y="1667934"/>
            <a:ext cx="4386778" cy="369332"/>
          </a:xfrm>
          <a:prstGeom prst="rect">
            <a:avLst/>
          </a:prstGeom>
          <a:noFill/>
        </p:spPr>
        <p:txBody>
          <a:bodyPr wrap="none" rtlCol="0">
            <a:spAutoFit/>
          </a:bodyPr>
          <a:lstStyle/>
          <a:p>
            <a:r>
              <a:rPr lang="en-US" altLang="zh-TW" b="1" dirty="0" smtClean="0">
                <a:solidFill>
                  <a:srgbClr val="0000FF"/>
                </a:solidFill>
                <a:latin typeface="Times New Roman" panose="02020603050405020304" pitchFamily="18" charset="0"/>
                <a:cs typeface="Times New Roman" panose="02020603050405020304" pitchFamily="18" charset="0"/>
              </a:rPr>
              <a:t>The cut-off frequency of the low-pass filter</a:t>
            </a:r>
            <a:endParaRPr lang="zh-TW" altLang="en-US" b="1" dirty="0">
              <a:solidFill>
                <a:srgbClr val="0000FF"/>
              </a:solidFill>
              <a:latin typeface="Times New Roman" panose="02020603050405020304" pitchFamily="18" charset="0"/>
              <a:cs typeface="Times New Roman" panose="02020603050405020304" pitchFamily="18" charset="0"/>
            </a:endParaRPr>
          </a:p>
        </p:txBody>
      </p:sp>
      <p:sp>
        <p:nvSpPr>
          <p:cNvPr id="11" name="文字方塊 10"/>
          <p:cNvSpPr txBox="1"/>
          <p:nvPr/>
        </p:nvSpPr>
        <p:spPr>
          <a:xfrm>
            <a:off x="4394199" y="533401"/>
            <a:ext cx="2039982" cy="369332"/>
          </a:xfrm>
          <a:prstGeom prst="rect">
            <a:avLst/>
          </a:prstGeom>
          <a:noFill/>
        </p:spPr>
        <p:txBody>
          <a:bodyPr wrap="none" rtlCol="0">
            <a:spAutoFit/>
          </a:bodyPr>
          <a:lstStyle/>
          <a:p>
            <a:r>
              <a:rPr lang="en-US" altLang="zh-TW" b="1" dirty="0" smtClean="0">
                <a:solidFill>
                  <a:srgbClr val="0000FF"/>
                </a:solidFill>
                <a:latin typeface="Times New Roman" panose="02020603050405020304" pitchFamily="18" charset="0"/>
                <a:cs typeface="Times New Roman" panose="02020603050405020304" pitchFamily="18" charset="0"/>
              </a:rPr>
              <a:t>Current sense gain</a:t>
            </a:r>
            <a:endParaRPr lang="zh-TW" altLang="en-US" b="1" dirty="0">
              <a:solidFill>
                <a:srgbClr val="0000FF"/>
              </a:solidFill>
              <a:latin typeface="Times New Roman" panose="02020603050405020304" pitchFamily="18" charset="0"/>
              <a:cs typeface="Times New Roman" panose="02020603050405020304" pitchFamily="18" charset="0"/>
            </a:endParaRPr>
          </a:p>
        </p:txBody>
      </p:sp>
      <p:sp>
        <p:nvSpPr>
          <p:cNvPr id="17" name="文字方塊 16"/>
          <p:cNvSpPr txBox="1"/>
          <p:nvPr/>
        </p:nvSpPr>
        <p:spPr>
          <a:xfrm>
            <a:off x="177801" y="4715934"/>
            <a:ext cx="1041399" cy="923330"/>
          </a:xfrm>
          <a:prstGeom prst="rect">
            <a:avLst/>
          </a:prstGeom>
          <a:noFill/>
        </p:spPr>
        <p:txBody>
          <a:bodyPr wrap="square" rtlCol="0">
            <a:spAutoFit/>
          </a:bodyPr>
          <a:lstStyle/>
          <a:p>
            <a:r>
              <a:rPr lang="en-US" altLang="zh-TW" b="1" dirty="0" smtClean="0">
                <a:solidFill>
                  <a:srgbClr val="0000FF"/>
                </a:solidFill>
                <a:latin typeface="Times New Roman" panose="02020603050405020304" pitchFamily="18" charset="0"/>
                <a:cs typeface="Times New Roman" panose="02020603050405020304" pitchFamily="18" charset="0"/>
              </a:rPr>
              <a:t>Sensing signal (AC)</a:t>
            </a:r>
            <a:endParaRPr lang="zh-TW" altLang="en-US" b="1" dirty="0">
              <a:solidFill>
                <a:srgbClr val="0000FF"/>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24</a:t>
            </a:fld>
            <a:endParaRPr lang="zh-TW" altLang="en-US"/>
          </a:p>
        </p:txBody>
      </p:sp>
      <p:pic>
        <p:nvPicPr>
          <p:cNvPr id="3073" name="Picture 1"/>
          <p:cNvPicPr>
            <a:picLocks noChangeAspect="1" noChangeArrowheads="1"/>
          </p:cNvPicPr>
          <p:nvPr/>
        </p:nvPicPr>
        <p:blipFill>
          <a:blip r:embed="rId3" cstate="print"/>
          <a:srcRect/>
          <a:stretch>
            <a:fillRect/>
          </a:stretch>
        </p:blipFill>
        <p:spPr bwMode="auto">
          <a:xfrm>
            <a:off x="668866" y="1718733"/>
            <a:ext cx="6702287" cy="4800600"/>
          </a:xfrm>
          <a:prstGeom prst="rect">
            <a:avLst/>
          </a:prstGeom>
          <a:noFill/>
          <a:ln w="9525">
            <a:noFill/>
            <a:miter lim="800000"/>
            <a:headEnd/>
            <a:tailEnd/>
          </a:ln>
        </p:spPr>
      </p:pic>
      <p:sp>
        <p:nvSpPr>
          <p:cNvPr id="3075"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3074" name="Object 2"/>
          <p:cNvGraphicFramePr>
            <a:graphicFrameLocks noChangeAspect="1"/>
          </p:cNvGraphicFramePr>
          <p:nvPr>
            <p:extLst>
              <p:ext uri="{D42A27DB-BD31-4B8C-83A1-F6EECF244321}">
                <p14:modId xmlns:p14="http://schemas.microsoft.com/office/powerpoint/2010/main" val="1707157222"/>
              </p:ext>
            </p:extLst>
          </p:nvPr>
        </p:nvGraphicFramePr>
        <p:xfrm>
          <a:off x="4258734" y="440267"/>
          <a:ext cx="4070706" cy="584200"/>
        </p:xfrm>
        <a:graphic>
          <a:graphicData uri="http://schemas.openxmlformats.org/presentationml/2006/ole">
            <mc:AlternateContent xmlns:mc="http://schemas.openxmlformats.org/markup-compatibility/2006">
              <mc:Choice xmlns:v="urn:schemas-microsoft-com:vml" Requires="v">
                <p:oleObj spid="_x0000_s3639" name="Equation" r:id="rId4" imgW="2768600" imgH="393700" progId="Equation.3">
                  <p:embed/>
                </p:oleObj>
              </mc:Choice>
              <mc:Fallback>
                <p:oleObj name="Equation" r:id="rId4" imgW="2768600" imgH="393700" progId="Equation.3">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58734" y="440267"/>
                        <a:ext cx="4070706" cy="584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物件 8"/>
          <p:cNvGraphicFramePr>
            <a:graphicFrameLocks noChangeAspect="1"/>
          </p:cNvGraphicFramePr>
          <p:nvPr>
            <p:extLst>
              <p:ext uri="{D42A27DB-BD31-4B8C-83A1-F6EECF244321}">
                <p14:modId xmlns:p14="http://schemas.microsoft.com/office/powerpoint/2010/main" val="97458725"/>
              </p:ext>
            </p:extLst>
          </p:nvPr>
        </p:nvGraphicFramePr>
        <p:xfrm>
          <a:off x="4555067" y="1136650"/>
          <a:ext cx="2452766" cy="505883"/>
        </p:xfrm>
        <a:graphic>
          <a:graphicData uri="http://schemas.openxmlformats.org/presentationml/2006/ole">
            <mc:AlternateContent xmlns:mc="http://schemas.openxmlformats.org/markup-compatibility/2006">
              <mc:Choice xmlns:v="urn:schemas-microsoft-com:vml" Requires="v">
                <p:oleObj spid="_x0000_s3640" name="Equation" r:id="rId6" imgW="2031840" imgH="419040" progId="Equation.3">
                  <p:embed/>
                </p:oleObj>
              </mc:Choice>
              <mc:Fallback>
                <p:oleObj name="Equation" r:id="rId6" imgW="2031840" imgH="419040" progId="Equation.3">
                  <p:embed/>
                  <p:pic>
                    <p:nvPicPr>
                      <p:cNvPr id="0"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55067" y="1136650"/>
                        <a:ext cx="2452766" cy="50588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矩形 7"/>
          <p:cNvSpPr/>
          <p:nvPr/>
        </p:nvSpPr>
        <p:spPr>
          <a:xfrm>
            <a:off x="305136" y="484202"/>
            <a:ext cx="3505127" cy="461665"/>
          </a:xfrm>
          <a:prstGeom prst="rect">
            <a:avLst/>
          </a:prstGeom>
        </p:spPr>
        <p:txBody>
          <a:bodyPr wrap="none">
            <a:spAutoFit/>
          </a:bodyPr>
          <a:lstStyle/>
          <a:p>
            <a:r>
              <a:rPr lang="en-US" altLang="zh-TW" sz="2400" b="1" dirty="0" smtClean="0">
                <a:solidFill>
                  <a:srgbClr val="FF0000"/>
                </a:solidFill>
                <a:latin typeface="Times New Roman" panose="02020603050405020304" pitchFamily="18" charset="0"/>
                <a:ea typeface="標楷體" pitchFamily="65" charset="-120"/>
                <a:cs typeface="Times New Roman" panose="02020603050405020304" pitchFamily="18" charset="0"/>
              </a:rPr>
              <a:t>DC Voltage Sense Circuit</a:t>
            </a:r>
            <a:endParaRPr lang="zh-TW" altLang="en-US" sz="2400" b="1" dirty="0">
              <a:solidFill>
                <a:srgbClr val="FF0000"/>
              </a:solidFill>
              <a:latin typeface="Times New Roman" panose="02020603050405020304" pitchFamily="18" charset="0"/>
              <a:ea typeface="標楷體" pitchFamily="65" charset="-120"/>
              <a:cs typeface="Times New Roman" panose="02020603050405020304" pitchFamily="18" charset="0"/>
            </a:endParaRPr>
          </a:p>
        </p:txBody>
      </p:sp>
      <p:sp>
        <p:nvSpPr>
          <p:cNvPr id="3" name="矩形 2"/>
          <p:cNvSpPr/>
          <p:nvPr/>
        </p:nvSpPr>
        <p:spPr>
          <a:xfrm>
            <a:off x="6155484" y="4539734"/>
            <a:ext cx="2869983" cy="646331"/>
          </a:xfrm>
          <a:prstGeom prst="rect">
            <a:avLst/>
          </a:prstGeom>
        </p:spPr>
        <p:txBody>
          <a:bodyPr wrap="square">
            <a:spAutoFit/>
          </a:bodyPr>
          <a:lstStyle/>
          <a:p>
            <a:r>
              <a:rPr lang="en-US" altLang="zh-TW" b="1" dirty="0" smtClean="0">
                <a:solidFill>
                  <a:srgbClr val="0000FF"/>
                </a:solidFill>
                <a:latin typeface="Times New Roman" panose="02020603050405020304" pitchFamily="18" charset="0"/>
                <a:cs typeface="Times New Roman" panose="02020603050405020304" pitchFamily="18" charset="0"/>
              </a:rPr>
              <a:t>The DC </a:t>
            </a:r>
            <a:r>
              <a:rPr lang="en-US" altLang="zh-TW" b="1" dirty="0">
                <a:solidFill>
                  <a:srgbClr val="0000FF"/>
                </a:solidFill>
                <a:latin typeface="Times New Roman" panose="02020603050405020304" pitchFamily="18" charset="0"/>
                <a:cs typeface="Times New Roman" panose="02020603050405020304" pitchFamily="18" charset="0"/>
              </a:rPr>
              <a:t>signal to scale the signal to be 0~3V</a:t>
            </a:r>
            <a:endParaRPr lang="zh-TW" altLang="en-US" b="1" dirty="0">
              <a:solidFill>
                <a:srgbClr val="0000FF"/>
              </a:solidFill>
              <a:latin typeface="Times New Roman" panose="02020603050405020304" pitchFamily="18" charset="0"/>
              <a:cs typeface="Times New Roman" panose="02020603050405020304" pitchFamily="18" charset="0"/>
            </a:endParaRPr>
          </a:p>
        </p:txBody>
      </p:sp>
      <p:sp>
        <p:nvSpPr>
          <p:cNvPr id="10" name="文字方塊 9"/>
          <p:cNvSpPr txBox="1"/>
          <p:nvPr/>
        </p:nvSpPr>
        <p:spPr>
          <a:xfrm>
            <a:off x="6189133" y="5503333"/>
            <a:ext cx="926536" cy="369332"/>
          </a:xfrm>
          <a:prstGeom prst="rect">
            <a:avLst/>
          </a:prstGeom>
          <a:noFill/>
        </p:spPr>
        <p:txBody>
          <a:bodyPr wrap="none" rtlCol="0">
            <a:spAutoFit/>
          </a:bodyPr>
          <a:lstStyle/>
          <a:p>
            <a:r>
              <a:rPr lang="en-US" altLang="zh-TW" b="1" dirty="0" smtClean="0">
                <a:solidFill>
                  <a:srgbClr val="0000FF"/>
                </a:solidFill>
                <a:latin typeface="Times New Roman" panose="02020603050405020304" pitchFamily="18" charset="0"/>
                <a:cs typeface="Times New Roman" panose="02020603050405020304" pitchFamily="18" charset="0"/>
              </a:rPr>
              <a:t>To DSP</a:t>
            </a:r>
            <a:endParaRPr lang="zh-TW" altLang="en-US" b="1" dirty="0">
              <a:solidFill>
                <a:srgbClr val="0000FF"/>
              </a:solidFill>
              <a:latin typeface="Times New Roman" panose="02020603050405020304" pitchFamily="18" charset="0"/>
              <a:cs typeface="Times New Roman" panose="02020603050405020304" pitchFamily="18" charset="0"/>
            </a:endParaRPr>
          </a:p>
        </p:txBody>
      </p:sp>
      <p:sp>
        <p:nvSpPr>
          <p:cNvPr id="11" name="文字方塊 10"/>
          <p:cNvSpPr txBox="1"/>
          <p:nvPr/>
        </p:nvSpPr>
        <p:spPr>
          <a:xfrm>
            <a:off x="4360332" y="101601"/>
            <a:ext cx="2358659" cy="369332"/>
          </a:xfrm>
          <a:prstGeom prst="rect">
            <a:avLst/>
          </a:prstGeom>
          <a:noFill/>
        </p:spPr>
        <p:txBody>
          <a:bodyPr wrap="none" rtlCol="0">
            <a:spAutoFit/>
          </a:bodyPr>
          <a:lstStyle/>
          <a:p>
            <a:r>
              <a:rPr lang="en-US" altLang="zh-TW" b="1" dirty="0" smtClean="0">
                <a:solidFill>
                  <a:srgbClr val="0000FF"/>
                </a:solidFill>
                <a:latin typeface="Times New Roman" panose="02020603050405020304" pitchFamily="18" charset="0"/>
                <a:cs typeface="Times New Roman" panose="02020603050405020304" pitchFamily="18" charset="0"/>
              </a:rPr>
              <a:t>DC Voltage sense gain</a:t>
            </a:r>
            <a:endParaRPr lang="zh-TW" altLang="en-US" b="1" dirty="0">
              <a:solidFill>
                <a:srgbClr val="0000FF"/>
              </a:solidFill>
              <a:latin typeface="Times New Roman" panose="02020603050405020304" pitchFamily="18" charset="0"/>
              <a:cs typeface="Times New Roman" panose="02020603050405020304" pitchFamily="18" charset="0"/>
            </a:endParaRPr>
          </a:p>
        </p:txBody>
      </p:sp>
      <p:sp>
        <p:nvSpPr>
          <p:cNvPr id="4" name="文字方塊 3"/>
          <p:cNvSpPr txBox="1"/>
          <p:nvPr/>
        </p:nvSpPr>
        <p:spPr>
          <a:xfrm>
            <a:off x="7230534" y="855134"/>
            <a:ext cx="894797" cy="369332"/>
          </a:xfrm>
          <a:prstGeom prst="rect">
            <a:avLst/>
          </a:prstGeom>
          <a:noFill/>
          <a:ln>
            <a:noFill/>
          </a:ln>
        </p:spPr>
        <p:txBody>
          <a:bodyPr wrap="none" rtlCol="0">
            <a:spAutoFit/>
          </a:bodyPr>
          <a:lstStyle/>
          <a:p>
            <a:r>
              <a:rPr lang="en-US" altLang="zh-TW" b="1" dirty="0" smtClean="0">
                <a:solidFill>
                  <a:srgbClr val="FF0000"/>
                </a:solidFill>
              </a:rPr>
              <a:t>(=1/83)</a:t>
            </a:r>
            <a:endParaRPr lang="zh-TW" altLang="en-US" b="1" dirty="0">
              <a:solidFill>
                <a:srgbClr val="FF0000"/>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25</a:t>
            </a:fld>
            <a:endParaRPr lang="zh-TW" altLang="en-US"/>
          </a:p>
        </p:txBody>
      </p:sp>
      <p:pic>
        <p:nvPicPr>
          <p:cNvPr id="32770" name="Picture 2"/>
          <p:cNvPicPr>
            <a:picLocks noChangeAspect="1" noChangeArrowheads="1"/>
          </p:cNvPicPr>
          <p:nvPr/>
        </p:nvPicPr>
        <p:blipFill>
          <a:blip r:embed="rId3" cstate="print"/>
          <a:srcRect/>
          <a:stretch>
            <a:fillRect/>
          </a:stretch>
        </p:blipFill>
        <p:spPr bwMode="auto">
          <a:xfrm>
            <a:off x="516467" y="710671"/>
            <a:ext cx="5046663" cy="5986463"/>
          </a:xfrm>
          <a:prstGeom prst="rect">
            <a:avLst/>
          </a:prstGeom>
          <a:noFill/>
          <a:ln w="9525">
            <a:noFill/>
            <a:miter lim="800000"/>
            <a:headEnd/>
            <a:tailEnd/>
          </a:ln>
        </p:spPr>
      </p:pic>
      <p:sp>
        <p:nvSpPr>
          <p:cNvPr id="3277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32771" name="Object 3"/>
          <p:cNvGraphicFramePr>
            <a:graphicFrameLocks noChangeAspect="1"/>
          </p:cNvGraphicFramePr>
          <p:nvPr>
            <p:extLst>
              <p:ext uri="{D42A27DB-BD31-4B8C-83A1-F6EECF244321}">
                <p14:modId xmlns:p14="http://schemas.microsoft.com/office/powerpoint/2010/main" val="2144118954"/>
              </p:ext>
            </p:extLst>
          </p:nvPr>
        </p:nvGraphicFramePr>
        <p:xfrm>
          <a:off x="4326469" y="1583268"/>
          <a:ext cx="3970866" cy="590903"/>
        </p:xfrm>
        <a:graphic>
          <a:graphicData uri="http://schemas.openxmlformats.org/presentationml/2006/ole">
            <mc:AlternateContent xmlns:mc="http://schemas.openxmlformats.org/markup-compatibility/2006">
              <mc:Choice xmlns:v="urn:schemas-microsoft-com:vml" Requires="v">
                <p:oleObj spid="_x0000_s33339" name="Equation" r:id="rId4" imgW="2667000" imgH="393700" progId="Equation.3">
                  <p:embed/>
                </p:oleObj>
              </mc:Choice>
              <mc:Fallback>
                <p:oleObj name="Equation" r:id="rId4" imgW="2667000" imgH="393700" progId="Equation.3">
                  <p:embed/>
                  <p:pic>
                    <p:nvPicPr>
                      <p:cNvPr id="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26469" y="1583268"/>
                        <a:ext cx="3970866" cy="5909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2773" name="Object 5"/>
          <p:cNvGraphicFramePr>
            <a:graphicFrameLocks noChangeAspect="1"/>
          </p:cNvGraphicFramePr>
          <p:nvPr>
            <p:extLst>
              <p:ext uri="{D42A27DB-BD31-4B8C-83A1-F6EECF244321}">
                <p14:modId xmlns:p14="http://schemas.microsoft.com/office/powerpoint/2010/main" val="2963720684"/>
              </p:ext>
            </p:extLst>
          </p:nvPr>
        </p:nvGraphicFramePr>
        <p:xfrm>
          <a:off x="4436004" y="2482320"/>
          <a:ext cx="2452687" cy="506412"/>
        </p:xfrm>
        <a:graphic>
          <a:graphicData uri="http://schemas.openxmlformats.org/presentationml/2006/ole">
            <mc:AlternateContent xmlns:mc="http://schemas.openxmlformats.org/markup-compatibility/2006">
              <mc:Choice xmlns:v="urn:schemas-microsoft-com:vml" Requires="v">
                <p:oleObj spid="_x0000_s33340" name="Equation" r:id="rId6" imgW="2031840" imgH="419040" progId="Equation.3">
                  <p:embed/>
                </p:oleObj>
              </mc:Choice>
              <mc:Fallback>
                <p:oleObj name="Equation" r:id="rId6" imgW="2031840" imgH="419040" progId="Equation.3">
                  <p:embed/>
                  <p:pic>
                    <p:nvPicPr>
                      <p:cNvPr id="0"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36004" y="2482320"/>
                        <a:ext cx="2452687" cy="5064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矩形 7"/>
          <p:cNvSpPr/>
          <p:nvPr/>
        </p:nvSpPr>
        <p:spPr>
          <a:xfrm>
            <a:off x="415202" y="187868"/>
            <a:ext cx="5259645" cy="461665"/>
          </a:xfrm>
          <a:prstGeom prst="rect">
            <a:avLst/>
          </a:prstGeom>
        </p:spPr>
        <p:txBody>
          <a:bodyPr wrap="none">
            <a:spAutoFit/>
          </a:bodyPr>
          <a:lstStyle/>
          <a:p>
            <a:r>
              <a:rPr lang="en-US" altLang="zh-TW" sz="2400" b="1" dirty="0" smtClean="0">
                <a:solidFill>
                  <a:srgbClr val="FF0000"/>
                </a:solidFill>
                <a:latin typeface="Times New Roman" panose="02020603050405020304" pitchFamily="18" charset="0"/>
                <a:ea typeface="標楷體" pitchFamily="65" charset="-120"/>
                <a:cs typeface="Times New Roman" panose="02020603050405020304" pitchFamily="18" charset="0"/>
              </a:rPr>
              <a:t>Inverter Output Voltage Sense Circuit</a:t>
            </a:r>
            <a:endParaRPr lang="zh-TW" altLang="en-US" sz="2400" b="1" dirty="0">
              <a:solidFill>
                <a:srgbClr val="FF0000"/>
              </a:solidFill>
              <a:latin typeface="Times New Roman" panose="02020603050405020304" pitchFamily="18" charset="0"/>
              <a:ea typeface="標楷體" pitchFamily="65" charset="-120"/>
              <a:cs typeface="Times New Roman" panose="02020603050405020304" pitchFamily="18" charset="0"/>
            </a:endParaRPr>
          </a:p>
        </p:txBody>
      </p:sp>
      <p:cxnSp>
        <p:nvCxnSpPr>
          <p:cNvPr id="9" name="直線單箭頭接點 8"/>
          <p:cNvCxnSpPr/>
          <p:nvPr/>
        </p:nvCxnSpPr>
        <p:spPr>
          <a:xfrm flipV="1">
            <a:off x="2895600" y="5952067"/>
            <a:ext cx="533400" cy="338666"/>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文字方塊 9"/>
          <p:cNvSpPr txBox="1"/>
          <p:nvPr/>
        </p:nvSpPr>
        <p:spPr>
          <a:xfrm>
            <a:off x="347135" y="5934670"/>
            <a:ext cx="2523066" cy="923330"/>
          </a:xfrm>
          <a:prstGeom prst="rect">
            <a:avLst/>
          </a:prstGeom>
          <a:noFill/>
        </p:spPr>
        <p:txBody>
          <a:bodyPr wrap="square" rtlCol="0">
            <a:spAutoFit/>
          </a:bodyPr>
          <a:lstStyle/>
          <a:p>
            <a:r>
              <a:rPr lang="en-US" altLang="zh-TW" b="1" dirty="0" smtClean="0">
                <a:solidFill>
                  <a:srgbClr val="0000FF"/>
                </a:solidFill>
                <a:latin typeface="Times New Roman" panose="02020603050405020304" pitchFamily="18" charset="0"/>
                <a:cs typeface="Times New Roman" panose="02020603050405020304" pitchFamily="18" charset="0"/>
              </a:rPr>
              <a:t>1.5V is added to the AC signal to scale the signal to be 0~3V</a:t>
            </a:r>
            <a:endParaRPr lang="zh-TW" altLang="en-US" b="1" dirty="0">
              <a:solidFill>
                <a:srgbClr val="0000FF"/>
              </a:solidFill>
              <a:latin typeface="Times New Roman" panose="02020603050405020304" pitchFamily="18" charset="0"/>
              <a:cs typeface="Times New Roman" panose="02020603050405020304" pitchFamily="18" charset="0"/>
            </a:endParaRPr>
          </a:p>
        </p:txBody>
      </p:sp>
      <p:sp>
        <p:nvSpPr>
          <p:cNvPr id="12" name="文字方塊 11"/>
          <p:cNvSpPr txBox="1"/>
          <p:nvPr/>
        </p:nvSpPr>
        <p:spPr>
          <a:xfrm>
            <a:off x="5638800" y="5554133"/>
            <a:ext cx="926536" cy="369332"/>
          </a:xfrm>
          <a:prstGeom prst="rect">
            <a:avLst/>
          </a:prstGeom>
          <a:noFill/>
        </p:spPr>
        <p:txBody>
          <a:bodyPr wrap="none" rtlCol="0">
            <a:spAutoFit/>
          </a:bodyPr>
          <a:lstStyle/>
          <a:p>
            <a:r>
              <a:rPr lang="en-US" altLang="zh-TW" b="1" dirty="0" smtClean="0">
                <a:solidFill>
                  <a:srgbClr val="0000FF"/>
                </a:solidFill>
                <a:latin typeface="Times New Roman" panose="02020603050405020304" pitchFamily="18" charset="0"/>
                <a:cs typeface="Times New Roman" panose="02020603050405020304" pitchFamily="18" charset="0"/>
              </a:rPr>
              <a:t>To DSP</a:t>
            </a:r>
            <a:endParaRPr lang="zh-TW" altLang="en-US" b="1" dirty="0">
              <a:solidFill>
                <a:srgbClr val="0000FF"/>
              </a:solidFill>
              <a:latin typeface="Times New Roman" panose="02020603050405020304" pitchFamily="18" charset="0"/>
              <a:cs typeface="Times New Roman" panose="02020603050405020304" pitchFamily="18" charset="0"/>
            </a:endParaRPr>
          </a:p>
        </p:txBody>
      </p:sp>
      <p:sp>
        <p:nvSpPr>
          <p:cNvPr id="13" name="文字方塊 12"/>
          <p:cNvSpPr txBox="1"/>
          <p:nvPr/>
        </p:nvSpPr>
        <p:spPr>
          <a:xfrm>
            <a:off x="4233332" y="1007535"/>
            <a:ext cx="2358659" cy="369332"/>
          </a:xfrm>
          <a:prstGeom prst="rect">
            <a:avLst/>
          </a:prstGeom>
          <a:noFill/>
        </p:spPr>
        <p:txBody>
          <a:bodyPr wrap="none" rtlCol="0">
            <a:spAutoFit/>
          </a:bodyPr>
          <a:lstStyle/>
          <a:p>
            <a:r>
              <a:rPr lang="en-US" altLang="zh-TW" b="1" dirty="0" smtClean="0">
                <a:solidFill>
                  <a:srgbClr val="0000FF"/>
                </a:solidFill>
                <a:latin typeface="Times New Roman" panose="02020603050405020304" pitchFamily="18" charset="0"/>
                <a:cs typeface="Times New Roman" panose="02020603050405020304" pitchFamily="18" charset="0"/>
              </a:rPr>
              <a:t>AC Voltage sense gain</a:t>
            </a:r>
            <a:endParaRPr lang="zh-TW" altLang="en-US" b="1" dirty="0">
              <a:solidFill>
                <a:srgbClr val="0000FF"/>
              </a:solidFill>
              <a:latin typeface="Times New Roman" panose="02020603050405020304" pitchFamily="18" charset="0"/>
              <a:cs typeface="Times New Roman" panose="02020603050405020304" pitchFamily="18" charset="0"/>
            </a:endParaRPr>
          </a:p>
        </p:txBody>
      </p:sp>
      <p:sp>
        <p:nvSpPr>
          <p:cNvPr id="14" name="文字方塊 13"/>
          <p:cNvSpPr txBox="1"/>
          <p:nvPr/>
        </p:nvSpPr>
        <p:spPr>
          <a:xfrm>
            <a:off x="7112000" y="2032000"/>
            <a:ext cx="1011815" cy="369332"/>
          </a:xfrm>
          <a:prstGeom prst="rect">
            <a:avLst/>
          </a:prstGeom>
          <a:noFill/>
          <a:ln>
            <a:noFill/>
          </a:ln>
        </p:spPr>
        <p:txBody>
          <a:bodyPr wrap="none" rtlCol="0">
            <a:spAutoFit/>
          </a:bodyPr>
          <a:lstStyle/>
          <a:p>
            <a:r>
              <a:rPr lang="en-US" altLang="zh-TW" b="1" dirty="0" smtClean="0">
                <a:solidFill>
                  <a:srgbClr val="FF0000"/>
                </a:solidFill>
              </a:rPr>
              <a:t>(=1/162)</a:t>
            </a:r>
            <a:endParaRPr lang="zh-TW" altLang="en-US" b="1" dirty="0">
              <a:solidFill>
                <a:srgbClr val="FF0000"/>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26</a:t>
            </a:fld>
            <a:endParaRPr lang="zh-TW" altLang="en-US"/>
          </a:p>
        </p:txBody>
      </p:sp>
      <p:pic>
        <p:nvPicPr>
          <p:cNvPr id="35842" name="Picture 2"/>
          <p:cNvPicPr>
            <a:picLocks noChangeAspect="1" noChangeArrowheads="1"/>
          </p:cNvPicPr>
          <p:nvPr/>
        </p:nvPicPr>
        <p:blipFill>
          <a:blip r:embed="rId3" cstate="print"/>
          <a:srcRect/>
          <a:stretch>
            <a:fillRect/>
          </a:stretch>
        </p:blipFill>
        <p:spPr bwMode="auto">
          <a:xfrm>
            <a:off x="1558502" y="509482"/>
            <a:ext cx="5037138" cy="6146800"/>
          </a:xfrm>
          <a:prstGeom prst="rect">
            <a:avLst/>
          </a:prstGeom>
          <a:noFill/>
          <a:ln w="9525">
            <a:noFill/>
            <a:miter lim="800000"/>
            <a:headEnd/>
            <a:tailEnd/>
          </a:ln>
        </p:spPr>
      </p:pic>
      <p:sp>
        <p:nvSpPr>
          <p:cNvPr id="3584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35843" name="Object 3"/>
          <p:cNvGraphicFramePr>
            <a:graphicFrameLocks noChangeAspect="1"/>
          </p:cNvGraphicFramePr>
          <p:nvPr>
            <p:extLst>
              <p:ext uri="{D42A27DB-BD31-4B8C-83A1-F6EECF244321}">
                <p14:modId xmlns:p14="http://schemas.microsoft.com/office/powerpoint/2010/main" val="638636222"/>
              </p:ext>
            </p:extLst>
          </p:nvPr>
        </p:nvGraphicFramePr>
        <p:xfrm>
          <a:off x="4943475" y="1302808"/>
          <a:ext cx="3200400" cy="476250"/>
        </p:xfrm>
        <a:graphic>
          <a:graphicData uri="http://schemas.openxmlformats.org/presentationml/2006/ole">
            <mc:AlternateContent xmlns:mc="http://schemas.openxmlformats.org/markup-compatibility/2006">
              <mc:Choice xmlns:v="urn:schemas-microsoft-com:vml" Requires="v">
                <p:oleObj spid="_x0000_s36359" name="Equation" r:id="rId4" imgW="2667000" imgH="393700" progId="Equation.3">
                  <p:embed/>
                </p:oleObj>
              </mc:Choice>
              <mc:Fallback>
                <p:oleObj name="Equation" r:id="rId4" imgW="2667000" imgH="393700" progId="Equation.3">
                  <p:embed/>
                  <p:pic>
                    <p:nvPicPr>
                      <p:cNvPr id="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43475" y="1302808"/>
                        <a:ext cx="3200400" cy="4762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 name="物件 2"/>
          <p:cNvGraphicFramePr>
            <a:graphicFrameLocks noChangeAspect="1"/>
          </p:cNvGraphicFramePr>
          <p:nvPr>
            <p:extLst>
              <p:ext uri="{D42A27DB-BD31-4B8C-83A1-F6EECF244321}">
                <p14:modId xmlns:p14="http://schemas.microsoft.com/office/powerpoint/2010/main" val="662708171"/>
              </p:ext>
            </p:extLst>
          </p:nvPr>
        </p:nvGraphicFramePr>
        <p:xfrm>
          <a:off x="5046133" y="1863724"/>
          <a:ext cx="2452688" cy="506413"/>
        </p:xfrm>
        <a:graphic>
          <a:graphicData uri="http://schemas.openxmlformats.org/presentationml/2006/ole">
            <mc:AlternateContent xmlns:mc="http://schemas.openxmlformats.org/markup-compatibility/2006">
              <mc:Choice xmlns:v="urn:schemas-microsoft-com:vml" Requires="v">
                <p:oleObj spid="_x0000_s36360" name="Equation" r:id="rId6" imgW="2032000" imgH="419100" progId="Equation.3">
                  <p:embed/>
                </p:oleObj>
              </mc:Choice>
              <mc:Fallback>
                <p:oleObj name="Equation" r:id="rId6" imgW="2032000" imgH="419100" progId="Equation.3">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46133" y="1863724"/>
                        <a:ext cx="2452688"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矩形 7"/>
          <p:cNvSpPr/>
          <p:nvPr/>
        </p:nvSpPr>
        <p:spPr>
          <a:xfrm>
            <a:off x="364402" y="86268"/>
            <a:ext cx="4213654" cy="461665"/>
          </a:xfrm>
          <a:prstGeom prst="rect">
            <a:avLst/>
          </a:prstGeom>
        </p:spPr>
        <p:txBody>
          <a:bodyPr wrap="none">
            <a:spAutoFit/>
          </a:bodyPr>
          <a:lstStyle/>
          <a:p>
            <a:r>
              <a:rPr lang="en-US" altLang="zh-TW" sz="2400" b="1" dirty="0" smtClean="0">
                <a:solidFill>
                  <a:srgbClr val="FF0000"/>
                </a:solidFill>
                <a:latin typeface="Times New Roman" panose="02020603050405020304" pitchFamily="18" charset="0"/>
                <a:ea typeface="標楷體" pitchFamily="65" charset="-120"/>
                <a:cs typeface="Times New Roman" panose="02020603050405020304" pitchFamily="18" charset="0"/>
              </a:rPr>
              <a:t>AC Grid Voltage Sense Circuit</a:t>
            </a:r>
            <a:endParaRPr lang="zh-TW" altLang="en-US" sz="2400" b="1" dirty="0">
              <a:solidFill>
                <a:srgbClr val="FF0000"/>
              </a:solidFill>
              <a:latin typeface="Times New Roman" panose="02020603050405020304" pitchFamily="18" charset="0"/>
              <a:ea typeface="標楷體" pitchFamily="65" charset="-120"/>
              <a:cs typeface="Times New Roman" panose="02020603050405020304" pitchFamily="18" charset="0"/>
            </a:endParaRPr>
          </a:p>
        </p:txBody>
      </p:sp>
      <p:cxnSp>
        <p:nvCxnSpPr>
          <p:cNvPr id="9" name="直線單箭頭接點 8"/>
          <p:cNvCxnSpPr/>
          <p:nvPr/>
        </p:nvCxnSpPr>
        <p:spPr>
          <a:xfrm flipV="1">
            <a:off x="3742267" y="5985934"/>
            <a:ext cx="702733" cy="194733"/>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文字方塊 9"/>
          <p:cNvSpPr txBox="1"/>
          <p:nvPr/>
        </p:nvSpPr>
        <p:spPr>
          <a:xfrm>
            <a:off x="1117602" y="5858470"/>
            <a:ext cx="2523066" cy="923330"/>
          </a:xfrm>
          <a:prstGeom prst="rect">
            <a:avLst/>
          </a:prstGeom>
          <a:noFill/>
        </p:spPr>
        <p:txBody>
          <a:bodyPr wrap="square" rtlCol="0">
            <a:spAutoFit/>
          </a:bodyPr>
          <a:lstStyle/>
          <a:p>
            <a:r>
              <a:rPr lang="en-US" altLang="zh-TW" b="1" dirty="0" smtClean="0">
                <a:solidFill>
                  <a:srgbClr val="0000FF"/>
                </a:solidFill>
                <a:latin typeface="Times New Roman" panose="02020603050405020304" pitchFamily="18" charset="0"/>
                <a:cs typeface="Times New Roman" panose="02020603050405020304" pitchFamily="18" charset="0"/>
              </a:rPr>
              <a:t>1.5V is added to the AC signal to scale the signal to be 0~3V</a:t>
            </a:r>
            <a:endParaRPr lang="zh-TW" altLang="en-US" b="1" dirty="0">
              <a:solidFill>
                <a:srgbClr val="0000FF"/>
              </a:solidFill>
              <a:latin typeface="Times New Roman" panose="02020603050405020304" pitchFamily="18" charset="0"/>
              <a:cs typeface="Times New Roman" panose="02020603050405020304" pitchFamily="18" charset="0"/>
            </a:endParaRPr>
          </a:p>
        </p:txBody>
      </p:sp>
      <p:sp>
        <p:nvSpPr>
          <p:cNvPr id="11" name="文字方塊 10"/>
          <p:cNvSpPr txBox="1"/>
          <p:nvPr/>
        </p:nvSpPr>
        <p:spPr>
          <a:xfrm>
            <a:off x="6671733" y="5359400"/>
            <a:ext cx="926536" cy="369332"/>
          </a:xfrm>
          <a:prstGeom prst="rect">
            <a:avLst/>
          </a:prstGeom>
          <a:noFill/>
        </p:spPr>
        <p:txBody>
          <a:bodyPr wrap="none" rtlCol="0">
            <a:spAutoFit/>
          </a:bodyPr>
          <a:lstStyle/>
          <a:p>
            <a:r>
              <a:rPr lang="en-US" altLang="zh-TW" b="1" dirty="0" smtClean="0">
                <a:solidFill>
                  <a:srgbClr val="0000FF"/>
                </a:solidFill>
                <a:latin typeface="Times New Roman" panose="02020603050405020304" pitchFamily="18" charset="0"/>
                <a:cs typeface="Times New Roman" panose="02020603050405020304" pitchFamily="18" charset="0"/>
              </a:rPr>
              <a:t>To DSP</a:t>
            </a:r>
            <a:endParaRPr lang="zh-TW" altLang="en-US" b="1" dirty="0">
              <a:solidFill>
                <a:srgbClr val="0000FF"/>
              </a:solidFill>
              <a:latin typeface="Times New Roman" panose="02020603050405020304" pitchFamily="18" charset="0"/>
              <a:cs typeface="Times New Roman" panose="02020603050405020304" pitchFamily="18" charset="0"/>
            </a:endParaRPr>
          </a:p>
        </p:txBody>
      </p:sp>
      <p:sp>
        <p:nvSpPr>
          <p:cNvPr id="13" name="文字方塊 12"/>
          <p:cNvSpPr txBox="1"/>
          <p:nvPr/>
        </p:nvSpPr>
        <p:spPr>
          <a:xfrm>
            <a:off x="4969932" y="770468"/>
            <a:ext cx="2358659" cy="369332"/>
          </a:xfrm>
          <a:prstGeom prst="rect">
            <a:avLst/>
          </a:prstGeom>
          <a:noFill/>
        </p:spPr>
        <p:txBody>
          <a:bodyPr wrap="none" rtlCol="0">
            <a:spAutoFit/>
          </a:bodyPr>
          <a:lstStyle/>
          <a:p>
            <a:r>
              <a:rPr lang="en-US" altLang="zh-TW" b="1" dirty="0" smtClean="0">
                <a:solidFill>
                  <a:srgbClr val="0000FF"/>
                </a:solidFill>
                <a:latin typeface="Times New Roman" panose="02020603050405020304" pitchFamily="18" charset="0"/>
                <a:cs typeface="Times New Roman" panose="02020603050405020304" pitchFamily="18" charset="0"/>
              </a:rPr>
              <a:t>AC Voltage sense gain</a:t>
            </a:r>
            <a:endParaRPr lang="zh-TW" altLang="en-US" b="1" dirty="0">
              <a:solidFill>
                <a:srgbClr val="0000FF"/>
              </a:solidFill>
              <a:latin typeface="Times New Roman" panose="02020603050405020304" pitchFamily="18" charset="0"/>
              <a:cs typeface="Times New Roman" panose="02020603050405020304" pitchFamily="18" charset="0"/>
            </a:endParaRPr>
          </a:p>
        </p:txBody>
      </p:sp>
      <p:sp>
        <p:nvSpPr>
          <p:cNvPr id="14" name="文字方塊 13"/>
          <p:cNvSpPr txBox="1"/>
          <p:nvPr/>
        </p:nvSpPr>
        <p:spPr>
          <a:xfrm>
            <a:off x="7603066" y="1625600"/>
            <a:ext cx="1011815" cy="369332"/>
          </a:xfrm>
          <a:prstGeom prst="rect">
            <a:avLst/>
          </a:prstGeom>
          <a:noFill/>
          <a:ln>
            <a:noFill/>
          </a:ln>
        </p:spPr>
        <p:txBody>
          <a:bodyPr wrap="none" rtlCol="0">
            <a:spAutoFit/>
          </a:bodyPr>
          <a:lstStyle/>
          <a:p>
            <a:r>
              <a:rPr lang="en-US" altLang="zh-TW" b="1" dirty="0" smtClean="0">
                <a:solidFill>
                  <a:srgbClr val="FF0000"/>
                </a:solidFill>
              </a:rPr>
              <a:t>(=1/162)</a:t>
            </a:r>
            <a:endParaRPr lang="zh-TW" altLang="en-US" b="1" dirty="0">
              <a:solidFill>
                <a:srgbClr val="FF0000"/>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27</a:t>
            </a:fld>
            <a:endParaRPr lang="zh-TW" altLang="en-US"/>
          </a:p>
        </p:txBody>
      </p:sp>
      <p:pic>
        <p:nvPicPr>
          <p:cNvPr id="36866" name="Picture 2"/>
          <p:cNvPicPr>
            <a:picLocks noChangeAspect="1" noChangeArrowheads="1"/>
          </p:cNvPicPr>
          <p:nvPr/>
        </p:nvPicPr>
        <p:blipFill>
          <a:blip r:embed="rId2" cstate="print"/>
          <a:srcRect/>
          <a:stretch>
            <a:fillRect/>
          </a:stretch>
        </p:blipFill>
        <p:spPr bwMode="auto">
          <a:xfrm>
            <a:off x="1183216" y="533400"/>
            <a:ext cx="5591175" cy="6193817"/>
          </a:xfrm>
          <a:prstGeom prst="rect">
            <a:avLst/>
          </a:prstGeom>
          <a:noFill/>
          <a:ln w="9525">
            <a:noFill/>
            <a:miter lim="800000"/>
            <a:headEnd/>
            <a:tailEnd/>
          </a:ln>
        </p:spPr>
      </p:pic>
      <p:sp>
        <p:nvSpPr>
          <p:cNvPr id="4" name="矩形 3"/>
          <p:cNvSpPr/>
          <p:nvPr/>
        </p:nvSpPr>
        <p:spPr>
          <a:xfrm>
            <a:off x="267921" y="141301"/>
            <a:ext cx="5699061" cy="400110"/>
          </a:xfrm>
          <a:prstGeom prst="rect">
            <a:avLst/>
          </a:prstGeom>
        </p:spPr>
        <p:txBody>
          <a:bodyPr wrap="none">
            <a:spAutoFit/>
          </a:bodyPr>
          <a:lstStyle/>
          <a:p>
            <a:r>
              <a:rPr lang="en-US" altLang="zh-TW" sz="2000" b="1" dirty="0" smtClean="0">
                <a:solidFill>
                  <a:srgbClr val="FF0000"/>
                </a:solidFill>
                <a:latin typeface="Times New Roman" panose="02020603050405020304" pitchFamily="18" charset="0"/>
                <a:ea typeface="標楷體" pitchFamily="65" charset="-120"/>
                <a:cs typeface="Times New Roman" panose="02020603050405020304" pitchFamily="18" charset="0"/>
              </a:rPr>
              <a:t>Over Voltage and Over Current Protection Circuit</a:t>
            </a:r>
            <a:endParaRPr lang="zh-TW" altLang="en-US" sz="2000" b="1" dirty="0">
              <a:solidFill>
                <a:srgbClr val="FF0000"/>
              </a:solidFill>
              <a:latin typeface="Times New Roman" panose="02020603050405020304" pitchFamily="18" charset="0"/>
              <a:ea typeface="標楷體" pitchFamily="65" charset="-12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28</a:t>
            </a:fld>
            <a:endParaRPr lang="zh-TW" altLang="en-US"/>
          </a:p>
        </p:txBody>
      </p:sp>
      <p:pic>
        <p:nvPicPr>
          <p:cNvPr id="3"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45128" y="488662"/>
            <a:ext cx="5576454" cy="26074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1713" y="3116984"/>
            <a:ext cx="6915150" cy="3384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投影片編號版面配置區 1"/>
          <p:cNvSpPr txBox="1">
            <a:spLocks/>
          </p:cNvSpPr>
          <p:nvPr/>
        </p:nvSpPr>
        <p:spPr>
          <a:xfrm>
            <a:off x="6553200" y="6356350"/>
            <a:ext cx="2133600" cy="365125"/>
          </a:xfrm>
          <a:prstGeom prst="rect">
            <a:avLst/>
          </a:prstGeom>
        </p:spPr>
        <p:txBody>
          <a:bodyPr vert="horz" lIns="91440" tIns="45720" rIns="91440" bIns="45720" rtlCol="0" anchor="ctr"/>
          <a:lstStyle>
            <a:defPPr>
              <a:defRPr lang="zh-TW"/>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DE7D6C7-A205-41C1-B78B-CA588F32A664}" type="slidenum">
              <a:rPr lang="zh-TW" altLang="en-US" smtClean="0"/>
              <a:pPr/>
              <a:t>28</a:t>
            </a:fld>
            <a:endParaRPr lang="zh-TW" altLang="en-US"/>
          </a:p>
        </p:txBody>
      </p:sp>
      <p:sp>
        <p:nvSpPr>
          <p:cNvPr id="6" name="矩形 5"/>
          <p:cNvSpPr/>
          <p:nvPr/>
        </p:nvSpPr>
        <p:spPr>
          <a:xfrm>
            <a:off x="293685" y="139184"/>
            <a:ext cx="2987100" cy="400110"/>
          </a:xfrm>
          <a:prstGeom prst="rect">
            <a:avLst/>
          </a:prstGeom>
        </p:spPr>
        <p:txBody>
          <a:bodyPr wrap="none">
            <a:spAutoFit/>
          </a:bodyPr>
          <a:lstStyle/>
          <a:p>
            <a:r>
              <a:rPr lang="en-US" altLang="zh-TW" sz="2000" b="1" dirty="0" smtClean="0">
                <a:solidFill>
                  <a:srgbClr val="FF0000"/>
                </a:solidFill>
                <a:latin typeface="Times New Roman" pitchFamily="18" charset="0"/>
                <a:ea typeface="標楷體" pitchFamily="65" charset="-120"/>
                <a:cs typeface="Times New Roman" pitchFamily="18" charset="0"/>
              </a:rPr>
              <a:t>Gate Drive Power Circuit</a:t>
            </a:r>
            <a:endParaRPr lang="zh-TW" altLang="en-US" sz="2000" b="1" dirty="0">
              <a:solidFill>
                <a:srgbClr val="FF0000"/>
              </a:solidFill>
              <a:latin typeface="Times New Roman" pitchFamily="18" charset="0"/>
              <a:ea typeface="標楷體" pitchFamily="65" charset="-120"/>
              <a:cs typeface="Times New Roman" pitchFamily="18" charset="0"/>
            </a:endParaRPr>
          </a:p>
        </p:txBody>
      </p:sp>
      <p:sp>
        <p:nvSpPr>
          <p:cNvPr id="7" name="矩形 6"/>
          <p:cNvSpPr/>
          <p:nvPr/>
        </p:nvSpPr>
        <p:spPr>
          <a:xfrm>
            <a:off x="426414" y="3263384"/>
            <a:ext cx="2228687" cy="400110"/>
          </a:xfrm>
          <a:prstGeom prst="rect">
            <a:avLst/>
          </a:prstGeom>
        </p:spPr>
        <p:txBody>
          <a:bodyPr wrap="none">
            <a:spAutoFit/>
          </a:bodyPr>
          <a:lstStyle/>
          <a:p>
            <a:r>
              <a:rPr lang="en-US" altLang="zh-TW" sz="2000" b="1" dirty="0" smtClean="0">
                <a:solidFill>
                  <a:srgbClr val="FF0000"/>
                </a:solidFill>
                <a:latin typeface="Times New Roman" pitchFamily="18" charset="0"/>
                <a:ea typeface="標楷體" pitchFamily="65" charset="-120"/>
                <a:cs typeface="Times New Roman" pitchFamily="18" charset="0"/>
              </a:rPr>
              <a:t>Gate Drive Circuit</a:t>
            </a:r>
            <a:endParaRPr lang="zh-TW" altLang="en-US" sz="2000" b="1" dirty="0">
              <a:solidFill>
                <a:srgbClr val="FF0000"/>
              </a:solidFill>
              <a:latin typeface="Times New Roman" pitchFamily="18" charset="0"/>
              <a:ea typeface="標楷體" pitchFamily="65" charset="-120"/>
              <a:cs typeface="Times New Roman" pitchFamily="18" charset="0"/>
            </a:endParaRPr>
          </a:p>
        </p:txBody>
      </p:sp>
      <p:pic>
        <p:nvPicPr>
          <p:cNvPr id="8" name="圖片 7"/>
          <p:cNvPicPr/>
          <p:nvPr/>
        </p:nvPicPr>
        <p:blipFill>
          <a:blip r:embed="rId4" cstate="print"/>
          <a:srcRect/>
          <a:stretch>
            <a:fillRect/>
          </a:stretch>
        </p:blipFill>
        <p:spPr bwMode="auto">
          <a:xfrm>
            <a:off x="6454140" y="171450"/>
            <a:ext cx="2204085" cy="1541780"/>
          </a:xfrm>
          <a:prstGeom prst="rect">
            <a:avLst/>
          </a:prstGeom>
          <a:noFill/>
          <a:ln w="9525">
            <a:noFill/>
            <a:miter lim="800000"/>
            <a:headEnd/>
            <a:tailEnd/>
          </a:ln>
        </p:spPr>
      </p:pic>
      <p:sp>
        <p:nvSpPr>
          <p:cNvPr id="9" name="文字方塊 8"/>
          <p:cNvSpPr txBox="1"/>
          <p:nvPr/>
        </p:nvSpPr>
        <p:spPr>
          <a:xfrm>
            <a:off x="1976588" y="471432"/>
            <a:ext cx="1691425" cy="954107"/>
          </a:xfrm>
          <a:prstGeom prst="rect">
            <a:avLst/>
          </a:prstGeom>
          <a:noFill/>
        </p:spPr>
        <p:txBody>
          <a:bodyPr wrap="none" rtlCol="0">
            <a:spAutoFit/>
          </a:bodyPr>
          <a:lstStyle/>
          <a:p>
            <a:r>
              <a:rPr lang="en-US" altLang="zh-TW" sz="1400" b="1" dirty="0" smtClean="0">
                <a:solidFill>
                  <a:srgbClr val="0000FF"/>
                </a:solidFill>
                <a:latin typeface="Times New Roman" panose="02020603050405020304" pitchFamily="18" charset="0"/>
                <a:cs typeface="Times New Roman" panose="02020603050405020304" pitchFamily="18" charset="0"/>
              </a:rPr>
              <a:t>12V Input(Isolated)</a:t>
            </a:r>
          </a:p>
          <a:p>
            <a:r>
              <a:rPr lang="en-US" altLang="zh-TW" sz="1400" b="1" dirty="0" smtClean="0">
                <a:solidFill>
                  <a:srgbClr val="0000FF"/>
                </a:solidFill>
                <a:latin typeface="Times New Roman" panose="02020603050405020304" pitchFamily="18" charset="0"/>
                <a:cs typeface="Times New Roman" panose="02020603050405020304" pitchFamily="18" charset="0"/>
              </a:rPr>
              <a:t>GND</a:t>
            </a:r>
          </a:p>
          <a:p>
            <a:r>
              <a:rPr lang="en-US" altLang="zh-TW" sz="1400" b="1" dirty="0" smtClean="0">
                <a:solidFill>
                  <a:srgbClr val="0000FF"/>
                </a:solidFill>
                <a:latin typeface="Times New Roman" panose="02020603050405020304" pitchFamily="18" charset="0"/>
                <a:cs typeface="Times New Roman" panose="02020603050405020304" pitchFamily="18" charset="0"/>
              </a:rPr>
              <a:t>VIN+(</a:t>
            </a:r>
            <a:r>
              <a:rPr lang="en-US" altLang="zh-TW" sz="1400" b="1" dirty="0" err="1" smtClean="0">
                <a:solidFill>
                  <a:srgbClr val="0000FF"/>
                </a:solidFill>
                <a:latin typeface="Times New Roman" panose="02020603050405020304" pitchFamily="18" charset="0"/>
                <a:cs typeface="Times New Roman" panose="02020603050405020304" pitchFamily="18" charset="0"/>
              </a:rPr>
              <a:t>PWM_outA</a:t>
            </a:r>
            <a:r>
              <a:rPr lang="en-US" altLang="zh-TW" sz="1400" b="1" dirty="0" smtClean="0">
                <a:solidFill>
                  <a:srgbClr val="0000FF"/>
                </a:solidFill>
                <a:latin typeface="Times New Roman" panose="02020603050405020304" pitchFamily="18" charset="0"/>
                <a:cs typeface="Times New Roman" panose="02020603050405020304" pitchFamily="18" charset="0"/>
              </a:rPr>
              <a:t>)</a:t>
            </a:r>
          </a:p>
          <a:p>
            <a:r>
              <a:rPr lang="en-US" altLang="zh-TW" sz="1400" b="1" dirty="0" smtClean="0">
                <a:solidFill>
                  <a:srgbClr val="0000FF"/>
                </a:solidFill>
                <a:latin typeface="Times New Roman" panose="02020603050405020304" pitchFamily="18" charset="0"/>
                <a:cs typeface="Times New Roman" panose="02020603050405020304" pitchFamily="18" charset="0"/>
              </a:rPr>
              <a:t>VIN-(</a:t>
            </a:r>
            <a:r>
              <a:rPr lang="en-US" altLang="zh-TW" sz="1400" b="1" dirty="0" err="1" smtClean="0">
                <a:solidFill>
                  <a:srgbClr val="0000FF"/>
                </a:solidFill>
                <a:latin typeface="Times New Roman" panose="02020603050405020304" pitchFamily="18" charset="0"/>
                <a:cs typeface="Times New Roman" panose="02020603050405020304" pitchFamily="18" charset="0"/>
              </a:rPr>
              <a:t>PWM_outB</a:t>
            </a:r>
            <a:r>
              <a:rPr lang="en-US" altLang="zh-TW" sz="1400" b="1" dirty="0" smtClean="0">
                <a:solidFill>
                  <a:srgbClr val="0000FF"/>
                </a:solidFill>
                <a:latin typeface="Times New Roman" panose="02020603050405020304" pitchFamily="18" charset="0"/>
                <a:cs typeface="Times New Roman" panose="02020603050405020304" pitchFamily="18" charset="0"/>
              </a:rPr>
              <a:t>)</a:t>
            </a:r>
          </a:p>
        </p:txBody>
      </p:sp>
      <p:sp>
        <p:nvSpPr>
          <p:cNvPr id="10" name="矩形 9"/>
          <p:cNvSpPr/>
          <p:nvPr/>
        </p:nvSpPr>
        <p:spPr>
          <a:xfrm>
            <a:off x="387141" y="3820451"/>
            <a:ext cx="1356992" cy="646331"/>
          </a:xfrm>
          <a:prstGeom prst="rect">
            <a:avLst/>
          </a:prstGeom>
        </p:spPr>
        <p:txBody>
          <a:bodyPr wrap="square">
            <a:spAutoFit/>
          </a:bodyPr>
          <a:lstStyle/>
          <a:p>
            <a:r>
              <a:rPr lang="en-US" altLang="zh-TW" b="1" dirty="0">
                <a:solidFill>
                  <a:srgbClr val="0000FF"/>
                </a:solidFill>
                <a:latin typeface="Times New Roman" panose="02020603050405020304" pitchFamily="18" charset="0"/>
                <a:cs typeface="Times New Roman" panose="02020603050405020304" pitchFamily="18" charset="0"/>
              </a:rPr>
              <a:t>VIN</a:t>
            </a:r>
            <a:r>
              <a:rPr lang="en-US" altLang="zh-TW" b="1" dirty="0" smtClean="0">
                <a:solidFill>
                  <a:srgbClr val="0000FF"/>
                </a:solidFill>
                <a:latin typeface="Times New Roman" panose="02020603050405020304" pitchFamily="18" charset="0"/>
                <a:cs typeface="Times New Roman" panose="02020603050405020304" pitchFamily="18" charset="0"/>
              </a:rPr>
              <a:t>+(+12V)</a:t>
            </a:r>
            <a:endParaRPr lang="en-US" altLang="zh-TW" b="1" dirty="0">
              <a:solidFill>
                <a:srgbClr val="0000FF"/>
              </a:solidFill>
              <a:latin typeface="Times New Roman" panose="02020603050405020304" pitchFamily="18" charset="0"/>
              <a:cs typeface="Times New Roman" panose="02020603050405020304" pitchFamily="18" charset="0"/>
            </a:endParaRPr>
          </a:p>
          <a:p>
            <a:r>
              <a:rPr lang="en-US" altLang="zh-TW" b="1" dirty="0" smtClean="0">
                <a:solidFill>
                  <a:srgbClr val="0000FF"/>
                </a:solidFill>
                <a:latin typeface="Times New Roman" panose="02020603050405020304" pitchFamily="18" charset="0"/>
                <a:cs typeface="Times New Roman" panose="02020603050405020304" pitchFamily="18" charset="0"/>
              </a:rPr>
              <a:t>VIN- (-12V)</a:t>
            </a:r>
            <a:endParaRPr lang="en-US" altLang="zh-TW" b="1" dirty="0">
              <a:solidFill>
                <a:srgbClr val="0000FF"/>
              </a:solidFill>
              <a:latin typeface="Times New Roman" panose="02020603050405020304" pitchFamily="18" charset="0"/>
              <a:cs typeface="Times New Roman" panose="02020603050405020304" pitchFamily="18" charset="0"/>
            </a:endParaRPr>
          </a:p>
        </p:txBody>
      </p:sp>
      <p:sp>
        <p:nvSpPr>
          <p:cNvPr id="11" name="文字方塊 10"/>
          <p:cNvSpPr txBox="1"/>
          <p:nvPr/>
        </p:nvSpPr>
        <p:spPr>
          <a:xfrm>
            <a:off x="3315272" y="6454973"/>
            <a:ext cx="2529795" cy="307777"/>
          </a:xfrm>
          <a:prstGeom prst="rect">
            <a:avLst/>
          </a:prstGeom>
          <a:noFill/>
        </p:spPr>
        <p:txBody>
          <a:bodyPr wrap="none" rtlCol="0">
            <a:spAutoFit/>
          </a:bodyPr>
          <a:lstStyle/>
          <a:p>
            <a:r>
              <a:rPr lang="en-US" altLang="zh-TW" sz="1400" b="1" dirty="0" smtClean="0">
                <a:solidFill>
                  <a:srgbClr val="0000FF"/>
                </a:solidFill>
                <a:latin typeface="Times New Roman" panose="02020603050405020304" pitchFamily="18" charset="0"/>
                <a:cs typeface="Times New Roman" panose="02020603050405020304" pitchFamily="18" charset="0"/>
              </a:rPr>
              <a:t>Photo couple MOSFET Driver</a:t>
            </a:r>
            <a:endParaRPr lang="zh-TW" altLang="en-US" sz="1400" b="1" dirty="0">
              <a:solidFill>
                <a:srgbClr val="0000FF"/>
              </a:solidFill>
              <a:latin typeface="Times New Roman" panose="02020603050405020304" pitchFamily="18" charset="0"/>
              <a:cs typeface="Times New Roman" panose="02020603050405020304" pitchFamily="18" charset="0"/>
            </a:endParaRPr>
          </a:p>
        </p:txBody>
      </p:sp>
      <p:sp>
        <p:nvSpPr>
          <p:cNvPr id="12" name="文字方塊 11"/>
          <p:cNvSpPr txBox="1"/>
          <p:nvPr/>
        </p:nvSpPr>
        <p:spPr>
          <a:xfrm>
            <a:off x="318222" y="5609424"/>
            <a:ext cx="1112742" cy="523220"/>
          </a:xfrm>
          <a:prstGeom prst="rect">
            <a:avLst/>
          </a:prstGeom>
          <a:noFill/>
        </p:spPr>
        <p:txBody>
          <a:bodyPr wrap="none" rtlCol="0">
            <a:spAutoFit/>
          </a:bodyPr>
          <a:lstStyle/>
          <a:p>
            <a:pPr algn="ctr"/>
            <a:r>
              <a:rPr lang="en-US" altLang="zh-TW" sz="1400" b="1" dirty="0" smtClean="0">
                <a:solidFill>
                  <a:srgbClr val="0000FF"/>
                </a:solidFill>
                <a:latin typeface="Times New Roman" panose="02020603050405020304" pitchFamily="18" charset="0"/>
                <a:cs typeface="Times New Roman" panose="02020603050405020304" pitchFamily="18" charset="0"/>
              </a:rPr>
              <a:t>From PWM</a:t>
            </a:r>
          </a:p>
          <a:p>
            <a:pPr algn="ctr"/>
            <a:r>
              <a:rPr lang="en-US" altLang="zh-TW" sz="1400" b="1" dirty="0" smtClean="0">
                <a:solidFill>
                  <a:srgbClr val="0000FF"/>
                </a:solidFill>
                <a:latin typeface="Times New Roman" panose="02020603050405020304" pitchFamily="18" charset="0"/>
                <a:cs typeface="Times New Roman" panose="02020603050405020304" pitchFamily="18" charset="0"/>
              </a:rPr>
              <a:t>(CPLD)</a:t>
            </a:r>
            <a:endParaRPr lang="zh-TW" altLang="en-US" sz="1400" b="1" dirty="0">
              <a:solidFill>
                <a:srgbClr val="0000FF"/>
              </a:solidFill>
              <a:latin typeface="Times New Roman" panose="02020603050405020304" pitchFamily="18" charset="0"/>
              <a:cs typeface="Times New Roman" panose="02020603050405020304" pitchFamily="18" charset="0"/>
            </a:endParaRPr>
          </a:p>
        </p:txBody>
      </p:sp>
      <p:sp>
        <p:nvSpPr>
          <p:cNvPr id="13" name="文字方塊 12"/>
          <p:cNvSpPr txBox="1"/>
          <p:nvPr/>
        </p:nvSpPr>
        <p:spPr>
          <a:xfrm>
            <a:off x="1976495" y="2495713"/>
            <a:ext cx="803425" cy="307777"/>
          </a:xfrm>
          <a:prstGeom prst="rect">
            <a:avLst/>
          </a:prstGeom>
          <a:noFill/>
        </p:spPr>
        <p:txBody>
          <a:bodyPr wrap="none" rtlCol="0">
            <a:spAutoFit/>
          </a:bodyPr>
          <a:lstStyle/>
          <a:p>
            <a:r>
              <a:rPr lang="en-US" altLang="zh-TW" sz="1400" b="1" dirty="0" smtClean="0">
                <a:solidFill>
                  <a:srgbClr val="0000FF"/>
                </a:solidFill>
                <a:latin typeface="Times New Roman" panose="02020603050405020304" pitchFamily="18" charset="0"/>
                <a:cs typeface="Times New Roman" panose="02020603050405020304" pitchFamily="18" charset="0"/>
              </a:rPr>
              <a:t>UC3845</a:t>
            </a:r>
            <a:endParaRPr lang="zh-TW" altLang="en-US" sz="1400" b="1" dirty="0">
              <a:solidFill>
                <a:srgbClr val="0000FF"/>
              </a:solidFill>
              <a:latin typeface="Times New Roman" panose="02020603050405020304" pitchFamily="18" charset="0"/>
              <a:cs typeface="Times New Roman" panose="02020603050405020304" pitchFamily="18" charset="0"/>
            </a:endParaRPr>
          </a:p>
        </p:txBody>
      </p:sp>
      <p:sp>
        <p:nvSpPr>
          <p:cNvPr id="14" name="文字方塊 13"/>
          <p:cNvSpPr txBox="1"/>
          <p:nvPr/>
        </p:nvSpPr>
        <p:spPr>
          <a:xfrm>
            <a:off x="4384964" y="1624446"/>
            <a:ext cx="926985" cy="307777"/>
          </a:xfrm>
          <a:prstGeom prst="rect">
            <a:avLst/>
          </a:prstGeom>
          <a:noFill/>
        </p:spPr>
        <p:txBody>
          <a:bodyPr wrap="none" rtlCol="0">
            <a:spAutoFit/>
          </a:bodyPr>
          <a:lstStyle/>
          <a:p>
            <a:r>
              <a:rPr lang="en-US" altLang="zh-TW" sz="1400" b="1" dirty="0" smtClean="0">
                <a:solidFill>
                  <a:srgbClr val="0000FF"/>
                </a:solidFill>
                <a:latin typeface="Times New Roman" panose="02020603050405020304" pitchFamily="18" charset="0"/>
                <a:cs typeface="Times New Roman" panose="02020603050405020304" pitchFamily="18" charset="0"/>
              </a:rPr>
              <a:t>DRV8800</a:t>
            </a:r>
            <a:endParaRPr lang="zh-TW" altLang="en-US" sz="1400" b="1" dirty="0">
              <a:solidFill>
                <a:srgbClr val="0000FF"/>
              </a:solidFill>
              <a:latin typeface="Times New Roman" panose="02020603050405020304" pitchFamily="18" charset="0"/>
              <a:cs typeface="Times New Roman" panose="02020603050405020304" pitchFamily="18" charset="0"/>
            </a:endParaRPr>
          </a:p>
        </p:txBody>
      </p:sp>
      <p:sp>
        <p:nvSpPr>
          <p:cNvPr id="15" name="矩形 14"/>
          <p:cNvSpPr/>
          <p:nvPr/>
        </p:nvSpPr>
        <p:spPr>
          <a:xfrm>
            <a:off x="6141876" y="2029559"/>
            <a:ext cx="1630523" cy="461665"/>
          </a:xfrm>
          <a:prstGeom prst="rect">
            <a:avLst/>
          </a:prstGeom>
        </p:spPr>
        <p:txBody>
          <a:bodyPr wrap="square">
            <a:spAutoFit/>
          </a:bodyPr>
          <a:lstStyle/>
          <a:p>
            <a:r>
              <a:rPr lang="en-US" altLang="zh-TW" sz="1200" b="1" dirty="0">
                <a:solidFill>
                  <a:srgbClr val="0000FF"/>
                </a:solidFill>
                <a:latin typeface="Times New Roman" panose="02020603050405020304" pitchFamily="18" charset="0"/>
                <a:cs typeface="Times New Roman" panose="02020603050405020304" pitchFamily="18" charset="0"/>
              </a:rPr>
              <a:t>VIN</a:t>
            </a:r>
            <a:r>
              <a:rPr lang="en-US" altLang="zh-TW" sz="1200" b="1" dirty="0" smtClean="0">
                <a:solidFill>
                  <a:srgbClr val="0000FF"/>
                </a:solidFill>
                <a:latin typeface="Times New Roman" panose="02020603050405020304" pitchFamily="18" charset="0"/>
                <a:cs typeface="Times New Roman" panose="02020603050405020304" pitchFamily="18" charset="0"/>
              </a:rPr>
              <a:t>+(</a:t>
            </a:r>
            <a:r>
              <a:rPr lang="en-US" altLang="zh-TW" sz="1200" b="1" dirty="0" err="1" smtClean="0">
                <a:solidFill>
                  <a:srgbClr val="0000FF"/>
                </a:solidFill>
                <a:latin typeface="Times New Roman" panose="02020603050405020304" pitchFamily="18" charset="0"/>
                <a:cs typeface="Times New Roman" panose="02020603050405020304" pitchFamily="18" charset="0"/>
              </a:rPr>
              <a:t>PWM_outA</a:t>
            </a:r>
            <a:r>
              <a:rPr lang="en-US" altLang="zh-TW" sz="1200" b="1" dirty="0" smtClean="0">
                <a:solidFill>
                  <a:srgbClr val="0000FF"/>
                </a:solidFill>
                <a:latin typeface="Times New Roman" panose="02020603050405020304" pitchFamily="18" charset="0"/>
                <a:cs typeface="Times New Roman" panose="02020603050405020304" pitchFamily="18" charset="0"/>
              </a:rPr>
              <a:t>)</a:t>
            </a:r>
            <a:endParaRPr lang="en-US" altLang="zh-TW" sz="1200" b="1" dirty="0">
              <a:solidFill>
                <a:srgbClr val="0000FF"/>
              </a:solidFill>
              <a:latin typeface="Times New Roman" panose="02020603050405020304" pitchFamily="18" charset="0"/>
              <a:cs typeface="Times New Roman" panose="02020603050405020304" pitchFamily="18" charset="0"/>
            </a:endParaRPr>
          </a:p>
          <a:p>
            <a:r>
              <a:rPr lang="en-US" altLang="zh-TW" sz="1200" b="1" dirty="0" smtClean="0">
                <a:solidFill>
                  <a:srgbClr val="0000FF"/>
                </a:solidFill>
                <a:latin typeface="Times New Roman" panose="02020603050405020304" pitchFamily="18" charset="0"/>
                <a:cs typeface="Times New Roman" panose="02020603050405020304" pitchFamily="18" charset="0"/>
              </a:rPr>
              <a:t>VIN-(</a:t>
            </a:r>
            <a:r>
              <a:rPr lang="en-US" altLang="zh-TW" sz="1200" b="1" dirty="0" err="1" smtClean="0">
                <a:solidFill>
                  <a:srgbClr val="0000FF"/>
                </a:solidFill>
                <a:latin typeface="Times New Roman" panose="02020603050405020304" pitchFamily="18" charset="0"/>
                <a:cs typeface="Times New Roman" panose="02020603050405020304" pitchFamily="18" charset="0"/>
              </a:rPr>
              <a:t>PWM_outB</a:t>
            </a:r>
            <a:r>
              <a:rPr lang="en-US" altLang="zh-TW" sz="1200" b="1" dirty="0" smtClean="0">
                <a:solidFill>
                  <a:srgbClr val="0000FF"/>
                </a:solidFill>
                <a:latin typeface="Times New Roman" panose="02020603050405020304" pitchFamily="18" charset="0"/>
                <a:cs typeface="Times New Roman" panose="02020603050405020304" pitchFamily="18" charset="0"/>
              </a:rPr>
              <a:t>)</a:t>
            </a:r>
            <a:endParaRPr lang="en-US" altLang="zh-TW" sz="1200" b="1" dirty="0">
              <a:solidFill>
                <a:srgbClr val="0000FF"/>
              </a:solidFill>
              <a:latin typeface="Times New Roman" panose="02020603050405020304" pitchFamily="18" charset="0"/>
              <a:cs typeface="Times New Roman" panose="02020603050405020304" pitchFamily="18" charset="0"/>
            </a:endParaRPr>
          </a:p>
        </p:txBody>
      </p:sp>
      <p:sp>
        <p:nvSpPr>
          <p:cNvPr id="16" name="文字方塊 15"/>
          <p:cNvSpPr txBox="1"/>
          <p:nvPr/>
        </p:nvSpPr>
        <p:spPr>
          <a:xfrm>
            <a:off x="3225800" y="1974850"/>
            <a:ext cx="683200" cy="307777"/>
          </a:xfrm>
          <a:prstGeom prst="rect">
            <a:avLst/>
          </a:prstGeom>
          <a:noFill/>
        </p:spPr>
        <p:txBody>
          <a:bodyPr wrap="none" rtlCol="0">
            <a:spAutoFit/>
          </a:bodyPr>
          <a:lstStyle/>
          <a:p>
            <a:r>
              <a:rPr lang="en-US" altLang="zh-TW" sz="1400" b="1" dirty="0" smtClean="0">
                <a:solidFill>
                  <a:srgbClr val="0000FF"/>
                </a:solidFill>
                <a:latin typeface="Times New Roman" panose="02020603050405020304" pitchFamily="18" charset="0"/>
                <a:cs typeface="Times New Roman" panose="02020603050405020304" pitchFamily="18" charset="0"/>
              </a:rPr>
              <a:t>50kHz</a:t>
            </a:r>
            <a:endParaRPr lang="zh-TW" altLang="en-US" sz="1400" b="1" dirty="0">
              <a:solidFill>
                <a:srgbClr val="0000FF"/>
              </a:solidFill>
              <a:latin typeface="Times New Roman" panose="02020603050405020304" pitchFamily="18" charset="0"/>
              <a:cs typeface="Times New Roman" panose="02020603050405020304" pitchFamily="18" charset="0"/>
            </a:endParaRPr>
          </a:p>
        </p:txBody>
      </p:sp>
      <p:sp>
        <p:nvSpPr>
          <p:cNvPr id="17" name="文字方塊 16"/>
          <p:cNvSpPr txBox="1"/>
          <p:nvPr/>
        </p:nvSpPr>
        <p:spPr>
          <a:xfrm>
            <a:off x="7829550" y="3629025"/>
            <a:ext cx="1188146" cy="1077218"/>
          </a:xfrm>
          <a:prstGeom prst="rect">
            <a:avLst/>
          </a:prstGeom>
          <a:noFill/>
        </p:spPr>
        <p:txBody>
          <a:bodyPr wrap="none" rtlCol="0">
            <a:spAutoFit/>
          </a:bodyPr>
          <a:lstStyle/>
          <a:p>
            <a:r>
              <a:rPr lang="en-US" altLang="zh-TW" sz="1600" b="1"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Gate Drive</a:t>
            </a:r>
          </a:p>
          <a:p>
            <a:r>
              <a:rPr lang="en-US" altLang="zh-TW" sz="1600" b="1"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Voltage</a:t>
            </a:r>
          </a:p>
          <a:p>
            <a:r>
              <a:rPr lang="en-US" altLang="zh-TW" sz="1600" b="1"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ON: +12V</a:t>
            </a:r>
          </a:p>
          <a:p>
            <a:r>
              <a:rPr lang="en-US" altLang="zh-TW" sz="1600" b="1"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OFF: -3.3V</a:t>
            </a:r>
            <a:endParaRPr lang="zh-TW" altLang="en-US" sz="1600" b="1"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endParaRPr>
          </a:p>
        </p:txBody>
      </p:sp>
      <p:sp>
        <p:nvSpPr>
          <p:cNvPr id="18" name="文字方塊 17"/>
          <p:cNvSpPr txBox="1"/>
          <p:nvPr/>
        </p:nvSpPr>
        <p:spPr>
          <a:xfrm>
            <a:off x="279399" y="1964267"/>
            <a:ext cx="813043" cy="369332"/>
          </a:xfrm>
          <a:prstGeom prst="rect">
            <a:avLst/>
          </a:prstGeom>
          <a:noFill/>
        </p:spPr>
        <p:txBody>
          <a:bodyPr wrap="none" rtlCol="0">
            <a:spAutoFit/>
          </a:bodyPr>
          <a:lstStyle/>
          <a:p>
            <a:r>
              <a:rPr lang="en-US" altLang="zh-TW" b="1" dirty="0" smtClean="0">
                <a:solidFill>
                  <a:srgbClr val="FF0000"/>
                </a:solidFill>
                <a:latin typeface="Times New Roman" panose="02020603050405020304" pitchFamily="18" charset="0"/>
                <a:cs typeface="Times New Roman" panose="02020603050405020304" pitchFamily="18" charset="0"/>
              </a:rPr>
              <a:t>12Vdc</a:t>
            </a:r>
            <a:endParaRPr lang="zh-TW" altLang="en-US" b="1" dirty="0">
              <a:solidFill>
                <a:srgbClr val="FF0000"/>
              </a:solidFill>
              <a:latin typeface="Times New Roman" panose="02020603050405020304" pitchFamily="18" charset="0"/>
              <a:cs typeface="Times New Roman" panose="02020603050405020304" pitchFamily="18" charset="0"/>
            </a:endParaRPr>
          </a:p>
        </p:txBody>
      </p:sp>
      <p:sp>
        <p:nvSpPr>
          <p:cNvPr id="19" name="文字方塊 18"/>
          <p:cNvSpPr txBox="1"/>
          <p:nvPr/>
        </p:nvSpPr>
        <p:spPr>
          <a:xfrm>
            <a:off x="4076229" y="362113"/>
            <a:ext cx="2163704" cy="954107"/>
          </a:xfrm>
          <a:prstGeom prst="rect">
            <a:avLst/>
          </a:prstGeom>
          <a:noFill/>
        </p:spPr>
        <p:txBody>
          <a:bodyPr wrap="square" rtlCol="0">
            <a:spAutoFit/>
          </a:bodyPr>
          <a:lstStyle/>
          <a:p>
            <a:r>
              <a:rPr lang="en-US" altLang="zh-TW" sz="1400" b="1" dirty="0" smtClean="0">
                <a:solidFill>
                  <a:srgbClr val="0000FF"/>
                </a:solidFill>
                <a:latin typeface="Times New Roman" panose="02020603050405020304" pitchFamily="18" charset="0"/>
                <a:cs typeface="Times New Roman" panose="02020603050405020304" pitchFamily="18" charset="0"/>
              </a:rPr>
              <a:t>UC3845 is used to generate</a:t>
            </a:r>
          </a:p>
          <a:p>
            <a:r>
              <a:rPr lang="en-US" altLang="zh-TW" sz="1400" b="1" dirty="0" smtClean="0">
                <a:solidFill>
                  <a:srgbClr val="0000FF"/>
                </a:solidFill>
                <a:latin typeface="Times New Roman" panose="02020603050405020304" pitchFamily="18" charset="0"/>
                <a:cs typeface="Times New Roman" panose="02020603050405020304" pitchFamily="18" charset="0"/>
              </a:rPr>
              <a:t>50KHz CLK signal for DRV8800</a:t>
            </a:r>
            <a:endParaRPr lang="zh-TW" altLang="en-US" sz="1400" b="1" dirty="0">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1319494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29</a:t>
            </a:fld>
            <a:endParaRPr lang="zh-TW" altLang="en-US"/>
          </a:p>
        </p:txBody>
      </p:sp>
      <p:sp>
        <p:nvSpPr>
          <p:cNvPr id="4" name="文字方塊 3"/>
          <p:cNvSpPr txBox="1"/>
          <p:nvPr/>
        </p:nvSpPr>
        <p:spPr>
          <a:xfrm>
            <a:off x="256176" y="127725"/>
            <a:ext cx="2158155" cy="523220"/>
          </a:xfrm>
          <a:prstGeom prst="rect">
            <a:avLst/>
          </a:prstGeom>
          <a:noFill/>
        </p:spPr>
        <p:txBody>
          <a:bodyPr wrap="none" rtlCol="0">
            <a:spAutoFit/>
          </a:bodyPr>
          <a:lstStyle/>
          <a:p>
            <a:r>
              <a:rPr lang="en-US" altLang="zh-TW" sz="2800" b="1" dirty="0" smtClean="0">
                <a:solidFill>
                  <a:srgbClr val="FF0000"/>
                </a:solidFill>
                <a:latin typeface="Times New Roman" panose="02020603050405020304" pitchFamily="18" charset="0"/>
                <a:cs typeface="Times New Roman" panose="02020603050405020304" pitchFamily="18" charset="0"/>
              </a:rPr>
              <a:t>DRV8800 IC</a:t>
            </a:r>
            <a:endParaRPr lang="zh-TW" altLang="en-US" sz="2800" b="1" dirty="0">
              <a:solidFill>
                <a:srgbClr val="FF0000"/>
              </a:solidFill>
              <a:latin typeface="Times New Roman" panose="02020603050405020304" pitchFamily="18" charset="0"/>
              <a:cs typeface="Times New Roman" panose="02020603050405020304" pitchFamily="18" charset="0"/>
            </a:endParaRPr>
          </a:p>
        </p:txBody>
      </p:sp>
      <p:pic>
        <p:nvPicPr>
          <p:cNvPr id="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9965" y="5154820"/>
            <a:ext cx="5519475" cy="16330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圓角矩形 8"/>
          <p:cNvSpPr/>
          <p:nvPr/>
        </p:nvSpPr>
        <p:spPr>
          <a:xfrm>
            <a:off x="5828306" y="5470497"/>
            <a:ext cx="1113182" cy="13517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1" name="文字方塊 10"/>
          <p:cNvSpPr txBox="1"/>
          <p:nvPr/>
        </p:nvSpPr>
        <p:spPr>
          <a:xfrm>
            <a:off x="2616201" y="0"/>
            <a:ext cx="6369051" cy="646331"/>
          </a:xfrm>
          <a:prstGeom prst="rect">
            <a:avLst/>
          </a:prstGeom>
          <a:noFill/>
        </p:spPr>
        <p:txBody>
          <a:bodyPr wrap="none" rtlCol="0">
            <a:spAutoFit/>
          </a:bodyPr>
          <a:lstStyle/>
          <a:p>
            <a:pPr marL="285750" indent="-285750">
              <a:buFont typeface="Wingdings" panose="05000000000000000000" pitchFamily="2" charset="2"/>
              <a:buChar char="l"/>
            </a:pPr>
            <a:r>
              <a:rPr lang="en-US" altLang="zh-TW" b="1" dirty="0" smtClean="0">
                <a:solidFill>
                  <a:srgbClr val="0000FF"/>
                </a:solidFill>
                <a:latin typeface="Times New Roman" panose="02020603050405020304" pitchFamily="18" charset="0"/>
                <a:cs typeface="Times New Roman" panose="02020603050405020304" pitchFamily="18" charset="0"/>
              </a:rPr>
              <a:t>To Generate </a:t>
            </a:r>
            <a:r>
              <a:rPr lang="en-US" altLang="zh-TW" b="1" dirty="0" smtClean="0">
                <a:solidFill>
                  <a:srgbClr val="0000FF"/>
                </a:solidFill>
                <a:latin typeface="Times New Roman" panose="02020603050405020304" pitchFamily="18" charset="0"/>
                <a:cs typeface="Times New Roman" panose="02020603050405020304" pitchFamily="18" charset="0"/>
                <a:sym typeface="Symbol"/>
              </a:rPr>
              <a:t>12V square wave voltage for gate drive power</a:t>
            </a:r>
          </a:p>
          <a:p>
            <a:pPr marL="285750" indent="-285750">
              <a:buFont typeface="Wingdings" panose="05000000000000000000" pitchFamily="2" charset="2"/>
              <a:buChar char="l"/>
            </a:pPr>
            <a:r>
              <a:rPr lang="en-US" altLang="zh-TW" b="1" dirty="0" smtClean="0">
                <a:solidFill>
                  <a:srgbClr val="0000FF"/>
                </a:solidFill>
                <a:latin typeface="Times New Roman" panose="02020603050405020304" pitchFamily="18" charset="0"/>
                <a:cs typeface="Times New Roman" panose="02020603050405020304" pitchFamily="18" charset="0"/>
                <a:sym typeface="Symbol"/>
              </a:rPr>
              <a:t>It can provide 2.8A output current</a:t>
            </a:r>
            <a:r>
              <a:rPr lang="en-US" altLang="zh-TW" b="1" dirty="0" smtClean="0">
                <a:solidFill>
                  <a:srgbClr val="0000FF"/>
                </a:solidFill>
                <a:latin typeface="Times New Roman" panose="02020603050405020304" pitchFamily="18" charset="0"/>
                <a:cs typeface="Times New Roman" panose="02020603050405020304" pitchFamily="18" charset="0"/>
              </a:rPr>
              <a:t> </a:t>
            </a:r>
            <a:endParaRPr lang="zh-TW" altLang="en-US" b="1" dirty="0">
              <a:solidFill>
                <a:srgbClr val="0000FF"/>
              </a:solidFill>
              <a:latin typeface="Times New Roman" panose="02020603050405020304" pitchFamily="18" charset="0"/>
              <a:cs typeface="Times New Roman" panose="02020603050405020304" pitchFamily="18" charset="0"/>
            </a:endParaRPr>
          </a:p>
        </p:txBody>
      </p:sp>
      <p:grpSp>
        <p:nvGrpSpPr>
          <p:cNvPr id="15" name="群組 14"/>
          <p:cNvGrpSpPr/>
          <p:nvPr/>
        </p:nvGrpSpPr>
        <p:grpSpPr>
          <a:xfrm>
            <a:off x="1211589" y="630581"/>
            <a:ext cx="6230610" cy="4392281"/>
            <a:chOff x="1211589" y="630581"/>
            <a:chExt cx="6230610" cy="4392281"/>
          </a:xfrm>
        </p:grpSpPr>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1589" y="630581"/>
              <a:ext cx="5671812" cy="43922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文字方塊 6"/>
            <p:cNvSpPr txBox="1"/>
            <p:nvPr/>
          </p:nvSpPr>
          <p:spPr>
            <a:xfrm>
              <a:off x="1596226" y="852189"/>
              <a:ext cx="596638" cy="307777"/>
            </a:xfrm>
            <a:prstGeom prst="rect">
              <a:avLst/>
            </a:prstGeom>
            <a:noFill/>
          </p:spPr>
          <p:txBody>
            <a:bodyPr wrap="none" rtlCol="0">
              <a:spAutoFit/>
            </a:bodyPr>
            <a:lstStyle/>
            <a:p>
              <a:r>
                <a:rPr lang="en-US" altLang="zh-TW" sz="1400" b="1" dirty="0" smtClean="0">
                  <a:solidFill>
                    <a:srgbClr val="0000FF"/>
                  </a:solidFill>
                  <a:latin typeface="Times New Roman" panose="02020603050405020304" pitchFamily="18" charset="0"/>
                  <a:cs typeface="Times New Roman" panose="02020603050405020304" pitchFamily="18" charset="0"/>
                </a:rPr>
                <a:t>+12V</a:t>
              </a:r>
              <a:endParaRPr lang="zh-TW" altLang="en-US" sz="1400" b="1" dirty="0">
                <a:solidFill>
                  <a:srgbClr val="0000FF"/>
                </a:solidFill>
                <a:latin typeface="Times New Roman" panose="02020603050405020304" pitchFamily="18" charset="0"/>
                <a:cs typeface="Times New Roman" panose="02020603050405020304" pitchFamily="18" charset="0"/>
              </a:endParaRPr>
            </a:p>
          </p:txBody>
        </p:sp>
        <p:sp>
          <p:nvSpPr>
            <p:cNvPr id="12" name="圓角矩形 11"/>
            <p:cNvSpPr/>
            <p:nvPr/>
          </p:nvSpPr>
          <p:spPr>
            <a:xfrm>
              <a:off x="6070599" y="1244599"/>
              <a:ext cx="1176867" cy="1388533"/>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smtClean="0">
                  <a:solidFill>
                    <a:srgbClr val="0000FF"/>
                  </a:solidFill>
                  <a:latin typeface="Times New Roman" panose="02020603050405020304" pitchFamily="18" charset="0"/>
                  <a:cs typeface="Times New Roman" panose="02020603050405020304" pitchFamily="18" charset="0"/>
                </a:rPr>
                <a:t>To Gate Drive Circuit </a:t>
              </a:r>
              <a:endParaRPr lang="zh-TW" altLang="en-US" dirty="0">
                <a:solidFill>
                  <a:srgbClr val="0000FF"/>
                </a:solidFill>
                <a:latin typeface="Times New Roman" panose="02020603050405020304" pitchFamily="18" charset="0"/>
                <a:cs typeface="Times New Roman" panose="02020603050405020304" pitchFamily="18" charset="0"/>
              </a:endParaRPr>
            </a:p>
          </p:txBody>
        </p:sp>
        <p:sp>
          <p:nvSpPr>
            <p:cNvPr id="14" name="矩形 13"/>
            <p:cNvSpPr/>
            <p:nvPr/>
          </p:nvSpPr>
          <p:spPr>
            <a:xfrm>
              <a:off x="5811676" y="793426"/>
              <a:ext cx="1630523" cy="461665"/>
            </a:xfrm>
            <a:prstGeom prst="rect">
              <a:avLst/>
            </a:prstGeom>
          </p:spPr>
          <p:txBody>
            <a:bodyPr wrap="square">
              <a:spAutoFit/>
            </a:bodyPr>
            <a:lstStyle/>
            <a:p>
              <a:r>
                <a:rPr lang="en-US" altLang="zh-TW" sz="1200" b="1" dirty="0">
                  <a:solidFill>
                    <a:srgbClr val="0000FF"/>
                  </a:solidFill>
                  <a:latin typeface="Times New Roman" panose="02020603050405020304" pitchFamily="18" charset="0"/>
                  <a:cs typeface="Times New Roman" panose="02020603050405020304" pitchFamily="18" charset="0"/>
                </a:rPr>
                <a:t>VIN</a:t>
              </a:r>
              <a:r>
                <a:rPr lang="en-US" altLang="zh-TW" sz="1200" b="1" dirty="0" smtClean="0">
                  <a:solidFill>
                    <a:srgbClr val="0000FF"/>
                  </a:solidFill>
                  <a:latin typeface="Times New Roman" panose="02020603050405020304" pitchFamily="18" charset="0"/>
                  <a:cs typeface="Times New Roman" panose="02020603050405020304" pitchFamily="18" charset="0"/>
                </a:rPr>
                <a:t>+(</a:t>
              </a:r>
              <a:r>
                <a:rPr lang="en-US" altLang="zh-TW" sz="1200" b="1" dirty="0" err="1" smtClean="0">
                  <a:solidFill>
                    <a:srgbClr val="0000FF"/>
                  </a:solidFill>
                  <a:latin typeface="Times New Roman" panose="02020603050405020304" pitchFamily="18" charset="0"/>
                  <a:cs typeface="Times New Roman" panose="02020603050405020304" pitchFamily="18" charset="0"/>
                </a:rPr>
                <a:t>PWM_outA</a:t>
              </a:r>
              <a:r>
                <a:rPr lang="en-US" altLang="zh-TW" sz="1200" b="1" dirty="0" smtClean="0">
                  <a:solidFill>
                    <a:srgbClr val="0000FF"/>
                  </a:solidFill>
                  <a:latin typeface="Times New Roman" panose="02020603050405020304" pitchFamily="18" charset="0"/>
                  <a:cs typeface="Times New Roman" panose="02020603050405020304" pitchFamily="18" charset="0"/>
                </a:rPr>
                <a:t>)</a:t>
              </a:r>
              <a:endParaRPr lang="en-US" altLang="zh-TW" sz="1200" b="1" dirty="0">
                <a:solidFill>
                  <a:srgbClr val="0000FF"/>
                </a:solidFill>
                <a:latin typeface="Times New Roman" panose="02020603050405020304" pitchFamily="18" charset="0"/>
                <a:cs typeface="Times New Roman" panose="02020603050405020304" pitchFamily="18" charset="0"/>
              </a:endParaRPr>
            </a:p>
            <a:p>
              <a:r>
                <a:rPr lang="en-US" altLang="zh-TW" sz="1200" b="1" dirty="0" smtClean="0">
                  <a:solidFill>
                    <a:srgbClr val="0000FF"/>
                  </a:solidFill>
                  <a:latin typeface="Times New Roman" panose="02020603050405020304" pitchFamily="18" charset="0"/>
                  <a:cs typeface="Times New Roman" panose="02020603050405020304" pitchFamily="18" charset="0"/>
                </a:rPr>
                <a:t>VIN-(</a:t>
              </a:r>
              <a:r>
                <a:rPr lang="en-US" altLang="zh-TW" sz="1200" b="1" dirty="0" err="1" smtClean="0">
                  <a:solidFill>
                    <a:srgbClr val="0000FF"/>
                  </a:solidFill>
                  <a:latin typeface="Times New Roman" panose="02020603050405020304" pitchFamily="18" charset="0"/>
                  <a:cs typeface="Times New Roman" panose="02020603050405020304" pitchFamily="18" charset="0"/>
                </a:rPr>
                <a:t>PWM_outB</a:t>
              </a:r>
              <a:r>
                <a:rPr lang="en-US" altLang="zh-TW" sz="1200" b="1" dirty="0" smtClean="0">
                  <a:solidFill>
                    <a:srgbClr val="0000FF"/>
                  </a:solidFill>
                  <a:latin typeface="Times New Roman" panose="02020603050405020304" pitchFamily="18" charset="0"/>
                  <a:cs typeface="Times New Roman" panose="02020603050405020304" pitchFamily="18" charset="0"/>
                </a:rPr>
                <a:t>)</a:t>
              </a:r>
              <a:endParaRPr lang="en-US" altLang="zh-TW" sz="1200" b="1" dirty="0">
                <a:solidFill>
                  <a:srgbClr val="0000FF"/>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12778082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3</a:t>
            </a:fld>
            <a:endParaRPr lang="zh-TW" altLang="en-US"/>
          </a:p>
        </p:txBody>
      </p:sp>
      <p:sp>
        <p:nvSpPr>
          <p:cNvPr id="4" name="矩形 3"/>
          <p:cNvSpPr/>
          <p:nvPr/>
        </p:nvSpPr>
        <p:spPr>
          <a:xfrm>
            <a:off x="926657" y="565142"/>
            <a:ext cx="2331087" cy="461665"/>
          </a:xfrm>
          <a:prstGeom prst="rect">
            <a:avLst/>
          </a:prstGeom>
        </p:spPr>
        <p:txBody>
          <a:bodyPr wrap="none">
            <a:spAutoFit/>
          </a:bodyPr>
          <a:lstStyle/>
          <a:p>
            <a:r>
              <a:rPr lang="en-US" altLang="zh-TW" sz="2400" b="1" kern="100" baseline="0" dirty="0" smtClean="0">
                <a:solidFill>
                  <a:srgbClr val="FF0000"/>
                </a:solidFill>
                <a:latin typeface="Times New Roman"/>
                <a:ea typeface="標楷體"/>
              </a:rPr>
              <a:t>PSIM</a:t>
            </a:r>
            <a:r>
              <a:rPr lang="zh-TW" altLang="en-US" sz="2400" b="1" kern="100" baseline="0" dirty="0" smtClean="0">
                <a:solidFill>
                  <a:srgbClr val="FF0000"/>
                </a:solidFill>
                <a:latin typeface="Times New Roman"/>
                <a:ea typeface="標楷體"/>
              </a:rPr>
              <a:t> </a:t>
            </a:r>
            <a:r>
              <a:rPr lang="en-US" altLang="zh-TW" sz="2400" b="1" kern="100" baseline="0" dirty="0" smtClean="0">
                <a:solidFill>
                  <a:srgbClr val="FF0000"/>
                </a:solidFill>
                <a:latin typeface="Times New Roman"/>
                <a:ea typeface="標楷體"/>
              </a:rPr>
              <a:t>Functions</a:t>
            </a:r>
            <a:endParaRPr lang="zh-TW" altLang="en-US" sz="2400" b="1" dirty="0">
              <a:solidFill>
                <a:srgbClr val="FF0000"/>
              </a:solidFill>
            </a:endParaRPr>
          </a:p>
        </p:txBody>
      </p:sp>
      <p:pic>
        <p:nvPicPr>
          <p:cNvPr id="1935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132" y="1444625"/>
            <a:ext cx="8424333" cy="40903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30</a:t>
            </a:fld>
            <a:endParaRPr lang="zh-TW" altLang="en-US"/>
          </a:p>
        </p:txBody>
      </p:sp>
      <p:pic>
        <p:nvPicPr>
          <p:cNvPr id="39938" name="Picture 2"/>
          <p:cNvPicPr>
            <a:picLocks noChangeAspect="1" noChangeArrowheads="1"/>
          </p:cNvPicPr>
          <p:nvPr/>
        </p:nvPicPr>
        <p:blipFill>
          <a:blip r:embed="rId2" cstate="print"/>
          <a:srcRect/>
          <a:stretch>
            <a:fillRect/>
          </a:stretch>
        </p:blipFill>
        <p:spPr bwMode="auto">
          <a:xfrm>
            <a:off x="0" y="1657350"/>
            <a:ext cx="8378123" cy="5200650"/>
          </a:xfrm>
          <a:prstGeom prst="rect">
            <a:avLst/>
          </a:prstGeom>
          <a:noFill/>
          <a:ln w="9525">
            <a:noFill/>
            <a:miter lim="800000"/>
            <a:headEnd/>
            <a:tailEnd/>
          </a:ln>
        </p:spPr>
      </p:pic>
      <p:sp>
        <p:nvSpPr>
          <p:cNvPr id="4" name="矩形 3"/>
          <p:cNvSpPr/>
          <p:nvPr/>
        </p:nvSpPr>
        <p:spPr>
          <a:xfrm>
            <a:off x="419179" y="272534"/>
            <a:ext cx="2055563" cy="400110"/>
          </a:xfrm>
          <a:prstGeom prst="rect">
            <a:avLst/>
          </a:prstGeom>
        </p:spPr>
        <p:txBody>
          <a:bodyPr wrap="none">
            <a:spAutoFit/>
          </a:bodyPr>
          <a:lstStyle/>
          <a:p>
            <a:r>
              <a:rPr lang="en-US" altLang="zh-TW" sz="2000" b="1" dirty="0" smtClean="0">
                <a:solidFill>
                  <a:srgbClr val="FF0000"/>
                </a:solidFill>
                <a:latin typeface="Times New Roman" pitchFamily="18" charset="0"/>
                <a:ea typeface="標楷體" pitchFamily="65" charset="-120"/>
                <a:cs typeface="Times New Roman" pitchFamily="18" charset="0"/>
              </a:rPr>
              <a:t> USB_JTAG</a:t>
            </a:r>
            <a:r>
              <a:rPr lang="zh-TW" altLang="zh-TW" sz="2000" b="1" dirty="0" smtClean="0">
                <a:solidFill>
                  <a:srgbClr val="FF0000"/>
                </a:solidFill>
                <a:latin typeface="Times New Roman" pitchFamily="18" charset="0"/>
                <a:ea typeface="標楷體" pitchFamily="65" charset="-120"/>
                <a:cs typeface="Times New Roman" pitchFamily="18" charset="0"/>
              </a:rPr>
              <a:t>電路</a:t>
            </a:r>
            <a:endParaRPr lang="zh-TW" altLang="en-US" sz="2000" b="1" dirty="0">
              <a:solidFill>
                <a:srgbClr val="FF0000"/>
              </a:solidFill>
              <a:latin typeface="Times New Roman" pitchFamily="18" charset="0"/>
              <a:ea typeface="標楷體" pitchFamily="65" charset="-120"/>
              <a:cs typeface="Times New Roman" pitchFamily="18" charset="0"/>
            </a:endParaRPr>
          </a:p>
        </p:txBody>
      </p:sp>
      <p:pic>
        <p:nvPicPr>
          <p:cNvPr id="5" name="圖片 4"/>
          <p:cNvPicPr/>
          <p:nvPr/>
        </p:nvPicPr>
        <p:blipFill>
          <a:blip r:embed="rId3" cstate="print"/>
          <a:srcRect/>
          <a:stretch>
            <a:fillRect/>
          </a:stretch>
        </p:blipFill>
        <p:spPr bwMode="auto">
          <a:xfrm>
            <a:off x="3946948" y="143933"/>
            <a:ext cx="1991360" cy="1714500"/>
          </a:xfrm>
          <a:prstGeom prst="rect">
            <a:avLst/>
          </a:prstGeom>
          <a:noFill/>
          <a:ln w="9525">
            <a:noFill/>
            <a:miter lim="800000"/>
            <a:headEnd/>
            <a:tailEnd/>
          </a:ln>
        </p:spPr>
      </p:pic>
      <p:sp>
        <p:nvSpPr>
          <p:cNvPr id="3" name="文字方塊 2"/>
          <p:cNvSpPr txBox="1"/>
          <p:nvPr/>
        </p:nvSpPr>
        <p:spPr>
          <a:xfrm>
            <a:off x="5911538" y="3015476"/>
            <a:ext cx="756938" cy="276999"/>
          </a:xfrm>
          <a:prstGeom prst="rect">
            <a:avLst/>
          </a:prstGeom>
          <a:noFill/>
        </p:spPr>
        <p:txBody>
          <a:bodyPr wrap="none" rtlCol="0">
            <a:spAutoFit/>
          </a:bodyPr>
          <a:lstStyle/>
          <a:p>
            <a:r>
              <a:rPr lang="en-US" altLang="zh-TW" sz="1200" b="1" dirty="0" smtClean="0">
                <a:solidFill>
                  <a:srgbClr val="0000FF"/>
                </a:solidFill>
                <a:latin typeface="Times New Roman" panose="02020603050405020304" pitchFamily="18" charset="0"/>
                <a:cs typeface="Times New Roman" panose="02020603050405020304" pitchFamily="18" charset="0"/>
              </a:rPr>
              <a:t>ISO7240</a:t>
            </a:r>
            <a:endParaRPr lang="zh-TW" altLang="en-US" sz="1200" b="1" dirty="0">
              <a:solidFill>
                <a:srgbClr val="0000FF"/>
              </a:solidFill>
              <a:latin typeface="Times New Roman" panose="02020603050405020304" pitchFamily="18" charset="0"/>
              <a:cs typeface="Times New Roman" panose="02020603050405020304" pitchFamily="18" charset="0"/>
            </a:endParaRPr>
          </a:p>
        </p:txBody>
      </p:sp>
      <p:sp>
        <p:nvSpPr>
          <p:cNvPr id="7" name="文字方塊 6"/>
          <p:cNvSpPr txBox="1"/>
          <p:nvPr/>
        </p:nvSpPr>
        <p:spPr>
          <a:xfrm>
            <a:off x="5972498" y="4152380"/>
            <a:ext cx="756938" cy="276999"/>
          </a:xfrm>
          <a:prstGeom prst="rect">
            <a:avLst/>
          </a:prstGeom>
          <a:noFill/>
        </p:spPr>
        <p:txBody>
          <a:bodyPr wrap="none" rtlCol="0">
            <a:spAutoFit/>
          </a:bodyPr>
          <a:lstStyle/>
          <a:p>
            <a:r>
              <a:rPr lang="en-US" altLang="zh-TW" sz="1200" b="1" dirty="0" smtClean="0">
                <a:solidFill>
                  <a:srgbClr val="0000FF"/>
                </a:solidFill>
                <a:latin typeface="Times New Roman" panose="02020603050405020304" pitchFamily="18" charset="0"/>
                <a:cs typeface="Times New Roman" panose="02020603050405020304" pitchFamily="18" charset="0"/>
              </a:rPr>
              <a:t>ISO7242</a:t>
            </a:r>
            <a:endParaRPr lang="zh-TW" altLang="en-US" sz="1200" b="1" dirty="0">
              <a:solidFill>
                <a:srgbClr val="0000FF"/>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31</a:t>
            </a:fld>
            <a:endParaRPr lang="zh-TW" altLang="en-US"/>
          </a:p>
        </p:txBody>
      </p:sp>
      <p:sp>
        <p:nvSpPr>
          <p:cNvPr id="3" name="矩形 2"/>
          <p:cNvSpPr/>
          <p:nvPr/>
        </p:nvSpPr>
        <p:spPr>
          <a:xfrm>
            <a:off x="118533" y="123309"/>
            <a:ext cx="8703601" cy="400110"/>
          </a:xfrm>
          <a:prstGeom prst="rect">
            <a:avLst/>
          </a:prstGeom>
        </p:spPr>
        <p:txBody>
          <a:bodyPr wrap="none">
            <a:spAutoFit/>
          </a:bodyPr>
          <a:lstStyle/>
          <a:p>
            <a:r>
              <a:rPr lang="en-US" altLang="zh-TW" sz="2000" b="1" dirty="0" smtClean="0">
                <a:solidFill>
                  <a:srgbClr val="FF0000"/>
                </a:solidFill>
                <a:latin typeface="Times New Roman" panose="02020603050405020304" pitchFamily="18" charset="0"/>
                <a:ea typeface="標楷體" pitchFamily="65" charset="-120"/>
                <a:cs typeface="Times New Roman" panose="02020603050405020304" pitchFamily="18" charset="0"/>
              </a:rPr>
              <a:t>Auxiliary Power Supply (</a:t>
            </a:r>
            <a:r>
              <a:rPr lang="en-US" altLang="zh-TW" sz="2000" b="1" dirty="0" err="1" smtClean="0">
                <a:solidFill>
                  <a:srgbClr val="FF0000"/>
                </a:solidFill>
                <a:latin typeface="Times New Roman" panose="02020603050405020304" pitchFamily="18" charset="0"/>
                <a:ea typeface="標楷體" pitchFamily="65" charset="-120"/>
                <a:cs typeface="Times New Roman" panose="02020603050405020304" pitchFamily="18" charset="0"/>
              </a:rPr>
              <a:t>Flyback</a:t>
            </a:r>
            <a:r>
              <a:rPr lang="en-US" altLang="zh-TW" sz="2000" b="1" dirty="0" smtClean="0">
                <a:solidFill>
                  <a:srgbClr val="FF0000"/>
                </a:solidFill>
                <a:latin typeface="Times New Roman" panose="02020603050405020304" pitchFamily="18" charset="0"/>
                <a:ea typeface="標楷體" pitchFamily="65" charset="-120"/>
                <a:cs typeface="Times New Roman" panose="02020603050405020304" pitchFamily="18" charset="0"/>
              </a:rPr>
              <a:t> with multiple outputs and linear regulators)</a:t>
            </a:r>
            <a:endParaRPr lang="zh-TW" altLang="en-US" sz="2000" b="1" dirty="0">
              <a:solidFill>
                <a:srgbClr val="FF0000"/>
              </a:solidFill>
              <a:latin typeface="Times New Roman" panose="02020603050405020304" pitchFamily="18" charset="0"/>
              <a:ea typeface="標楷體" pitchFamily="65" charset="-120"/>
              <a:cs typeface="Times New Roman" panose="02020603050405020304" pitchFamily="18" charset="0"/>
            </a:endParaRPr>
          </a:p>
        </p:txBody>
      </p:sp>
      <p:pic>
        <p:nvPicPr>
          <p:cNvPr id="4" name="Picture 4"/>
          <p:cNvPicPr>
            <a:picLocks noChangeAspect="1" noChangeArrowheads="1"/>
          </p:cNvPicPr>
          <p:nvPr/>
        </p:nvPicPr>
        <p:blipFill>
          <a:blip r:embed="rId2" cstate="print"/>
          <a:srcRect/>
          <a:stretch>
            <a:fillRect/>
          </a:stretch>
        </p:blipFill>
        <p:spPr>
          <a:xfrm>
            <a:off x="247129" y="755707"/>
            <a:ext cx="8182495" cy="5727574"/>
          </a:xfrm>
          <a:prstGeom prst="rect">
            <a:avLst/>
          </a:prstGeom>
          <a:noFill/>
          <a:ln/>
        </p:spPr>
      </p:pic>
      <p:sp>
        <p:nvSpPr>
          <p:cNvPr id="5" name="文字方塊 4"/>
          <p:cNvSpPr txBox="1"/>
          <p:nvPr/>
        </p:nvSpPr>
        <p:spPr>
          <a:xfrm>
            <a:off x="7180942" y="4093027"/>
            <a:ext cx="712054" cy="1200329"/>
          </a:xfrm>
          <a:prstGeom prst="rect">
            <a:avLst/>
          </a:prstGeom>
          <a:noFill/>
        </p:spPr>
        <p:txBody>
          <a:bodyPr wrap="none" rtlCol="0">
            <a:spAutoFit/>
          </a:bodyPr>
          <a:lstStyle/>
          <a:p>
            <a:r>
              <a:rPr lang="en-US" altLang="zh-TW" b="1" dirty="0" smtClean="0">
                <a:solidFill>
                  <a:srgbClr val="0000FF"/>
                </a:solidFill>
                <a:latin typeface="Times New Roman" panose="02020603050405020304" pitchFamily="18" charset="0"/>
                <a:cs typeface="Times New Roman" panose="02020603050405020304" pitchFamily="18" charset="0"/>
              </a:rPr>
              <a:t>+15V</a:t>
            </a:r>
          </a:p>
          <a:p>
            <a:r>
              <a:rPr lang="en-US" altLang="zh-TW" b="1" dirty="0" smtClean="0">
                <a:solidFill>
                  <a:srgbClr val="0000FF"/>
                </a:solidFill>
                <a:latin typeface="Times New Roman" panose="02020603050405020304" pitchFamily="18" charset="0"/>
                <a:cs typeface="Times New Roman" panose="02020603050405020304" pitchFamily="18" charset="0"/>
              </a:rPr>
              <a:t>-15V</a:t>
            </a:r>
          </a:p>
          <a:p>
            <a:r>
              <a:rPr lang="en-US" altLang="zh-TW" b="1" dirty="0" smtClean="0">
                <a:solidFill>
                  <a:srgbClr val="0000FF"/>
                </a:solidFill>
                <a:latin typeface="Times New Roman" panose="02020603050405020304" pitchFamily="18" charset="0"/>
                <a:cs typeface="Times New Roman" panose="02020603050405020304" pitchFamily="18" charset="0"/>
              </a:rPr>
              <a:t>+5V</a:t>
            </a:r>
          </a:p>
          <a:p>
            <a:r>
              <a:rPr lang="en-US" altLang="zh-TW" b="1" dirty="0" smtClean="0">
                <a:solidFill>
                  <a:srgbClr val="0000FF"/>
                </a:solidFill>
                <a:latin typeface="Times New Roman" panose="02020603050405020304" pitchFamily="18" charset="0"/>
                <a:cs typeface="Times New Roman" panose="02020603050405020304" pitchFamily="18" charset="0"/>
              </a:rPr>
              <a:t>GND</a:t>
            </a:r>
            <a:endParaRPr lang="zh-TW" altLang="en-US" b="1" dirty="0">
              <a:solidFill>
                <a:srgbClr val="0000FF"/>
              </a:solidFill>
              <a:latin typeface="Times New Roman" panose="02020603050405020304" pitchFamily="18" charset="0"/>
              <a:cs typeface="Times New Roman" panose="02020603050405020304" pitchFamily="18" charset="0"/>
            </a:endParaRPr>
          </a:p>
        </p:txBody>
      </p:sp>
      <p:sp>
        <p:nvSpPr>
          <p:cNvPr id="6" name="文字方塊 5"/>
          <p:cNvSpPr txBox="1"/>
          <p:nvPr/>
        </p:nvSpPr>
        <p:spPr>
          <a:xfrm>
            <a:off x="4052689" y="600891"/>
            <a:ext cx="1293046" cy="523220"/>
          </a:xfrm>
          <a:prstGeom prst="rect">
            <a:avLst/>
          </a:prstGeom>
          <a:noFill/>
        </p:spPr>
        <p:txBody>
          <a:bodyPr wrap="none" rtlCol="0">
            <a:spAutoFit/>
          </a:bodyPr>
          <a:lstStyle/>
          <a:p>
            <a:pPr algn="ctr"/>
            <a:r>
              <a:rPr lang="en-US" altLang="zh-TW" sz="1400" b="1" dirty="0" smtClean="0">
                <a:solidFill>
                  <a:srgbClr val="0000FF"/>
                </a:solidFill>
                <a:latin typeface="Times New Roman" panose="02020603050405020304" pitchFamily="18" charset="0"/>
                <a:cs typeface="Times New Roman" panose="02020603050405020304" pitchFamily="18" charset="0"/>
              </a:rPr>
              <a:t>AC Input</a:t>
            </a:r>
          </a:p>
          <a:p>
            <a:pPr algn="ctr"/>
            <a:r>
              <a:rPr lang="en-US" altLang="zh-TW" sz="1400" b="1" dirty="0" smtClean="0">
                <a:solidFill>
                  <a:srgbClr val="0000FF"/>
                </a:solidFill>
                <a:latin typeface="Times New Roman" panose="02020603050405020304" pitchFamily="18" charset="0"/>
                <a:cs typeface="Times New Roman" panose="02020603050405020304" pitchFamily="18" charset="0"/>
              </a:rPr>
              <a:t>90Vac~264Vac</a:t>
            </a:r>
            <a:endParaRPr lang="zh-TW" altLang="en-US" sz="1400" b="1" dirty="0">
              <a:solidFill>
                <a:srgbClr val="0000FF"/>
              </a:solidFill>
              <a:latin typeface="Times New Roman" panose="02020603050405020304" pitchFamily="18" charset="0"/>
              <a:cs typeface="Times New Roman" panose="02020603050405020304" pitchFamily="18" charset="0"/>
            </a:endParaRPr>
          </a:p>
        </p:txBody>
      </p:sp>
      <p:sp>
        <p:nvSpPr>
          <p:cNvPr id="7" name="文字方塊 6"/>
          <p:cNvSpPr txBox="1"/>
          <p:nvPr/>
        </p:nvSpPr>
        <p:spPr>
          <a:xfrm>
            <a:off x="3573379" y="3533274"/>
            <a:ext cx="1649811" cy="369332"/>
          </a:xfrm>
          <a:prstGeom prst="rect">
            <a:avLst/>
          </a:prstGeom>
          <a:noFill/>
        </p:spPr>
        <p:txBody>
          <a:bodyPr wrap="none" rtlCol="0">
            <a:spAutoFit/>
          </a:bodyPr>
          <a:lstStyle/>
          <a:p>
            <a:r>
              <a:rPr lang="en-US" altLang="zh-TW" b="1" dirty="0">
                <a:solidFill>
                  <a:srgbClr val="0000FF"/>
                </a:solidFill>
                <a:latin typeface="Times New Roman" panose="02020603050405020304" pitchFamily="18" charset="0"/>
                <a:cs typeface="Times New Roman" panose="02020603050405020304" pitchFamily="18" charset="0"/>
              </a:rPr>
              <a:t>+</a:t>
            </a:r>
            <a:r>
              <a:rPr lang="en-US" altLang="zh-TW" b="1" dirty="0" smtClean="0">
                <a:solidFill>
                  <a:srgbClr val="0000FF"/>
                </a:solidFill>
                <a:latin typeface="Times New Roman" panose="02020603050405020304" pitchFamily="18" charset="0"/>
                <a:cs typeface="Times New Roman" panose="02020603050405020304" pitchFamily="18" charset="0"/>
              </a:rPr>
              <a:t>12V(Isolated)</a:t>
            </a:r>
            <a:endParaRPr lang="zh-TW" altLang="en-US" b="1" dirty="0">
              <a:solidFill>
                <a:srgbClr val="0000FF"/>
              </a:solidFill>
              <a:latin typeface="Times New Roman" panose="02020603050405020304" pitchFamily="18" charset="0"/>
              <a:cs typeface="Times New Roman" panose="02020603050405020304" pitchFamily="18" charset="0"/>
            </a:endParaRPr>
          </a:p>
        </p:txBody>
      </p:sp>
      <p:pic>
        <p:nvPicPr>
          <p:cNvPr id="8" name="圖片 7"/>
          <p:cNvPicPr/>
          <p:nvPr/>
        </p:nvPicPr>
        <p:blipFill>
          <a:blip r:embed="rId3" cstate="print"/>
          <a:srcRect/>
          <a:stretch>
            <a:fillRect/>
          </a:stretch>
        </p:blipFill>
        <p:spPr bwMode="auto">
          <a:xfrm>
            <a:off x="6051782" y="2265828"/>
            <a:ext cx="2660418" cy="1815105"/>
          </a:xfrm>
          <a:prstGeom prst="rect">
            <a:avLst/>
          </a:prstGeom>
          <a:noFill/>
          <a:ln w="9525">
            <a:noFill/>
            <a:miter lim="800000"/>
            <a:headEnd/>
            <a:tailEnd/>
          </a:ln>
        </p:spPr>
      </p:pic>
    </p:spTree>
    <p:extLst>
      <p:ext uri="{BB962C8B-B14F-4D97-AF65-F5344CB8AC3E}">
        <p14:creationId xmlns:p14="http://schemas.microsoft.com/office/powerpoint/2010/main" val="330911034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圖片 137"/>
          <p:cNvPicPr>
            <a:picLocks noChangeAspect="1" noChangeArrowheads="1"/>
          </p:cNvPicPr>
          <p:nvPr/>
        </p:nvPicPr>
        <p:blipFill>
          <a:blip r:embed="rId2" cstate="print"/>
          <a:srcRect/>
          <a:stretch>
            <a:fillRect/>
          </a:stretch>
        </p:blipFill>
        <p:spPr bwMode="auto">
          <a:xfrm>
            <a:off x="0" y="1491488"/>
            <a:ext cx="3984625" cy="4865688"/>
          </a:xfrm>
          <a:prstGeom prst="rect">
            <a:avLst/>
          </a:prstGeom>
          <a:noFill/>
          <a:ln w="9525">
            <a:noFill/>
            <a:miter lim="800000"/>
            <a:headEnd/>
            <a:tailEnd/>
          </a:ln>
        </p:spPr>
      </p:pic>
      <p:pic>
        <p:nvPicPr>
          <p:cNvPr id="2052" name="Picture 4"/>
          <p:cNvPicPr>
            <a:picLocks noChangeAspect="1" noChangeArrowheads="1"/>
          </p:cNvPicPr>
          <p:nvPr/>
        </p:nvPicPr>
        <p:blipFill>
          <a:blip r:embed="rId3" cstate="print"/>
          <a:srcRect/>
          <a:stretch>
            <a:fillRect/>
          </a:stretch>
        </p:blipFill>
        <p:spPr bwMode="auto">
          <a:xfrm>
            <a:off x="3785616" y="1068896"/>
            <a:ext cx="5358384" cy="5037371"/>
          </a:xfrm>
          <a:prstGeom prst="rect">
            <a:avLst/>
          </a:prstGeom>
          <a:noFill/>
          <a:ln w="9525">
            <a:noFill/>
            <a:miter lim="800000"/>
            <a:headEnd/>
            <a:tailEnd/>
          </a:ln>
          <a:effectLst/>
        </p:spPr>
      </p:pic>
      <p:sp>
        <p:nvSpPr>
          <p:cNvPr id="5" name="文字方塊 4"/>
          <p:cNvSpPr txBox="1"/>
          <p:nvPr/>
        </p:nvSpPr>
        <p:spPr>
          <a:xfrm>
            <a:off x="393192" y="201168"/>
            <a:ext cx="6855403" cy="461665"/>
          </a:xfrm>
          <a:prstGeom prst="rect">
            <a:avLst/>
          </a:prstGeom>
          <a:noFill/>
        </p:spPr>
        <p:txBody>
          <a:bodyPr wrap="none" rtlCol="0">
            <a:spAutoFit/>
          </a:bodyPr>
          <a:lstStyle/>
          <a:p>
            <a:r>
              <a:rPr lang="en-US" altLang="zh-TW" sz="2400" b="1" dirty="0" smtClean="0">
                <a:solidFill>
                  <a:srgbClr val="FF0000"/>
                </a:solidFill>
                <a:latin typeface="Times New Roman" pitchFamily="18" charset="0"/>
                <a:cs typeface="Times New Roman" pitchFamily="18" charset="0"/>
              </a:rPr>
              <a:t>Exp1: Unipolar Voltage Switching SPWM Inverter</a:t>
            </a:r>
            <a:endParaRPr lang="zh-TW" altLang="en-US" sz="2400" b="1" dirty="0">
              <a:solidFill>
                <a:srgbClr val="FF0000"/>
              </a:solidFill>
              <a:latin typeface="Times New Roman" pitchFamily="18" charset="0"/>
              <a:cs typeface="Times New Roman" pitchFamily="18" charset="0"/>
            </a:endParaRPr>
          </a:p>
        </p:txBody>
      </p:sp>
      <p:sp>
        <p:nvSpPr>
          <p:cNvPr id="6" name="投影片編號版面配置區 5"/>
          <p:cNvSpPr>
            <a:spLocks noGrp="1"/>
          </p:cNvSpPr>
          <p:nvPr>
            <p:ph type="sldNum" sz="quarter" idx="12"/>
          </p:nvPr>
        </p:nvSpPr>
        <p:spPr/>
        <p:txBody>
          <a:bodyPr/>
          <a:lstStyle/>
          <a:p>
            <a:fld id="{5DE7D6C7-A205-41C1-B78B-CA588F32A664}" type="slidenum">
              <a:rPr lang="zh-TW" altLang="en-US" smtClean="0"/>
              <a:pPr/>
              <a:t>32</a:t>
            </a:fld>
            <a:endParaRPr lang="zh-TW" altLang="en-US"/>
          </a:p>
        </p:txBody>
      </p:sp>
      <p:sp>
        <p:nvSpPr>
          <p:cNvPr id="2" name="文字方塊 1"/>
          <p:cNvSpPr txBox="1"/>
          <p:nvPr/>
        </p:nvSpPr>
        <p:spPr>
          <a:xfrm>
            <a:off x="787399" y="1032933"/>
            <a:ext cx="2787943" cy="369332"/>
          </a:xfrm>
          <a:prstGeom prst="rect">
            <a:avLst/>
          </a:prstGeom>
          <a:noFill/>
        </p:spPr>
        <p:txBody>
          <a:bodyPr wrap="none" rtlCol="0">
            <a:spAutoFit/>
          </a:bodyPr>
          <a:lstStyle/>
          <a:p>
            <a:r>
              <a:rPr lang="en-US" altLang="zh-TW" b="1" dirty="0" smtClean="0">
                <a:solidFill>
                  <a:srgbClr val="0000FF"/>
                </a:solidFill>
                <a:latin typeface="Times New Roman" panose="02020603050405020304" pitchFamily="18" charset="0"/>
                <a:cs typeface="Times New Roman" panose="02020603050405020304" pitchFamily="18" charset="0"/>
              </a:rPr>
              <a:t>Sinusoidal PWM (SPWM)</a:t>
            </a:r>
            <a:endParaRPr lang="zh-TW" altLang="en-US" b="1" dirty="0">
              <a:solidFill>
                <a:srgbClr val="0000FF"/>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圖片 77"/>
          <p:cNvPicPr>
            <a:picLocks noChangeAspect="1" noChangeArrowheads="1"/>
          </p:cNvPicPr>
          <p:nvPr/>
        </p:nvPicPr>
        <p:blipFill>
          <a:blip r:embed="rId2" cstate="print"/>
          <a:srcRect/>
          <a:stretch>
            <a:fillRect/>
          </a:stretch>
        </p:blipFill>
        <p:spPr bwMode="auto">
          <a:xfrm>
            <a:off x="426042" y="1595796"/>
            <a:ext cx="7591748" cy="4517136"/>
          </a:xfrm>
          <a:prstGeom prst="rect">
            <a:avLst/>
          </a:prstGeom>
          <a:noFill/>
          <a:ln w="9525">
            <a:noFill/>
            <a:miter lim="800000"/>
            <a:headEnd/>
            <a:tailEnd/>
          </a:ln>
        </p:spPr>
      </p:pic>
      <p:sp>
        <p:nvSpPr>
          <p:cNvPr id="3" name="文字方塊 2"/>
          <p:cNvSpPr txBox="1"/>
          <p:nvPr/>
        </p:nvSpPr>
        <p:spPr>
          <a:xfrm>
            <a:off x="508000" y="431799"/>
            <a:ext cx="2631682" cy="461665"/>
          </a:xfrm>
          <a:prstGeom prst="rect">
            <a:avLst/>
          </a:prstGeom>
          <a:noFill/>
        </p:spPr>
        <p:txBody>
          <a:bodyPr wrap="none" rtlCol="0">
            <a:spAutoFit/>
          </a:bodyPr>
          <a:lstStyle/>
          <a:p>
            <a:r>
              <a:rPr lang="en-US" altLang="zh-TW" sz="2400" b="1" dirty="0" smtClean="0">
                <a:solidFill>
                  <a:srgbClr val="FF0000"/>
                </a:solidFill>
                <a:latin typeface="Times New Roman" pitchFamily="18" charset="0"/>
                <a:ea typeface="標楷體" pitchFamily="65" charset="-120"/>
                <a:cs typeface="Times New Roman" pitchFamily="18" charset="0"/>
              </a:rPr>
              <a:t>Simulation Circuit</a:t>
            </a:r>
            <a:endParaRPr lang="zh-TW" altLang="en-US" sz="2400" b="1" dirty="0">
              <a:solidFill>
                <a:srgbClr val="FF0000"/>
              </a:solidFill>
              <a:latin typeface="Times New Roman" pitchFamily="18" charset="0"/>
              <a:ea typeface="標楷體" pitchFamily="65" charset="-120"/>
              <a:cs typeface="Times New Roman" pitchFamily="18" charset="0"/>
            </a:endParaRPr>
          </a:p>
        </p:txBody>
      </p:sp>
      <p:sp>
        <p:nvSpPr>
          <p:cNvPr id="4" name="矩形 3"/>
          <p:cNvSpPr/>
          <p:nvPr/>
        </p:nvSpPr>
        <p:spPr>
          <a:xfrm>
            <a:off x="4047066" y="229569"/>
            <a:ext cx="4572000" cy="1477328"/>
          </a:xfrm>
          <a:prstGeom prst="rect">
            <a:avLst/>
          </a:prstGeom>
        </p:spPr>
        <p:txBody>
          <a:bodyPr>
            <a:spAutoFit/>
          </a:bodyPr>
          <a:lstStyle/>
          <a:p>
            <a:pPr algn="just"/>
            <a:r>
              <a:rPr lang="en-US" altLang="zh-TW" b="1" dirty="0" smtClean="0">
                <a:solidFill>
                  <a:srgbClr val="0000FF"/>
                </a:solidFill>
                <a:latin typeface="Times New Roman"/>
                <a:ea typeface="標楷體"/>
              </a:rPr>
              <a:t>Inverter</a:t>
            </a:r>
            <a:r>
              <a:rPr lang="zh-TW" altLang="en-US" b="1" dirty="0" smtClean="0">
                <a:solidFill>
                  <a:srgbClr val="0000FF"/>
                </a:solidFill>
                <a:latin typeface="Times New Roman"/>
                <a:ea typeface="標楷體"/>
              </a:rPr>
              <a:t> </a:t>
            </a:r>
            <a:r>
              <a:rPr lang="en-US" altLang="zh-TW" b="1" dirty="0" smtClean="0">
                <a:solidFill>
                  <a:srgbClr val="0000FF"/>
                </a:solidFill>
                <a:latin typeface="Times New Roman"/>
                <a:ea typeface="標楷體"/>
              </a:rPr>
              <a:t>Parameters</a:t>
            </a:r>
            <a:r>
              <a:rPr lang="zh-TW" altLang="en-US" b="1" dirty="0" smtClean="0">
                <a:solidFill>
                  <a:srgbClr val="0000FF"/>
                </a:solidFill>
                <a:latin typeface="Times New Roman"/>
                <a:ea typeface="標楷體"/>
              </a:rPr>
              <a:t>：</a:t>
            </a:r>
          </a:p>
          <a:p>
            <a:r>
              <a:rPr lang="en-US" altLang="zh-TW" i="1" dirty="0" err="1" smtClean="0">
                <a:latin typeface="Times New Roman"/>
                <a:ea typeface="標楷體"/>
              </a:rPr>
              <a:t>V</a:t>
            </a:r>
            <a:r>
              <a:rPr lang="en-US" altLang="zh-TW" i="1" baseline="-25000" dirty="0" err="1" smtClean="0">
                <a:latin typeface="Times New Roman"/>
                <a:ea typeface="標楷體"/>
              </a:rPr>
              <a:t>d</a:t>
            </a:r>
            <a:r>
              <a:rPr lang="en-US" altLang="zh-TW" i="1" dirty="0" smtClean="0">
                <a:latin typeface="Times New Roman"/>
                <a:ea typeface="標楷體"/>
              </a:rPr>
              <a:t>=70V, </a:t>
            </a:r>
          </a:p>
          <a:p>
            <a:r>
              <a:rPr lang="en-US" altLang="zh-TW" dirty="0" smtClean="0">
                <a:latin typeface="Times New Roman"/>
                <a:ea typeface="標楷體"/>
              </a:rPr>
              <a:t>PWM triangular signal </a:t>
            </a:r>
            <a:r>
              <a:rPr lang="en-US" altLang="zh-TW" i="1" dirty="0" err="1" smtClean="0">
                <a:latin typeface="Times New Roman"/>
                <a:ea typeface="標楷體"/>
              </a:rPr>
              <a:t>V</a:t>
            </a:r>
            <a:r>
              <a:rPr lang="en-US" altLang="zh-TW" i="1" baseline="-25000" dirty="0" err="1" smtClean="0">
                <a:latin typeface="Times New Roman"/>
                <a:ea typeface="標楷體"/>
              </a:rPr>
              <a:t>tri</a:t>
            </a:r>
            <a:r>
              <a:rPr lang="en-US" altLang="zh-TW" i="1" dirty="0" smtClean="0">
                <a:latin typeface="Times New Roman"/>
                <a:ea typeface="標楷體"/>
              </a:rPr>
              <a:t>=5V</a:t>
            </a:r>
            <a:r>
              <a:rPr lang="en-US" altLang="zh-TW" i="1" baseline="-25000" dirty="0" smtClean="0">
                <a:latin typeface="Times New Roman"/>
                <a:ea typeface="標楷體"/>
              </a:rPr>
              <a:t>pp</a:t>
            </a:r>
            <a:r>
              <a:rPr lang="en-US" altLang="zh-TW" i="1" dirty="0" smtClean="0">
                <a:latin typeface="Times New Roman"/>
                <a:ea typeface="標楷體"/>
              </a:rPr>
              <a:t>/18kHz,</a:t>
            </a:r>
          </a:p>
          <a:p>
            <a:r>
              <a:rPr lang="en-US" altLang="zh-TW" i="1" dirty="0" smtClean="0">
                <a:latin typeface="Times New Roman"/>
                <a:ea typeface="標楷體"/>
              </a:rPr>
              <a:t>L=600</a:t>
            </a:r>
            <a:r>
              <a:rPr lang="en-US" altLang="zh-TW" i="1" dirty="0" smtClean="0">
                <a:latin typeface="Symbol" panose="05050102010706020507" pitchFamily="18" charset="2"/>
                <a:ea typeface="標楷體"/>
              </a:rPr>
              <a:t>m</a:t>
            </a:r>
            <a:r>
              <a:rPr lang="en-US" altLang="zh-TW" i="1" dirty="0" smtClean="0">
                <a:latin typeface="Times New Roman"/>
                <a:ea typeface="標楷體"/>
              </a:rPr>
              <a:t>H*2, C=10</a:t>
            </a:r>
            <a:r>
              <a:rPr lang="en-US" altLang="zh-TW" i="1" dirty="0" smtClean="0">
                <a:latin typeface="Symbol"/>
                <a:ea typeface="標楷體"/>
              </a:rPr>
              <a:t>m</a:t>
            </a:r>
            <a:r>
              <a:rPr lang="en-US" altLang="zh-TW" i="1" dirty="0" smtClean="0">
                <a:latin typeface="Times New Roman"/>
                <a:ea typeface="標楷體"/>
              </a:rPr>
              <a:t>F, R=100/7</a:t>
            </a:r>
            <a:r>
              <a:rPr lang="en-US" altLang="zh-TW" i="1" dirty="0" smtClean="0">
                <a:latin typeface="Symbol"/>
                <a:ea typeface="標楷體"/>
              </a:rPr>
              <a:t>W,</a:t>
            </a:r>
            <a:endParaRPr lang="en-US" altLang="zh-TW" i="1" dirty="0" smtClean="0">
              <a:latin typeface="Times New Roman"/>
              <a:ea typeface="標楷體"/>
            </a:endParaRPr>
          </a:p>
          <a:p>
            <a:r>
              <a:rPr lang="en-US" altLang="zh-TW" i="1" dirty="0" err="1" smtClean="0">
                <a:latin typeface="Times New Roman"/>
                <a:ea typeface="標楷體"/>
              </a:rPr>
              <a:t>V</a:t>
            </a:r>
            <a:r>
              <a:rPr lang="en-US" altLang="zh-TW" i="1" baseline="-25000" dirty="0" err="1" smtClean="0">
                <a:latin typeface="Times New Roman"/>
                <a:ea typeface="標楷體"/>
              </a:rPr>
              <a:t>conA</a:t>
            </a:r>
            <a:r>
              <a:rPr lang="en-US" altLang="zh-TW" i="1" dirty="0" smtClean="0">
                <a:latin typeface="Times New Roman"/>
                <a:ea typeface="標楷體"/>
              </a:rPr>
              <a:t>, </a:t>
            </a:r>
            <a:r>
              <a:rPr lang="en-US" altLang="zh-TW" i="1" dirty="0" err="1" smtClean="0">
                <a:latin typeface="Times New Roman"/>
                <a:ea typeface="標楷體"/>
              </a:rPr>
              <a:t>V</a:t>
            </a:r>
            <a:r>
              <a:rPr lang="en-US" altLang="zh-TW" i="1" baseline="-25000" dirty="0" err="1" smtClean="0">
                <a:latin typeface="Times New Roman"/>
                <a:ea typeface="標楷體"/>
              </a:rPr>
              <a:t>conB</a:t>
            </a:r>
            <a:r>
              <a:rPr lang="en-US" altLang="zh-TW" i="1" dirty="0" smtClean="0">
                <a:latin typeface="Times New Roman"/>
                <a:ea typeface="標楷體"/>
              </a:rPr>
              <a:t>=2.4V</a:t>
            </a:r>
            <a:r>
              <a:rPr lang="en-US" altLang="zh-TW" i="1" baseline="-25000" dirty="0" smtClean="0">
                <a:latin typeface="Times New Roman"/>
                <a:ea typeface="標楷體"/>
              </a:rPr>
              <a:t>p</a:t>
            </a:r>
            <a:r>
              <a:rPr lang="en-US" altLang="zh-TW" i="1" dirty="0" smtClean="0">
                <a:latin typeface="Times New Roman"/>
                <a:ea typeface="標楷體"/>
              </a:rPr>
              <a:t>/60Hz</a:t>
            </a:r>
          </a:p>
        </p:txBody>
      </p:sp>
      <p:sp>
        <p:nvSpPr>
          <p:cNvPr id="5" name="投影片編號版面配置區 4"/>
          <p:cNvSpPr>
            <a:spLocks noGrp="1"/>
          </p:cNvSpPr>
          <p:nvPr>
            <p:ph type="sldNum" sz="quarter" idx="12"/>
          </p:nvPr>
        </p:nvSpPr>
        <p:spPr/>
        <p:txBody>
          <a:bodyPr/>
          <a:lstStyle/>
          <a:p>
            <a:fld id="{5DE7D6C7-A205-41C1-B78B-CA588F32A664}" type="slidenum">
              <a:rPr lang="zh-TW" altLang="en-US" smtClean="0"/>
              <a:pPr/>
              <a:t>33</a:t>
            </a:fld>
            <a:endParaRPr lang="zh-TW" altLang="en-US"/>
          </a:p>
        </p:txBody>
      </p:sp>
      <p:sp>
        <p:nvSpPr>
          <p:cNvPr id="6" name="文字方塊 5"/>
          <p:cNvSpPr txBox="1"/>
          <p:nvPr/>
        </p:nvSpPr>
        <p:spPr>
          <a:xfrm>
            <a:off x="6200775" y="5734050"/>
            <a:ext cx="1561581" cy="307777"/>
          </a:xfrm>
          <a:prstGeom prst="rect">
            <a:avLst/>
          </a:prstGeom>
          <a:noFill/>
        </p:spPr>
        <p:txBody>
          <a:bodyPr wrap="none" rtlCol="0">
            <a:spAutoFit/>
          </a:bodyPr>
          <a:lstStyle/>
          <a:p>
            <a:r>
              <a:rPr lang="en-US" altLang="zh-TW" sz="1400" b="1" dirty="0" err="1" smtClean="0">
                <a:solidFill>
                  <a:srgbClr val="FF0000"/>
                </a:solidFill>
                <a:latin typeface="Times New Roman" pitchFamily="18" charset="0"/>
                <a:cs typeface="Times New Roman" pitchFamily="18" charset="0"/>
              </a:rPr>
              <a:t>Uni_polar</a:t>
            </a:r>
            <a:r>
              <a:rPr lang="en-US" altLang="zh-TW" sz="1400" b="1" dirty="0" smtClean="0">
                <a:solidFill>
                  <a:srgbClr val="FF0000"/>
                </a:solidFill>
                <a:latin typeface="Times New Roman" pitchFamily="18" charset="0"/>
                <a:cs typeface="Times New Roman" pitchFamily="18" charset="0"/>
              </a:rPr>
              <a:t> SPWM</a:t>
            </a:r>
            <a:endParaRPr lang="zh-TW" altLang="en-US" sz="1400" b="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圖片 78"/>
          <p:cNvPicPr>
            <a:picLocks noChangeAspect="1" noChangeArrowheads="1"/>
          </p:cNvPicPr>
          <p:nvPr/>
        </p:nvPicPr>
        <p:blipFill>
          <a:blip r:embed="rId2" cstate="print"/>
          <a:srcRect/>
          <a:stretch>
            <a:fillRect/>
          </a:stretch>
        </p:blipFill>
        <p:spPr bwMode="auto">
          <a:xfrm>
            <a:off x="365759" y="841247"/>
            <a:ext cx="8257033" cy="5314019"/>
          </a:xfrm>
          <a:prstGeom prst="rect">
            <a:avLst/>
          </a:prstGeom>
          <a:noFill/>
          <a:ln w="9525">
            <a:noFill/>
            <a:miter lim="800000"/>
            <a:headEnd/>
            <a:tailEnd/>
          </a:ln>
        </p:spPr>
      </p:pic>
      <p:sp>
        <p:nvSpPr>
          <p:cNvPr id="3" name="文字方塊 2"/>
          <p:cNvSpPr txBox="1"/>
          <p:nvPr/>
        </p:nvSpPr>
        <p:spPr>
          <a:xfrm>
            <a:off x="643467" y="296333"/>
            <a:ext cx="2656496" cy="461665"/>
          </a:xfrm>
          <a:prstGeom prst="rect">
            <a:avLst/>
          </a:prstGeom>
          <a:noFill/>
        </p:spPr>
        <p:txBody>
          <a:bodyPr wrap="none" rtlCol="0">
            <a:spAutoFit/>
          </a:bodyPr>
          <a:lstStyle/>
          <a:p>
            <a:r>
              <a:rPr lang="en-US" altLang="zh-TW" sz="2400" b="1" dirty="0" smtClean="0">
                <a:solidFill>
                  <a:srgbClr val="FF0000"/>
                </a:solidFill>
                <a:latin typeface="Times New Roman" pitchFamily="18" charset="0"/>
                <a:ea typeface="標楷體" pitchFamily="65" charset="-120"/>
                <a:cs typeface="Times New Roman" pitchFamily="18" charset="0"/>
              </a:rPr>
              <a:t>Simulation Results</a:t>
            </a:r>
            <a:endParaRPr lang="zh-TW" altLang="en-US" sz="2400" b="1" dirty="0">
              <a:solidFill>
                <a:srgbClr val="FF0000"/>
              </a:solidFill>
              <a:latin typeface="Times New Roman" pitchFamily="18" charset="0"/>
              <a:ea typeface="標楷體" pitchFamily="65" charset="-120"/>
              <a:cs typeface="Times New Roman" pitchFamily="18" charset="0"/>
            </a:endParaRPr>
          </a:p>
        </p:txBody>
      </p:sp>
      <p:sp>
        <p:nvSpPr>
          <p:cNvPr id="4" name="投影片編號版面配置區 3"/>
          <p:cNvSpPr>
            <a:spLocks noGrp="1"/>
          </p:cNvSpPr>
          <p:nvPr>
            <p:ph type="sldNum" sz="quarter" idx="12"/>
          </p:nvPr>
        </p:nvSpPr>
        <p:spPr/>
        <p:txBody>
          <a:bodyPr/>
          <a:lstStyle/>
          <a:p>
            <a:fld id="{5DE7D6C7-A205-41C1-B78B-CA588F32A664}" type="slidenum">
              <a:rPr lang="zh-TW" altLang="en-US" smtClean="0"/>
              <a:pPr/>
              <a:t>34</a:t>
            </a:fld>
            <a:endParaRPr lang="zh-TW" alt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5" name="Picture 1"/>
          <p:cNvPicPr>
            <a:picLocks noChangeAspect="1" noChangeArrowheads="1"/>
          </p:cNvPicPr>
          <p:nvPr/>
        </p:nvPicPr>
        <p:blipFill>
          <a:blip r:embed="rId2" cstate="print"/>
          <a:srcRect/>
          <a:stretch>
            <a:fillRect/>
          </a:stretch>
        </p:blipFill>
        <p:spPr bwMode="auto">
          <a:xfrm>
            <a:off x="259290" y="1187450"/>
            <a:ext cx="6048377" cy="5444108"/>
          </a:xfrm>
          <a:prstGeom prst="rect">
            <a:avLst/>
          </a:prstGeom>
          <a:noFill/>
          <a:ln w="9525">
            <a:noFill/>
            <a:miter lim="800000"/>
            <a:headEnd/>
            <a:tailEnd/>
          </a:ln>
        </p:spPr>
      </p:pic>
      <p:sp>
        <p:nvSpPr>
          <p:cNvPr id="2" name="矩形 1"/>
          <p:cNvSpPr/>
          <p:nvPr/>
        </p:nvSpPr>
        <p:spPr>
          <a:xfrm>
            <a:off x="166316" y="87623"/>
            <a:ext cx="5489067" cy="461665"/>
          </a:xfrm>
          <a:prstGeom prst="rect">
            <a:avLst/>
          </a:prstGeom>
        </p:spPr>
        <p:txBody>
          <a:bodyPr wrap="none">
            <a:spAutoFit/>
          </a:bodyPr>
          <a:lstStyle/>
          <a:p>
            <a:r>
              <a:rPr lang="en-US" altLang="zh-TW" sz="2400" b="1" dirty="0" smtClean="0">
                <a:solidFill>
                  <a:srgbClr val="FF0000"/>
                </a:solidFill>
                <a:latin typeface="Times New Roman" pitchFamily="18" charset="0"/>
                <a:ea typeface="標楷體" pitchFamily="65" charset="-120"/>
                <a:cs typeface="Times New Roman" pitchFamily="18" charset="0"/>
              </a:rPr>
              <a:t>Control Circuit Realized with </a:t>
            </a:r>
            <a:r>
              <a:rPr lang="en-US" altLang="zh-TW" sz="2400" b="1" dirty="0" err="1" smtClean="0">
                <a:solidFill>
                  <a:srgbClr val="FF0000"/>
                </a:solidFill>
                <a:latin typeface="Times New Roman" pitchFamily="18" charset="0"/>
                <a:ea typeface="標楷體" pitchFamily="65" charset="-120"/>
                <a:cs typeface="Times New Roman" pitchFamily="18" charset="0"/>
              </a:rPr>
              <a:t>SimCoder</a:t>
            </a:r>
            <a:endParaRPr lang="zh-TW" altLang="en-US" sz="2400" dirty="0">
              <a:solidFill>
                <a:srgbClr val="FF0000"/>
              </a:solidFill>
              <a:latin typeface="Times New Roman" pitchFamily="18" charset="0"/>
              <a:ea typeface="標楷體" pitchFamily="65" charset="-120"/>
              <a:cs typeface="Times New Roman" pitchFamily="18" charset="0"/>
            </a:endParaRPr>
          </a:p>
        </p:txBody>
      </p:sp>
      <p:pic>
        <p:nvPicPr>
          <p:cNvPr id="5123" name="圖片 80"/>
          <p:cNvPicPr>
            <a:picLocks noChangeAspect="1" noChangeArrowheads="1"/>
          </p:cNvPicPr>
          <p:nvPr/>
        </p:nvPicPr>
        <p:blipFill>
          <a:blip r:embed="rId3" cstate="print"/>
          <a:srcRect/>
          <a:stretch>
            <a:fillRect/>
          </a:stretch>
        </p:blipFill>
        <p:spPr bwMode="auto">
          <a:xfrm>
            <a:off x="6134270" y="423333"/>
            <a:ext cx="2733774" cy="2209800"/>
          </a:xfrm>
          <a:prstGeom prst="rect">
            <a:avLst/>
          </a:prstGeom>
          <a:noFill/>
          <a:ln w="9525">
            <a:noFill/>
            <a:miter lim="800000"/>
            <a:headEnd/>
            <a:tailEnd/>
          </a:ln>
        </p:spPr>
      </p:pic>
      <p:pic>
        <p:nvPicPr>
          <p:cNvPr id="5124" name="圖片 24"/>
          <p:cNvPicPr>
            <a:picLocks noChangeAspect="1" noChangeArrowheads="1"/>
          </p:cNvPicPr>
          <p:nvPr/>
        </p:nvPicPr>
        <p:blipFill>
          <a:blip r:embed="rId4" cstate="print"/>
          <a:srcRect/>
          <a:stretch>
            <a:fillRect/>
          </a:stretch>
        </p:blipFill>
        <p:spPr bwMode="auto">
          <a:xfrm>
            <a:off x="5759365" y="3655568"/>
            <a:ext cx="2944094" cy="1729232"/>
          </a:xfrm>
          <a:prstGeom prst="rect">
            <a:avLst/>
          </a:prstGeom>
          <a:noFill/>
          <a:ln w="9525">
            <a:noFill/>
            <a:miter lim="800000"/>
            <a:headEnd/>
            <a:tailEnd/>
          </a:ln>
        </p:spPr>
      </p:pic>
      <p:sp>
        <p:nvSpPr>
          <p:cNvPr id="6" name="矩形 5"/>
          <p:cNvSpPr/>
          <p:nvPr/>
        </p:nvSpPr>
        <p:spPr>
          <a:xfrm>
            <a:off x="3034113" y="585139"/>
            <a:ext cx="3256619" cy="584775"/>
          </a:xfrm>
          <a:prstGeom prst="rect">
            <a:avLst/>
          </a:prstGeom>
        </p:spPr>
        <p:txBody>
          <a:bodyPr wrap="square">
            <a:spAutoFit/>
          </a:bodyPr>
          <a:lstStyle/>
          <a:p>
            <a:r>
              <a:rPr lang="en-US" altLang="zh-TW" sz="1600" b="1" dirty="0" smtClean="0">
                <a:solidFill>
                  <a:srgbClr val="0000FF"/>
                </a:solidFill>
                <a:latin typeface="Times New Roman"/>
                <a:ea typeface="標楷體"/>
              </a:rPr>
              <a:t>Current Sense Gain K</a:t>
            </a:r>
            <a:r>
              <a:rPr lang="en-US" altLang="zh-TW" sz="1600" b="1" baseline="-25000" dirty="0" smtClean="0">
                <a:solidFill>
                  <a:srgbClr val="0000FF"/>
                </a:solidFill>
                <a:latin typeface="Times New Roman"/>
                <a:ea typeface="標楷體"/>
              </a:rPr>
              <a:t>s</a:t>
            </a:r>
            <a:r>
              <a:rPr lang="en-US" altLang="zh-TW" sz="1600" b="1" dirty="0" smtClean="0">
                <a:solidFill>
                  <a:srgbClr val="0000FF"/>
                </a:solidFill>
                <a:latin typeface="Times New Roman"/>
                <a:ea typeface="標楷體"/>
              </a:rPr>
              <a:t>=1/3.472</a:t>
            </a:r>
          </a:p>
          <a:p>
            <a:r>
              <a:rPr lang="zh-TW" altLang="en-US" sz="1600" b="1" dirty="0" smtClean="0">
                <a:solidFill>
                  <a:srgbClr val="0000FF"/>
                </a:solidFill>
                <a:latin typeface="Times New Roman"/>
                <a:ea typeface="標楷體"/>
              </a:rPr>
              <a:t> </a:t>
            </a:r>
            <a:r>
              <a:rPr lang="en-US" altLang="zh-TW" sz="1600" b="1" dirty="0" smtClean="0">
                <a:solidFill>
                  <a:srgbClr val="0000FF"/>
                </a:solidFill>
                <a:latin typeface="Times New Roman"/>
                <a:ea typeface="標楷體"/>
              </a:rPr>
              <a:t>Voltage Sense Gain  </a:t>
            </a:r>
            <a:r>
              <a:rPr lang="en-US" altLang="zh-TW" sz="1600" b="1" dirty="0" err="1" smtClean="0">
                <a:solidFill>
                  <a:srgbClr val="0000FF"/>
                </a:solidFill>
                <a:latin typeface="Times New Roman"/>
                <a:ea typeface="標楷體"/>
              </a:rPr>
              <a:t>K</a:t>
            </a:r>
            <a:r>
              <a:rPr lang="en-US" altLang="zh-TW" sz="1600" b="1" baseline="-25000" dirty="0" err="1" smtClean="0">
                <a:solidFill>
                  <a:srgbClr val="0000FF"/>
                </a:solidFill>
                <a:latin typeface="Times New Roman"/>
                <a:ea typeface="標楷體"/>
              </a:rPr>
              <a:t>v</a:t>
            </a:r>
            <a:r>
              <a:rPr lang="en-US" altLang="zh-TW" sz="1600" b="1" dirty="0" smtClean="0">
                <a:solidFill>
                  <a:srgbClr val="0000FF"/>
                </a:solidFill>
                <a:latin typeface="Times New Roman"/>
                <a:ea typeface="標楷體"/>
              </a:rPr>
              <a:t>=1/162.2</a:t>
            </a:r>
          </a:p>
        </p:txBody>
      </p:sp>
      <p:sp>
        <p:nvSpPr>
          <p:cNvPr id="7" name="投影片編號版面配置區 6"/>
          <p:cNvSpPr>
            <a:spLocks noGrp="1"/>
          </p:cNvSpPr>
          <p:nvPr>
            <p:ph type="sldNum" sz="quarter" idx="12"/>
          </p:nvPr>
        </p:nvSpPr>
        <p:spPr/>
        <p:txBody>
          <a:bodyPr/>
          <a:lstStyle/>
          <a:p>
            <a:fld id="{5DE7D6C7-A205-41C1-B78B-CA588F32A664}" type="slidenum">
              <a:rPr lang="zh-TW" altLang="en-US" smtClean="0"/>
              <a:pPr/>
              <a:t>35</a:t>
            </a:fld>
            <a:endParaRPr lang="zh-TW" altLang="en-US"/>
          </a:p>
        </p:txBody>
      </p:sp>
      <p:sp>
        <p:nvSpPr>
          <p:cNvPr id="8" name="文字方塊 7"/>
          <p:cNvSpPr txBox="1"/>
          <p:nvPr/>
        </p:nvSpPr>
        <p:spPr>
          <a:xfrm>
            <a:off x="454025" y="6138334"/>
            <a:ext cx="1247457" cy="307777"/>
          </a:xfrm>
          <a:prstGeom prst="rect">
            <a:avLst/>
          </a:prstGeom>
          <a:noFill/>
        </p:spPr>
        <p:txBody>
          <a:bodyPr wrap="none" rtlCol="0">
            <a:spAutoFit/>
          </a:bodyPr>
          <a:lstStyle/>
          <a:p>
            <a:r>
              <a:rPr lang="en-US" altLang="zh-TW" sz="1400" b="1" dirty="0" smtClean="0">
                <a:solidFill>
                  <a:srgbClr val="FF0000"/>
                </a:solidFill>
                <a:latin typeface="Times New Roman" pitchFamily="18" charset="0"/>
                <a:cs typeface="Times New Roman" pitchFamily="18" charset="0"/>
              </a:rPr>
              <a:t>Lab1.psimsch</a:t>
            </a:r>
            <a:endParaRPr lang="zh-TW" altLang="en-US" sz="1400" b="1" dirty="0">
              <a:solidFill>
                <a:srgbClr val="FF0000"/>
              </a:solidFill>
              <a:latin typeface="Times New Roman" pitchFamily="18" charset="0"/>
              <a:cs typeface="Times New Roman" pitchFamily="18" charset="0"/>
            </a:endParaRPr>
          </a:p>
        </p:txBody>
      </p:sp>
      <p:sp>
        <p:nvSpPr>
          <p:cNvPr id="3" name="橢圓 2"/>
          <p:cNvSpPr/>
          <p:nvPr/>
        </p:nvSpPr>
        <p:spPr>
          <a:xfrm>
            <a:off x="7645400" y="1997075"/>
            <a:ext cx="1498600" cy="82973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 name="文字方塊 3"/>
          <p:cNvSpPr txBox="1"/>
          <p:nvPr/>
        </p:nvSpPr>
        <p:spPr>
          <a:xfrm>
            <a:off x="6009809" y="2897716"/>
            <a:ext cx="3134191" cy="369332"/>
          </a:xfrm>
          <a:prstGeom prst="rect">
            <a:avLst/>
          </a:prstGeom>
          <a:noFill/>
        </p:spPr>
        <p:txBody>
          <a:bodyPr wrap="none" rtlCol="0">
            <a:spAutoFit/>
          </a:bodyPr>
          <a:lstStyle/>
          <a:p>
            <a:r>
              <a:rPr lang="en-US" altLang="zh-TW" b="1" dirty="0" smtClean="0">
                <a:solidFill>
                  <a:srgbClr val="FF0000"/>
                </a:solidFill>
                <a:latin typeface="Times New Roman" panose="02020603050405020304" pitchFamily="18" charset="0"/>
                <a:cs typeface="Times New Roman" panose="02020603050405020304" pitchFamily="18" charset="0"/>
              </a:rPr>
              <a:t>Select the Flash RAM Release</a:t>
            </a:r>
            <a:endParaRPr lang="zh-TW" altLang="en-US"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541900" y="418584"/>
          <a:ext cx="3774067" cy="6155952"/>
        </p:xfrm>
        <a:graphic>
          <a:graphicData uri="http://schemas.openxmlformats.org/drawingml/2006/table">
            <a:tbl>
              <a:tblPr/>
              <a:tblGrid>
                <a:gridCol w="428263"/>
                <a:gridCol w="161212"/>
                <a:gridCol w="572952"/>
                <a:gridCol w="189793"/>
                <a:gridCol w="633238"/>
                <a:gridCol w="189793"/>
                <a:gridCol w="442999"/>
                <a:gridCol w="136249"/>
                <a:gridCol w="442999"/>
                <a:gridCol w="136249"/>
                <a:gridCol w="440320"/>
              </a:tblGrid>
              <a:tr h="139908">
                <a:tc>
                  <a:txBody>
                    <a:bodyPr/>
                    <a:lstStyle/>
                    <a:p>
                      <a:pPr algn="ctr" hangingPunct="0">
                        <a:lnSpc>
                          <a:spcPct val="150000"/>
                        </a:lnSpc>
                        <a:spcAft>
                          <a:spcPts val="0"/>
                        </a:spcAft>
                      </a:pPr>
                      <a:r>
                        <a:rPr lang="en-US" sz="600" b="1" kern="100">
                          <a:latin typeface="Times New Roman"/>
                          <a:ea typeface="標楷體"/>
                          <a:cs typeface="Times New Roman"/>
                        </a:rPr>
                        <a:t>GPIO 0</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r>
                        <a:rPr lang="en-US" sz="600" b="1" kern="100">
                          <a:latin typeface="Times New Roman"/>
                          <a:ea typeface="標楷體"/>
                          <a:cs typeface="Times New Roman"/>
                        </a:rPr>
                        <a:t>Digital Input</a:t>
                      </a:r>
                      <a:endParaRPr lang="zh-TW" sz="8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r>
                        <a:rPr lang="en-US" sz="600" b="1" kern="100">
                          <a:latin typeface="Times New Roman"/>
                          <a:ea typeface="標楷體"/>
                          <a:cs typeface="Times New Roman"/>
                        </a:rPr>
                        <a:t>Digital Output</a:t>
                      </a:r>
                      <a:endParaRPr lang="zh-TW" sz="8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r>
                        <a:rPr lang="en-US" sz="600" b="1" kern="100">
                          <a:solidFill>
                            <a:srgbClr val="FF0000"/>
                          </a:solidFill>
                          <a:latin typeface="Times New Roman"/>
                          <a:ea typeface="標楷體"/>
                          <a:cs typeface="Times New Roman"/>
                        </a:rPr>
                        <a:t>V</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r>
                        <a:rPr lang="en-US" sz="600" b="1" kern="100">
                          <a:latin typeface="Times New Roman"/>
                          <a:ea typeface="標楷體"/>
                          <a:cs typeface="Times New Roman"/>
                        </a:rPr>
                        <a:t>PWM</a:t>
                      </a:r>
                      <a:endParaRPr lang="zh-TW" sz="8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8">
                <a:tc>
                  <a:txBody>
                    <a:bodyPr/>
                    <a:lstStyle/>
                    <a:p>
                      <a:pPr algn="ctr" hangingPunct="0">
                        <a:lnSpc>
                          <a:spcPct val="150000"/>
                        </a:lnSpc>
                        <a:spcAft>
                          <a:spcPts val="0"/>
                        </a:spcAft>
                      </a:pPr>
                      <a:r>
                        <a:rPr lang="en-US" sz="600" b="1" kern="100">
                          <a:latin typeface="Times New Roman"/>
                          <a:ea typeface="標楷體"/>
                          <a:cs typeface="Times New Roman"/>
                        </a:rPr>
                        <a:t>GPIO 1</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r>
                        <a:rPr lang="en-US" sz="600" b="1" kern="100">
                          <a:latin typeface="Times New Roman"/>
                          <a:ea typeface="標楷體"/>
                          <a:cs typeface="Times New Roman"/>
                        </a:rPr>
                        <a:t>Digital Input</a:t>
                      </a:r>
                      <a:endParaRPr lang="zh-TW" sz="8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r>
                        <a:rPr lang="en-US" sz="600" b="1" kern="100">
                          <a:solidFill>
                            <a:srgbClr val="FF0000"/>
                          </a:solidFill>
                          <a:latin typeface="Times New Roman"/>
                          <a:ea typeface="標楷體"/>
                          <a:cs typeface="Times New Roman"/>
                        </a:rPr>
                        <a:t>V</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600" b="1" kern="100">
                          <a:latin typeface="Times New Roman"/>
                          <a:ea typeface="標楷體"/>
                          <a:cs typeface="Times New Roman"/>
                        </a:rPr>
                        <a:t>PWM</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r>
                        <a:rPr lang="en-US" sz="600" b="1" kern="100">
                          <a:latin typeface="Times New Roman"/>
                          <a:ea typeface="標楷體"/>
                          <a:cs typeface="Times New Roman"/>
                        </a:rPr>
                        <a:t>Capture</a:t>
                      </a:r>
                      <a:endParaRPr lang="zh-TW" sz="8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8">
                <a:tc>
                  <a:txBody>
                    <a:bodyPr/>
                    <a:lstStyle/>
                    <a:p>
                      <a:pPr algn="ctr" hangingPunct="0">
                        <a:lnSpc>
                          <a:spcPct val="150000"/>
                        </a:lnSpc>
                        <a:spcAft>
                          <a:spcPts val="0"/>
                        </a:spcAft>
                      </a:pPr>
                      <a:r>
                        <a:rPr lang="en-US" sz="600" b="1" kern="100">
                          <a:latin typeface="Times New Roman"/>
                          <a:ea typeface="標楷體"/>
                          <a:cs typeface="Times New Roman"/>
                        </a:rPr>
                        <a:t>GPIO 2</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r>
                        <a:rPr lang="en-US" sz="600" b="1" kern="100">
                          <a:latin typeface="Times New Roman"/>
                          <a:ea typeface="標楷體"/>
                          <a:cs typeface="Times New Roman"/>
                        </a:rPr>
                        <a:t>Digital Input</a:t>
                      </a:r>
                      <a:endParaRPr lang="zh-TW" sz="8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r>
                        <a:rPr lang="en-US" sz="600" b="1" kern="100">
                          <a:solidFill>
                            <a:srgbClr val="FF0000"/>
                          </a:solidFill>
                          <a:latin typeface="Times New Roman"/>
                          <a:ea typeface="標楷體"/>
                          <a:cs typeface="Times New Roman"/>
                        </a:rPr>
                        <a:t>V</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600" b="1" kern="100">
                          <a:latin typeface="Times New Roman"/>
                          <a:ea typeface="標楷體"/>
                          <a:cs typeface="Times New Roman"/>
                        </a:rPr>
                        <a:t>PWM</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8">
                <a:tc>
                  <a:txBody>
                    <a:bodyPr/>
                    <a:lstStyle/>
                    <a:p>
                      <a:pPr algn="ctr" hangingPunct="0">
                        <a:lnSpc>
                          <a:spcPct val="150000"/>
                        </a:lnSpc>
                        <a:spcAft>
                          <a:spcPts val="0"/>
                        </a:spcAft>
                      </a:pPr>
                      <a:r>
                        <a:rPr lang="en-US" sz="600" b="1" kern="100">
                          <a:latin typeface="Times New Roman"/>
                          <a:ea typeface="標楷體"/>
                          <a:cs typeface="Times New Roman"/>
                        </a:rPr>
                        <a:t>GPIO 3</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r>
                        <a:rPr lang="en-US" sz="600" b="1" kern="100">
                          <a:latin typeface="Times New Roman"/>
                          <a:ea typeface="標楷體"/>
                          <a:cs typeface="Times New Roman"/>
                        </a:rPr>
                        <a:t>Digital Input</a:t>
                      </a:r>
                      <a:endParaRPr lang="zh-TW" sz="8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r>
                        <a:rPr lang="en-US" sz="600" b="1" kern="100">
                          <a:solidFill>
                            <a:srgbClr val="FF0000"/>
                          </a:solidFill>
                          <a:latin typeface="Times New Roman"/>
                          <a:ea typeface="標楷體"/>
                          <a:cs typeface="Times New Roman"/>
                        </a:rPr>
                        <a:t>V</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600" b="1" kern="100">
                          <a:latin typeface="Times New Roman"/>
                          <a:ea typeface="標楷體"/>
                          <a:cs typeface="Times New Roman"/>
                        </a:rPr>
                        <a:t>PWM</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r>
                        <a:rPr lang="en-US" sz="600" b="1" kern="100">
                          <a:latin typeface="Times New Roman"/>
                          <a:ea typeface="標楷體"/>
                          <a:cs typeface="Times New Roman"/>
                        </a:rPr>
                        <a:t>Capture</a:t>
                      </a:r>
                      <a:endParaRPr lang="zh-TW" sz="8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8">
                <a:tc>
                  <a:txBody>
                    <a:bodyPr/>
                    <a:lstStyle/>
                    <a:p>
                      <a:pPr algn="ctr" hangingPunct="0">
                        <a:lnSpc>
                          <a:spcPct val="150000"/>
                        </a:lnSpc>
                        <a:spcAft>
                          <a:spcPts val="0"/>
                        </a:spcAft>
                      </a:pPr>
                      <a:r>
                        <a:rPr lang="en-US" sz="600" b="1" kern="100">
                          <a:latin typeface="Times New Roman"/>
                          <a:ea typeface="標楷體"/>
                          <a:cs typeface="Times New Roman"/>
                        </a:rPr>
                        <a:t>GPIO 4</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600" b="1" kern="100">
                          <a:latin typeface="Times New Roman"/>
                          <a:ea typeface="標楷體"/>
                          <a:cs typeface="Times New Roman"/>
                        </a:rPr>
                        <a:t>PWM</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8">
                <a:tc>
                  <a:txBody>
                    <a:bodyPr/>
                    <a:lstStyle/>
                    <a:p>
                      <a:pPr algn="ctr" hangingPunct="0">
                        <a:lnSpc>
                          <a:spcPct val="150000"/>
                        </a:lnSpc>
                        <a:spcAft>
                          <a:spcPts val="0"/>
                        </a:spcAft>
                      </a:pPr>
                      <a:r>
                        <a:rPr lang="en-US" sz="600" b="1" kern="100">
                          <a:latin typeface="Times New Roman"/>
                          <a:ea typeface="標楷體"/>
                          <a:cs typeface="Times New Roman"/>
                        </a:rPr>
                        <a:t>GPIO 5</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600" b="1" kern="100">
                          <a:latin typeface="Times New Roman"/>
                          <a:ea typeface="標楷體"/>
                          <a:cs typeface="Times New Roman"/>
                        </a:rPr>
                        <a:t>PWM</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r>
                        <a:rPr lang="en-US" sz="600" b="1" kern="100">
                          <a:latin typeface="Times New Roman"/>
                          <a:ea typeface="標楷體"/>
                          <a:cs typeface="Times New Roman"/>
                        </a:rPr>
                        <a:t>Capture</a:t>
                      </a:r>
                      <a:endParaRPr lang="zh-TW" sz="8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8">
                <a:tc>
                  <a:txBody>
                    <a:bodyPr/>
                    <a:lstStyle/>
                    <a:p>
                      <a:pPr algn="ctr" hangingPunct="0">
                        <a:lnSpc>
                          <a:spcPct val="150000"/>
                        </a:lnSpc>
                        <a:spcAft>
                          <a:spcPts val="0"/>
                        </a:spcAft>
                      </a:pPr>
                      <a:r>
                        <a:rPr lang="en-US" sz="600" b="1" kern="100">
                          <a:latin typeface="Times New Roman"/>
                          <a:ea typeface="標楷體"/>
                          <a:cs typeface="Times New Roman"/>
                        </a:rPr>
                        <a:t>GPIO 6</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600" b="1" kern="100">
                          <a:latin typeface="Times New Roman"/>
                          <a:ea typeface="標楷體"/>
                          <a:cs typeface="Times New Roman"/>
                        </a:rPr>
                        <a:t>PWM</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8">
                <a:tc>
                  <a:txBody>
                    <a:bodyPr/>
                    <a:lstStyle/>
                    <a:p>
                      <a:pPr algn="ctr" hangingPunct="0">
                        <a:lnSpc>
                          <a:spcPct val="150000"/>
                        </a:lnSpc>
                        <a:spcAft>
                          <a:spcPts val="0"/>
                        </a:spcAft>
                      </a:pPr>
                      <a:r>
                        <a:rPr lang="en-US" sz="600" b="1" kern="100">
                          <a:latin typeface="Times New Roman"/>
                          <a:ea typeface="標楷體"/>
                          <a:cs typeface="Times New Roman"/>
                        </a:rPr>
                        <a:t>GPIO 7</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600" b="1" kern="100">
                          <a:latin typeface="Times New Roman"/>
                          <a:ea typeface="標楷體"/>
                          <a:cs typeface="Times New Roman"/>
                        </a:rPr>
                        <a:t>PWM</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r>
                        <a:rPr lang="en-US" sz="600" b="1" kern="100">
                          <a:latin typeface="Times New Roman"/>
                          <a:ea typeface="標楷體"/>
                          <a:cs typeface="Times New Roman"/>
                        </a:rPr>
                        <a:t>Capture</a:t>
                      </a:r>
                      <a:endParaRPr lang="zh-TW" sz="8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8">
                <a:tc>
                  <a:txBody>
                    <a:bodyPr/>
                    <a:lstStyle/>
                    <a:p>
                      <a:pPr algn="ctr" hangingPunct="0">
                        <a:lnSpc>
                          <a:spcPct val="150000"/>
                        </a:lnSpc>
                        <a:spcAft>
                          <a:spcPts val="0"/>
                        </a:spcAft>
                      </a:pPr>
                      <a:r>
                        <a:rPr lang="en-US" sz="600" b="1" kern="100">
                          <a:latin typeface="Times New Roman"/>
                          <a:ea typeface="標楷體"/>
                          <a:cs typeface="Times New Roman"/>
                        </a:rPr>
                        <a:t>GPIO 8</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600" b="1" kern="100">
                          <a:latin typeface="Times New Roman"/>
                          <a:ea typeface="標楷體"/>
                          <a:cs typeface="Times New Roman"/>
                        </a:rPr>
                        <a:t>PWM</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8">
                <a:tc>
                  <a:txBody>
                    <a:bodyPr/>
                    <a:lstStyle/>
                    <a:p>
                      <a:pPr algn="ctr" hangingPunct="0">
                        <a:lnSpc>
                          <a:spcPct val="150000"/>
                        </a:lnSpc>
                        <a:spcAft>
                          <a:spcPts val="0"/>
                        </a:spcAft>
                      </a:pPr>
                      <a:r>
                        <a:rPr lang="en-US" sz="600" b="1" kern="100">
                          <a:latin typeface="Times New Roman"/>
                          <a:ea typeface="標楷體"/>
                          <a:cs typeface="Times New Roman"/>
                        </a:rPr>
                        <a:t>GPIO 9</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600" b="1" kern="100">
                          <a:latin typeface="Times New Roman"/>
                          <a:ea typeface="標楷體"/>
                          <a:cs typeface="Times New Roman"/>
                        </a:rPr>
                        <a:t>PWM</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r>
                        <a:rPr lang="en-US" sz="600" b="1" kern="100">
                          <a:latin typeface="Times New Roman"/>
                          <a:ea typeface="標楷體"/>
                          <a:cs typeface="Times New Roman"/>
                        </a:rPr>
                        <a:t>Capture</a:t>
                      </a:r>
                      <a:endParaRPr lang="zh-TW" sz="8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8">
                <a:tc>
                  <a:txBody>
                    <a:bodyPr/>
                    <a:lstStyle/>
                    <a:p>
                      <a:pPr algn="ctr" hangingPunct="0">
                        <a:lnSpc>
                          <a:spcPct val="150000"/>
                        </a:lnSpc>
                        <a:spcAft>
                          <a:spcPts val="0"/>
                        </a:spcAft>
                      </a:pPr>
                      <a:r>
                        <a:rPr lang="en-US" sz="600" b="1" kern="100">
                          <a:latin typeface="Times New Roman"/>
                          <a:ea typeface="標楷體"/>
                          <a:cs typeface="Times New Roman"/>
                        </a:rPr>
                        <a:t>GPIO 10</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600" b="1" kern="100">
                          <a:latin typeface="Times New Roman"/>
                          <a:ea typeface="標楷體"/>
                          <a:cs typeface="Times New Roman"/>
                        </a:rPr>
                        <a:t>PWM</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8">
                <a:tc>
                  <a:txBody>
                    <a:bodyPr/>
                    <a:lstStyle/>
                    <a:p>
                      <a:pPr algn="ctr" hangingPunct="0">
                        <a:lnSpc>
                          <a:spcPct val="150000"/>
                        </a:lnSpc>
                        <a:spcAft>
                          <a:spcPts val="0"/>
                        </a:spcAft>
                      </a:pPr>
                      <a:r>
                        <a:rPr lang="en-US" sz="600" b="1" kern="100">
                          <a:latin typeface="Times New Roman"/>
                          <a:ea typeface="標楷體"/>
                          <a:cs typeface="Times New Roman"/>
                        </a:rPr>
                        <a:t>GPIO 11</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600" b="1" kern="100">
                          <a:latin typeface="Times New Roman"/>
                          <a:ea typeface="標楷體"/>
                          <a:cs typeface="Times New Roman"/>
                        </a:rPr>
                        <a:t>PWM</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r>
                        <a:rPr lang="en-US" sz="600" b="1" kern="100">
                          <a:latin typeface="Times New Roman"/>
                          <a:ea typeface="標楷體"/>
                          <a:cs typeface="Times New Roman"/>
                        </a:rPr>
                        <a:t>Capture</a:t>
                      </a:r>
                      <a:endParaRPr lang="zh-TW" sz="8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8">
                <a:tc>
                  <a:txBody>
                    <a:bodyPr/>
                    <a:lstStyle/>
                    <a:p>
                      <a:pPr algn="ctr" hangingPunct="0">
                        <a:lnSpc>
                          <a:spcPct val="150000"/>
                        </a:lnSpc>
                        <a:spcAft>
                          <a:spcPts val="0"/>
                        </a:spcAft>
                      </a:pPr>
                      <a:r>
                        <a:rPr lang="en-US" sz="600" b="1" kern="100">
                          <a:latin typeface="Times New Roman"/>
                          <a:ea typeface="標楷體"/>
                          <a:cs typeface="Times New Roman"/>
                        </a:rPr>
                        <a:t>GPIO 12</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r>
                        <a:rPr lang="en-US" sz="600" b="1" kern="100">
                          <a:latin typeface="Times New Roman"/>
                          <a:ea typeface="標楷體"/>
                          <a:cs typeface="Times New Roman"/>
                        </a:rPr>
                        <a:t>Trip-Zone</a:t>
                      </a:r>
                      <a:endParaRPr lang="zh-TW" sz="8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8">
                <a:tc>
                  <a:txBody>
                    <a:bodyPr/>
                    <a:lstStyle/>
                    <a:p>
                      <a:pPr algn="ctr" hangingPunct="0">
                        <a:lnSpc>
                          <a:spcPct val="150000"/>
                        </a:lnSpc>
                        <a:spcAft>
                          <a:spcPts val="0"/>
                        </a:spcAft>
                      </a:pPr>
                      <a:r>
                        <a:rPr lang="en-US" sz="600" b="1" kern="100">
                          <a:latin typeface="Times New Roman"/>
                          <a:ea typeface="標楷體"/>
                          <a:cs typeface="Times New Roman"/>
                        </a:rPr>
                        <a:t>GPIO 13</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r>
                        <a:rPr lang="en-US" sz="600" b="1" kern="100">
                          <a:latin typeface="Times New Roman"/>
                          <a:ea typeface="標楷體"/>
                          <a:cs typeface="Times New Roman"/>
                        </a:rPr>
                        <a:t>Trip-Zone</a:t>
                      </a:r>
                      <a:endParaRPr lang="zh-TW" sz="8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8">
                <a:tc>
                  <a:txBody>
                    <a:bodyPr/>
                    <a:lstStyle/>
                    <a:p>
                      <a:pPr algn="ctr" hangingPunct="0">
                        <a:lnSpc>
                          <a:spcPct val="150000"/>
                        </a:lnSpc>
                        <a:spcAft>
                          <a:spcPts val="0"/>
                        </a:spcAft>
                      </a:pPr>
                      <a:r>
                        <a:rPr lang="en-US" sz="600" b="1" kern="100">
                          <a:latin typeface="Times New Roman"/>
                          <a:ea typeface="標楷體"/>
                          <a:cs typeface="Times New Roman"/>
                        </a:rPr>
                        <a:t>GPIO 14</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r>
                        <a:rPr lang="en-US" sz="600" b="1" kern="100">
                          <a:latin typeface="Times New Roman"/>
                          <a:ea typeface="標楷體"/>
                          <a:cs typeface="Times New Roman"/>
                        </a:rPr>
                        <a:t>Trip-Zone</a:t>
                      </a:r>
                      <a:endParaRPr lang="zh-TW" sz="8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8">
                <a:tc>
                  <a:txBody>
                    <a:bodyPr/>
                    <a:lstStyle/>
                    <a:p>
                      <a:pPr algn="ctr" hangingPunct="0">
                        <a:lnSpc>
                          <a:spcPct val="150000"/>
                        </a:lnSpc>
                        <a:spcAft>
                          <a:spcPts val="0"/>
                        </a:spcAft>
                      </a:pPr>
                      <a:r>
                        <a:rPr lang="en-US" sz="600" b="1" kern="100">
                          <a:latin typeface="Times New Roman"/>
                          <a:ea typeface="標楷體"/>
                          <a:cs typeface="Times New Roman"/>
                        </a:rPr>
                        <a:t>GPIO 15</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r>
                        <a:rPr lang="en-US" sz="600" b="1" kern="100">
                          <a:solidFill>
                            <a:srgbClr val="FF0000"/>
                          </a:solidFill>
                          <a:latin typeface="Times New Roman"/>
                          <a:ea typeface="標楷體"/>
                          <a:cs typeface="Times New Roman"/>
                        </a:rPr>
                        <a:t>V</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r>
                        <a:rPr lang="en-US" sz="600" b="1" kern="100">
                          <a:latin typeface="Times New Roman"/>
                          <a:ea typeface="標楷體"/>
                          <a:cs typeface="Times New Roman"/>
                        </a:rPr>
                        <a:t>Trip-Zone</a:t>
                      </a:r>
                      <a:endParaRPr lang="zh-TW" sz="8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8">
                <a:tc>
                  <a:txBody>
                    <a:bodyPr/>
                    <a:lstStyle/>
                    <a:p>
                      <a:pPr algn="ctr" hangingPunct="0">
                        <a:lnSpc>
                          <a:spcPct val="150000"/>
                        </a:lnSpc>
                        <a:spcAft>
                          <a:spcPts val="0"/>
                        </a:spcAft>
                      </a:pPr>
                      <a:r>
                        <a:rPr lang="en-US" sz="600" b="1" kern="100">
                          <a:latin typeface="Times New Roman"/>
                          <a:ea typeface="標楷體"/>
                          <a:cs typeface="Times New Roman"/>
                        </a:rPr>
                        <a:t>GPIO 16</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r>
                        <a:rPr lang="en-US" sz="600" b="1" kern="100">
                          <a:latin typeface="Times New Roman"/>
                          <a:ea typeface="標楷體"/>
                          <a:cs typeface="Times New Roman"/>
                        </a:rPr>
                        <a:t>Trip-Zone</a:t>
                      </a:r>
                      <a:endParaRPr lang="zh-TW" sz="8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r>
                        <a:rPr lang="en-US" sz="600" b="1" kern="100">
                          <a:latin typeface="Times New Roman"/>
                          <a:ea typeface="標楷體"/>
                          <a:cs typeface="Times New Roman"/>
                        </a:rPr>
                        <a:t>SPI</a:t>
                      </a:r>
                      <a:endParaRPr lang="zh-TW" sz="8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8">
                <a:tc>
                  <a:txBody>
                    <a:bodyPr/>
                    <a:lstStyle/>
                    <a:p>
                      <a:pPr algn="ctr" hangingPunct="0">
                        <a:lnSpc>
                          <a:spcPct val="150000"/>
                        </a:lnSpc>
                        <a:spcAft>
                          <a:spcPts val="0"/>
                        </a:spcAft>
                      </a:pPr>
                      <a:r>
                        <a:rPr lang="en-US" sz="600" b="1" kern="100">
                          <a:latin typeface="Times New Roman"/>
                          <a:ea typeface="標楷體"/>
                          <a:cs typeface="Times New Roman"/>
                        </a:rPr>
                        <a:t>GPIO 17</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r>
                        <a:rPr lang="en-US" sz="600" b="1" kern="100">
                          <a:latin typeface="Times New Roman"/>
                          <a:ea typeface="標楷體"/>
                          <a:cs typeface="Times New Roman"/>
                        </a:rPr>
                        <a:t>Trip-Zone</a:t>
                      </a:r>
                      <a:endParaRPr lang="zh-TW" sz="8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r>
                        <a:rPr lang="en-US" sz="600" b="1" kern="100">
                          <a:latin typeface="Times New Roman"/>
                          <a:ea typeface="標楷體"/>
                          <a:cs typeface="Times New Roman"/>
                        </a:rPr>
                        <a:t>SPI</a:t>
                      </a:r>
                      <a:endParaRPr lang="zh-TW" sz="8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8">
                <a:tc>
                  <a:txBody>
                    <a:bodyPr/>
                    <a:lstStyle/>
                    <a:p>
                      <a:pPr algn="ctr" hangingPunct="0">
                        <a:lnSpc>
                          <a:spcPct val="150000"/>
                        </a:lnSpc>
                        <a:spcAft>
                          <a:spcPts val="0"/>
                        </a:spcAft>
                      </a:pPr>
                      <a:r>
                        <a:rPr lang="en-US" sz="600" b="1" kern="100">
                          <a:latin typeface="Times New Roman"/>
                          <a:ea typeface="標楷體"/>
                          <a:cs typeface="Times New Roman"/>
                        </a:rPr>
                        <a:t>GPIO 18</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r>
                        <a:rPr lang="en-US" sz="600" b="1" kern="100">
                          <a:latin typeface="Times New Roman"/>
                          <a:ea typeface="標楷體"/>
                          <a:cs typeface="Times New Roman"/>
                        </a:rPr>
                        <a:t>SPI</a:t>
                      </a:r>
                      <a:endParaRPr lang="zh-TW" sz="8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8">
                <a:tc>
                  <a:txBody>
                    <a:bodyPr/>
                    <a:lstStyle/>
                    <a:p>
                      <a:pPr algn="ctr" hangingPunct="0">
                        <a:lnSpc>
                          <a:spcPct val="150000"/>
                        </a:lnSpc>
                        <a:spcAft>
                          <a:spcPts val="0"/>
                        </a:spcAft>
                      </a:pPr>
                      <a:r>
                        <a:rPr lang="en-US" sz="600" b="1" kern="100">
                          <a:latin typeface="Times New Roman"/>
                          <a:ea typeface="標楷體"/>
                          <a:cs typeface="Times New Roman"/>
                        </a:rPr>
                        <a:t>GPIO 19</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r>
                        <a:rPr lang="en-US" sz="600" b="1" kern="100">
                          <a:latin typeface="Times New Roman"/>
                          <a:ea typeface="標楷體"/>
                          <a:cs typeface="Times New Roman"/>
                        </a:rPr>
                        <a:t>SPI</a:t>
                      </a:r>
                      <a:endParaRPr lang="zh-TW" sz="8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8">
                <a:tc>
                  <a:txBody>
                    <a:bodyPr/>
                    <a:lstStyle/>
                    <a:p>
                      <a:pPr algn="ctr" hangingPunct="0">
                        <a:lnSpc>
                          <a:spcPct val="150000"/>
                        </a:lnSpc>
                        <a:spcAft>
                          <a:spcPts val="0"/>
                        </a:spcAft>
                      </a:pPr>
                      <a:r>
                        <a:rPr lang="en-US" sz="600" b="1" kern="100">
                          <a:latin typeface="Times New Roman"/>
                          <a:ea typeface="標楷體"/>
                          <a:cs typeface="Times New Roman"/>
                        </a:rPr>
                        <a:t>GPIO 20</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r>
                        <a:rPr lang="en-US" sz="600" b="1" kern="100">
                          <a:latin typeface="Times New Roman"/>
                          <a:ea typeface="標楷體"/>
                          <a:cs typeface="Times New Roman"/>
                        </a:rPr>
                        <a:t>Encoder</a:t>
                      </a:r>
                      <a:endParaRPr lang="zh-TW" sz="8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8">
                <a:tc>
                  <a:txBody>
                    <a:bodyPr/>
                    <a:lstStyle/>
                    <a:p>
                      <a:pPr algn="ctr" hangingPunct="0">
                        <a:lnSpc>
                          <a:spcPct val="150000"/>
                        </a:lnSpc>
                        <a:spcAft>
                          <a:spcPts val="0"/>
                        </a:spcAft>
                      </a:pPr>
                      <a:r>
                        <a:rPr lang="en-US" sz="600" b="1" kern="100">
                          <a:latin typeface="Times New Roman"/>
                          <a:ea typeface="標楷體"/>
                          <a:cs typeface="Times New Roman"/>
                        </a:rPr>
                        <a:t>GPIO 21</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r>
                        <a:rPr lang="en-US" sz="600" b="1" kern="100">
                          <a:latin typeface="Times New Roman"/>
                          <a:ea typeface="標楷體"/>
                          <a:cs typeface="Times New Roman"/>
                        </a:rPr>
                        <a:t>Encoder</a:t>
                      </a:r>
                      <a:endParaRPr lang="zh-TW" sz="8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8">
                <a:tc>
                  <a:txBody>
                    <a:bodyPr/>
                    <a:lstStyle/>
                    <a:p>
                      <a:pPr algn="ctr" hangingPunct="0">
                        <a:lnSpc>
                          <a:spcPct val="150000"/>
                        </a:lnSpc>
                        <a:spcAft>
                          <a:spcPts val="0"/>
                        </a:spcAft>
                      </a:pPr>
                      <a:r>
                        <a:rPr lang="en-US" sz="600" b="1" kern="100">
                          <a:latin typeface="Times New Roman"/>
                          <a:ea typeface="標楷體"/>
                          <a:cs typeface="Times New Roman"/>
                        </a:rPr>
                        <a:t>GPIO 22</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r>
                        <a:rPr lang="en-US" sz="600" b="1" kern="100">
                          <a:latin typeface="Times New Roman"/>
                          <a:ea typeface="標楷體"/>
                          <a:cs typeface="Times New Roman"/>
                        </a:rPr>
                        <a:t>Encoder</a:t>
                      </a:r>
                      <a:endParaRPr lang="zh-TW" sz="8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8">
                <a:tc>
                  <a:txBody>
                    <a:bodyPr/>
                    <a:lstStyle/>
                    <a:p>
                      <a:pPr algn="ctr" hangingPunct="0">
                        <a:lnSpc>
                          <a:spcPct val="150000"/>
                        </a:lnSpc>
                        <a:spcAft>
                          <a:spcPts val="0"/>
                        </a:spcAft>
                      </a:pPr>
                      <a:r>
                        <a:rPr lang="en-US" sz="600" b="1" kern="100">
                          <a:latin typeface="Times New Roman"/>
                          <a:ea typeface="標楷體"/>
                          <a:cs typeface="Times New Roman"/>
                        </a:rPr>
                        <a:t>GPIO 23</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r>
                        <a:rPr lang="en-US" sz="600" b="1" kern="100">
                          <a:latin typeface="Times New Roman"/>
                          <a:ea typeface="標楷體"/>
                          <a:cs typeface="Times New Roman"/>
                        </a:rPr>
                        <a:t>Encoder</a:t>
                      </a:r>
                      <a:endParaRPr lang="zh-TW" sz="8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8">
                <a:tc>
                  <a:txBody>
                    <a:bodyPr/>
                    <a:lstStyle/>
                    <a:p>
                      <a:pPr algn="ctr" hangingPunct="0">
                        <a:lnSpc>
                          <a:spcPct val="150000"/>
                        </a:lnSpc>
                        <a:spcAft>
                          <a:spcPts val="0"/>
                        </a:spcAft>
                      </a:pPr>
                      <a:r>
                        <a:rPr lang="en-US" sz="600" b="1" kern="100">
                          <a:latin typeface="Times New Roman"/>
                          <a:ea typeface="標楷體"/>
                          <a:cs typeface="Times New Roman"/>
                        </a:rPr>
                        <a:t>GPIO 24</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r>
                        <a:rPr lang="en-US" sz="600" b="1" kern="100">
                          <a:latin typeface="Times New Roman"/>
                          <a:ea typeface="標楷體"/>
                          <a:cs typeface="Times New Roman"/>
                        </a:rPr>
                        <a:t>PWM</a:t>
                      </a:r>
                      <a:endParaRPr lang="zh-TW" sz="8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r>
                        <a:rPr lang="en-US" sz="600" b="1" kern="100">
                          <a:latin typeface="Times New Roman"/>
                          <a:ea typeface="標楷體"/>
                          <a:cs typeface="Times New Roman"/>
                        </a:rPr>
                        <a:t>Capture</a:t>
                      </a:r>
                      <a:endParaRPr lang="zh-TW" sz="8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r>
                        <a:rPr lang="en-US" sz="600" b="1" kern="100">
                          <a:latin typeface="Times New Roman"/>
                          <a:ea typeface="標楷體"/>
                          <a:cs typeface="Times New Roman"/>
                        </a:rPr>
                        <a:t>Encoder</a:t>
                      </a:r>
                      <a:endParaRPr lang="zh-TW" sz="8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8">
                <a:tc>
                  <a:txBody>
                    <a:bodyPr/>
                    <a:lstStyle/>
                    <a:p>
                      <a:pPr algn="ctr" hangingPunct="0">
                        <a:lnSpc>
                          <a:spcPct val="150000"/>
                        </a:lnSpc>
                        <a:spcAft>
                          <a:spcPts val="0"/>
                        </a:spcAft>
                      </a:pPr>
                      <a:r>
                        <a:rPr lang="en-US" sz="600" b="1" kern="100">
                          <a:latin typeface="Times New Roman"/>
                          <a:ea typeface="標楷體"/>
                          <a:cs typeface="Times New Roman"/>
                        </a:rPr>
                        <a:t>GPIO 25</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r>
                        <a:rPr lang="en-US" sz="600" b="1" kern="100">
                          <a:latin typeface="Times New Roman"/>
                          <a:ea typeface="標楷體"/>
                          <a:cs typeface="Times New Roman"/>
                        </a:rPr>
                        <a:t>PWM</a:t>
                      </a:r>
                      <a:endParaRPr lang="zh-TW" sz="8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r>
                        <a:rPr lang="en-US" sz="600" b="1" kern="100">
                          <a:latin typeface="Times New Roman"/>
                          <a:ea typeface="標楷體"/>
                          <a:cs typeface="Times New Roman"/>
                        </a:rPr>
                        <a:t>Capture</a:t>
                      </a:r>
                      <a:endParaRPr lang="zh-TW" sz="8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r>
                        <a:rPr lang="en-US" sz="600" b="1" kern="100">
                          <a:latin typeface="Times New Roman"/>
                          <a:ea typeface="標楷體"/>
                          <a:cs typeface="Times New Roman"/>
                        </a:rPr>
                        <a:t>Encoder</a:t>
                      </a:r>
                      <a:endParaRPr lang="zh-TW" sz="8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8">
                <a:tc>
                  <a:txBody>
                    <a:bodyPr/>
                    <a:lstStyle/>
                    <a:p>
                      <a:pPr algn="ctr" hangingPunct="0">
                        <a:lnSpc>
                          <a:spcPct val="150000"/>
                        </a:lnSpc>
                        <a:spcAft>
                          <a:spcPts val="0"/>
                        </a:spcAft>
                      </a:pPr>
                      <a:r>
                        <a:rPr lang="en-US" sz="600" b="1" kern="100">
                          <a:latin typeface="Times New Roman"/>
                          <a:ea typeface="標楷體"/>
                          <a:cs typeface="Times New Roman"/>
                        </a:rPr>
                        <a:t>GPIO 26</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r>
                        <a:rPr lang="en-US" sz="600" b="1" kern="100">
                          <a:latin typeface="Times New Roman"/>
                          <a:ea typeface="標楷體"/>
                          <a:cs typeface="Times New Roman"/>
                        </a:rPr>
                        <a:t>PWM</a:t>
                      </a:r>
                      <a:endParaRPr lang="zh-TW" sz="8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r>
                        <a:rPr lang="en-US" sz="600" b="1" kern="100">
                          <a:latin typeface="Times New Roman"/>
                          <a:ea typeface="標楷體"/>
                          <a:cs typeface="Times New Roman"/>
                        </a:rPr>
                        <a:t>Capture</a:t>
                      </a:r>
                      <a:endParaRPr lang="zh-TW" sz="8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r>
                        <a:rPr lang="en-US" sz="600" b="1" kern="100">
                          <a:latin typeface="Times New Roman"/>
                          <a:ea typeface="標楷體"/>
                          <a:cs typeface="Times New Roman"/>
                        </a:rPr>
                        <a:t>Encoder</a:t>
                      </a:r>
                      <a:endParaRPr lang="zh-TW" sz="8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8">
                <a:tc>
                  <a:txBody>
                    <a:bodyPr/>
                    <a:lstStyle/>
                    <a:p>
                      <a:pPr algn="ctr" hangingPunct="0">
                        <a:lnSpc>
                          <a:spcPct val="150000"/>
                        </a:lnSpc>
                        <a:spcAft>
                          <a:spcPts val="0"/>
                        </a:spcAft>
                      </a:pPr>
                      <a:r>
                        <a:rPr lang="en-US" sz="600" b="1" kern="100">
                          <a:latin typeface="Times New Roman"/>
                          <a:ea typeface="標楷體"/>
                          <a:cs typeface="Times New Roman"/>
                        </a:rPr>
                        <a:t>GPIO 27</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r>
                        <a:rPr lang="en-US" sz="600" b="1" kern="100">
                          <a:latin typeface="Times New Roman"/>
                          <a:ea typeface="標楷體"/>
                          <a:cs typeface="Times New Roman"/>
                        </a:rPr>
                        <a:t>PWM</a:t>
                      </a:r>
                      <a:endParaRPr lang="zh-TW" sz="8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r>
                        <a:rPr lang="en-US" sz="600" b="1" kern="100">
                          <a:latin typeface="Times New Roman"/>
                          <a:ea typeface="標楷體"/>
                          <a:cs typeface="Times New Roman"/>
                        </a:rPr>
                        <a:t>Capture</a:t>
                      </a:r>
                      <a:endParaRPr lang="zh-TW" sz="8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r>
                        <a:rPr lang="en-US" sz="600" b="1" kern="100">
                          <a:latin typeface="Times New Roman"/>
                          <a:ea typeface="標楷體"/>
                          <a:cs typeface="Times New Roman"/>
                        </a:rPr>
                        <a:t>Encoder</a:t>
                      </a:r>
                      <a:endParaRPr lang="zh-TW" sz="8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8">
                <a:tc>
                  <a:txBody>
                    <a:bodyPr/>
                    <a:lstStyle/>
                    <a:p>
                      <a:pPr algn="ctr" hangingPunct="0">
                        <a:lnSpc>
                          <a:spcPct val="150000"/>
                        </a:lnSpc>
                        <a:spcAft>
                          <a:spcPts val="0"/>
                        </a:spcAft>
                      </a:pPr>
                      <a:r>
                        <a:rPr lang="en-US" sz="600" b="1" kern="100">
                          <a:latin typeface="Times New Roman"/>
                          <a:ea typeface="標楷體"/>
                          <a:cs typeface="Times New Roman"/>
                        </a:rPr>
                        <a:t>GPIO 28</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8">
                <a:tc>
                  <a:txBody>
                    <a:bodyPr/>
                    <a:lstStyle/>
                    <a:p>
                      <a:pPr algn="ctr" hangingPunct="0">
                        <a:lnSpc>
                          <a:spcPct val="150000"/>
                        </a:lnSpc>
                        <a:spcAft>
                          <a:spcPts val="0"/>
                        </a:spcAft>
                      </a:pPr>
                      <a:r>
                        <a:rPr lang="en-US" sz="600" b="1" kern="100">
                          <a:latin typeface="Times New Roman"/>
                          <a:ea typeface="標楷體"/>
                          <a:cs typeface="Times New Roman"/>
                        </a:rPr>
                        <a:t>GPIO 29</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8">
                <a:tc>
                  <a:txBody>
                    <a:bodyPr/>
                    <a:lstStyle/>
                    <a:p>
                      <a:pPr algn="ctr" hangingPunct="0">
                        <a:lnSpc>
                          <a:spcPct val="150000"/>
                        </a:lnSpc>
                        <a:spcAft>
                          <a:spcPts val="0"/>
                        </a:spcAft>
                      </a:pPr>
                      <a:r>
                        <a:rPr lang="en-US" sz="600" b="1" kern="100">
                          <a:latin typeface="Times New Roman"/>
                          <a:ea typeface="標楷體"/>
                          <a:cs typeface="Times New Roman"/>
                        </a:rPr>
                        <a:t>GPIO 30</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8">
                <a:tc>
                  <a:txBody>
                    <a:bodyPr/>
                    <a:lstStyle/>
                    <a:p>
                      <a:pPr algn="ctr" hangingPunct="0">
                        <a:lnSpc>
                          <a:spcPct val="150000"/>
                        </a:lnSpc>
                        <a:spcAft>
                          <a:spcPts val="0"/>
                        </a:spcAft>
                      </a:pPr>
                      <a:r>
                        <a:rPr lang="en-US" sz="600" b="1" kern="100">
                          <a:latin typeface="Times New Roman"/>
                          <a:ea typeface="標楷體"/>
                          <a:cs typeface="Times New Roman"/>
                        </a:rPr>
                        <a:t>GPIO 31</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8">
                <a:tc>
                  <a:txBody>
                    <a:bodyPr/>
                    <a:lstStyle/>
                    <a:p>
                      <a:pPr algn="ctr" hangingPunct="0">
                        <a:lnSpc>
                          <a:spcPct val="150000"/>
                        </a:lnSpc>
                        <a:spcAft>
                          <a:spcPts val="0"/>
                        </a:spcAft>
                      </a:pPr>
                      <a:r>
                        <a:rPr lang="en-US" sz="600" b="1" kern="100">
                          <a:latin typeface="Times New Roman"/>
                          <a:ea typeface="標楷體"/>
                          <a:cs typeface="Times New Roman"/>
                        </a:rPr>
                        <a:t>GPIO 32</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8">
                <a:tc>
                  <a:txBody>
                    <a:bodyPr/>
                    <a:lstStyle/>
                    <a:p>
                      <a:pPr algn="ctr" hangingPunct="0">
                        <a:lnSpc>
                          <a:spcPct val="150000"/>
                        </a:lnSpc>
                        <a:spcAft>
                          <a:spcPts val="0"/>
                        </a:spcAft>
                      </a:pPr>
                      <a:r>
                        <a:rPr lang="en-US" sz="600" b="1" kern="100">
                          <a:latin typeface="Times New Roman"/>
                          <a:ea typeface="標楷體"/>
                          <a:cs typeface="Times New Roman"/>
                        </a:rPr>
                        <a:t>GPIO 33</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8">
                <a:tc>
                  <a:txBody>
                    <a:bodyPr/>
                    <a:lstStyle/>
                    <a:p>
                      <a:pPr algn="ctr" hangingPunct="0">
                        <a:lnSpc>
                          <a:spcPct val="150000"/>
                        </a:lnSpc>
                        <a:spcAft>
                          <a:spcPts val="0"/>
                        </a:spcAft>
                      </a:pPr>
                      <a:r>
                        <a:rPr lang="en-US" sz="600" b="1" kern="100">
                          <a:latin typeface="Times New Roman"/>
                          <a:ea typeface="標楷體"/>
                          <a:cs typeface="Times New Roman"/>
                        </a:rPr>
                        <a:t>GPIO 34</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r>
                        <a:rPr lang="en-US" sz="600" b="1" kern="100">
                          <a:latin typeface="Times New Roman"/>
                          <a:ea typeface="標楷體"/>
                          <a:cs typeface="Times New Roman"/>
                        </a:rPr>
                        <a:t>PWM</a:t>
                      </a:r>
                      <a:endParaRPr lang="zh-TW" sz="8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r>
                        <a:rPr lang="en-US" sz="600" b="1" kern="100">
                          <a:latin typeface="Times New Roman"/>
                          <a:ea typeface="標楷體"/>
                          <a:cs typeface="Times New Roman"/>
                        </a:rPr>
                        <a:t>Capture</a:t>
                      </a:r>
                      <a:endParaRPr lang="zh-TW" sz="8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8">
                <a:tc>
                  <a:txBody>
                    <a:bodyPr/>
                    <a:lstStyle/>
                    <a:p>
                      <a:pPr algn="ctr" hangingPunct="0">
                        <a:lnSpc>
                          <a:spcPct val="150000"/>
                        </a:lnSpc>
                        <a:spcAft>
                          <a:spcPts val="0"/>
                        </a:spcAft>
                      </a:pPr>
                      <a:r>
                        <a:rPr lang="en-US" sz="600" b="1" kern="100">
                          <a:latin typeface="Times New Roman"/>
                          <a:ea typeface="標楷體"/>
                          <a:cs typeface="Times New Roman"/>
                        </a:rPr>
                        <a:t>GPIO 35</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8">
                <a:tc>
                  <a:txBody>
                    <a:bodyPr/>
                    <a:lstStyle/>
                    <a:p>
                      <a:pPr algn="ctr" hangingPunct="0">
                        <a:lnSpc>
                          <a:spcPct val="150000"/>
                        </a:lnSpc>
                        <a:spcAft>
                          <a:spcPts val="0"/>
                        </a:spcAft>
                      </a:pPr>
                      <a:r>
                        <a:rPr lang="en-US" sz="600" b="1" kern="100">
                          <a:latin typeface="Times New Roman"/>
                          <a:ea typeface="標楷體"/>
                          <a:cs typeface="Times New Roman"/>
                        </a:rPr>
                        <a:t>GPIO 36</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8">
                <a:tc>
                  <a:txBody>
                    <a:bodyPr/>
                    <a:lstStyle/>
                    <a:p>
                      <a:pPr algn="ctr" hangingPunct="0">
                        <a:lnSpc>
                          <a:spcPct val="150000"/>
                        </a:lnSpc>
                        <a:spcAft>
                          <a:spcPts val="0"/>
                        </a:spcAft>
                      </a:pPr>
                      <a:r>
                        <a:rPr lang="en-US" sz="600" b="1" kern="100">
                          <a:latin typeface="Times New Roman"/>
                          <a:ea typeface="標楷體"/>
                          <a:cs typeface="Times New Roman"/>
                        </a:rPr>
                        <a:t>GPIO 37</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r>
                        <a:rPr lang="en-US" sz="600" b="1" kern="100">
                          <a:latin typeface="Times New Roman"/>
                          <a:ea typeface="標楷體"/>
                          <a:cs typeface="Times New Roman"/>
                        </a:rPr>
                        <a:t>PWM</a:t>
                      </a:r>
                      <a:endParaRPr lang="zh-TW" sz="8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r>
                        <a:rPr lang="en-US" sz="600" b="1" kern="100">
                          <a:latin typeface="Times New Roman"/>
                          <a:ea typeface="標楷體"/>
                          <a:cs typeface="Times New Roman"/>
                        </a:rPr>
                        <a:t>Capture</a:t>
                      </a:r>
                      <a:endParaRPr lang="zh-TW" sz="8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8">
                <a:tc>
                  <a:txBody>
                    <a:bodyPr/>
                    <a:lstStyle/>
                    <a:p>
                      <a:pPr algn="ctr" hangingPunct="0">
                        <a:lnSpc>
                          <a:spcPct val="150000"/>
                        </a:lnSpc>
                        <a:spcAft>
                          <a:spcPts val="0"/>
                        </a:spcAft>
                      </a:pPr>
                      <a:r>
                        <a:rPr lang="en-US" sz="600" b="1" kern="100">
                          <a:latin typeface="Times New Roman"/>
                          <a:ea typeface="標楷體"/>
                          <a:cs typeface="Times New Roman"/>
                        </a:rPr>
                        <a:t>GPIO 38</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8">
                <a:tc>
                  <a:txBody>
                    <a:bodyPr/>
                    <a:lstStyle/>
                    <a:p>
                      <a:pPr algn="ctr" hangingPunct="0">
                        <a:lnSpc>
                          <a:spcPct val="150000"/>
                        </a:lnSpc>
                        <a:spcAft>
                          <a:spcPts val="0"/>
                        </a:spcAft>
                      </a:pPr>
                      <a:r>
                        <a:rPr lang="en-US" sz="600" b="1" kern="100">
                          <a:latin typeface="Times New Roman"/>
                          <a:ea typeface="標楷體"/>
                          <a:cs typeface="Times New Roman"/>
                        </a:rPr>
                        <a:t>GPIO 39</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8">
                <a:tc>
                  <a:txBody>
                    <a:bodyPr/>
                    <a:lstStyle/>
                    <a:p>
                      <a:pPr algn="ctr" hangingPunct="0">
                        <a:lnSpc>
                          <a:spcPct val="150000"/>
                        </a:lnSpc>
                        <a:spcAft>
                          <a:spcPts val="0"/>
                        </a:spcAft>
                      </a:pPr>
                      <a:r>
                        <a:rPr lang="en-US" sz="600" b="1" kern="100">
                          <a:latin typeface="Times New Roman"/>
                          <a:ea typeface="標楷體"/>
                          <a:cs typeface="Times New Roman"/>
                        </a:rPr>
                        <a:t>GPIO 40</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8">
                <a:tc>
                  <a:txBody>
                    <a:bodyPr/>
                    <a:lstStyle/>
                    <a:p>
                      <a:pPr algn="ctr" hangingPunct="0">
                        <a:lnSpc>
                          <a:spcPct val="150000"/>
                        </a:lnSpc>
                        <a:spcAft>
                          <a:spcPts val="0"/>
                        </a:spcAft>
                      </a:pPr>
                      <a:r>
                        <a:rPr lang="en-US" sz="600" b="1" kern="100">
                          <a:latin typeface="Times New Roman"/>
                          <a:ea typeface="標楷體"/>
                          <a:cs typeface="Times New Roman"/>
                        </a:rPr>
                        <a:t>GPIO 41</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8">
                <a:tc>
                  <a:txBody>
                    <a:bodyPr/>
                    <a:lstStyle/>
                    <a:p>
                      <a:pPr algn="ctr" hangingPunct="0">
                        <a:lnSpc>
                          <a:spcPct val="150000"/>
                        </a:lnSpc>
                        <a:spcAft>
                          <a:spcPts val="0"/>
                        </a:spcAft>
                      </a:pPr>
                      <a:r>
                        <a:rPr lang="en-US" sz="600" b="1" kern="100">
                          <a:latin typeface="Times New Roman"/>
                          <a:ea typeface="標楷體"/>
                          <a:cs typeface="Times New Roman"/>
                        </a:rPr>
                        <a:t>GPIO 42</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8">
                <a:tc>
                  <a:txBody>
                    <a:bodyPr/>
                    <a:lstStyle/>
                    <a:p>
                      <a:pPr algn="ctr" hangingPunct="0">
                        <a:lnSpc>
                          <a:spcPct val="150000"/>
                        </a:lnSpc>
                        <a:spcAft>
                          <a:spcPts val="0"/>
                        </a:spcAft>
                      </a:pPr>
                      <a:r>
                        <a:rPr lang="en-US" sz="600" b="1" kern="100">
                          <a:latin typeface="Times New Roman"/>
                          <a:ea typeface="標楷體"/>
                          <a:cs typeface="Times New Roman"/>
                        </a:rPr>
                        <a:t>GPIO 43</a:t>
                      </a:r>
                      <a:endParaRPr lang="zh-TW" sz="8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700" b="1" kern="100">
                        <a:latin typeface="Calibri"/>
                        <a:ea typeface="新細明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788" marR="30788"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dirty="0">
                        <a:latin typeface="Times New Roman"/>
                        <a:ea typeface="標楷體"/>
                        <a:cs typeface="Times New Roman"/>
                      </a:endParaRPr>
                    </a:p>
                  </a:txBody>
                  <a:tcPr marL="30788" marR="30788"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6" name="表格 5"/>
          <p:cNvGraphicFramePr>
            <a:graphicFrameLocks noGrp="1"/>
          </p:cNvGraphicFramePr>
          <p:nvPr/>
        </p:nvGraphicFramePr>
        <p:xfrm>
          <a:off x="4579964" y="441122"/>
          <a:ext cx="3960535" cy="6115118"/>
        </p:xfrm>
        <a:graphic>
          <a:graphicData uri="http://schemas.openxmlformats.org/drawingml/2006/table">
            <a:tbl>
              <a:tblPr/>
              <a:tblGrid>
                <a:gridCol w="449302"/>
                <a:gridCol w="169132"/>
                <a:gridCol w="601100"/>
                <a:gridCol w="199117"/>
                <a:gridCol w="664349"/>
                <a:gridCol w="199117"/>
                <a:gridCol w="464763"/>
                <a:gridCol w="143470"/>
                <a:gridCol w="464763"/>
                <a:gridCol w="143470"/>
                <a:gridCol w="461952"/>
              </a:tblGrid>
              <a:tr h="137259">
                <a:tc>
                  <a:txBody>
                    <a:bodyPr/>
                    <a:lstStyle/>
                    <a:p>
                      <a:pPr algn="ctr" hangingPunct="0">
                        <a:lnSpc>
                          <a:spcPct val="150000"/>
                        </a:lnSpc>
                        <a:spcAft>
                          <a:spcPts val="0"/>
                        </a:spcAft>
                      </a:pPr>
                      <a:r>
                        <a:rPr lang="en-US" sz="600" b="1" kern="100" dirty="0">
                          <a:latin typeface="Times New Roman"/>
                          <a:ea typeface="標楷體"/>
                          <a:cs typeface="Times New Roman"/>
                        </a:rPr>
                        <a:t>GPIO 44</a:t>
                      </a:r>
                      <a:endParaRPr lang="zh-TW" sz="600" b="1" kern="100" dirty="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259">
                <a:tc>
                  <a:txBody>
                    <a:bodyPr/>
                    <a:lstStyle/>
                    <a:p>
                      <a:pPr algn="ctr" hangingPunct="0">
                        <a:lnSpc>
                          <a:spcPct val="150000"/>
                        </a:lnSpc>
                        <a:spcAft>
                          <a:spcPts val="0"/>
                        </a:spcAft>
                      </a:pPr>
                      <a:r>
                        <a:rPr lang="en-US" sz="600" b="1" kern="100">
                          <a:latin typeface="Times New Roman"/>
                          <a:ea typeface="標楷體"/>
                          <a:cs typeface="Times New Roman"/>
                        </a:rPr>
                        <a:t>GPIO 45</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259">
                <a:tc>
                  <a:txBody>
                    <a:bodyPr/>
                    <a:lstStyle/>
                    <a:p>
                      <a:pPr algn="ctr" hangingPunct="0">
                        <a:lnSpc>
                          <a:spcPct val="150000"/>
                        </a:lnSpc>
                        <a:spcAft>
                          <a:spcPts val="0"/>
                        </a:spcAft>
                      </a:pPr>
                      <a:r>
                        <a:rPr lang="en-US" sz="600" b="1" kern="100">
                          <a:latin typeface="Times New Roman"/>
                          <a:ea typeface="標楷體"/>
                          <a:cs typeface="Times New Roman"/>
                        </a:rPr>
                        <a:t>GPIO 46</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259">
                <a:tc>
                  <a:txBody>
                    <a:bodyPr/>
                    <a:lstStyle/>
                    <a:p>
                      <a:pPr algn="ctr" hangingPunct="0">
                        <a:lnSpc>
                          <a:spcPct val="150000"/>
                        </a:lnSpc>
                        <a:spcAft>
                          <a:spcPts val="0"/>
                        </a:spcAft>
                      </a:pPr>
                      <a:r>
                        <a:rPr lang="en-US" sz="600" b="1" kern="100">
                          <a:latin typeface="Times New Roman"/>
                          <a:ea typeface="標楷體"/>
                          <a:cs typeface="Times New Roman"/>
                        </a:rPr>
                        <a:t>GPIO 47</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259">
                <a:tc>
                  <a:txBody>
                    <a:bodyPr/>
                    <a:lstStyle/>
                    <a:p>
                      <a:pPr algn="ctr" hangingPunct="0">
                        <a:lnSpc>
                          <a:spcPct val="150000"/>
                        </a:lnSpc>
                        <a:spcAft>
                          <a:spcPts val="0"/>
                        </a:spcAft>
                      </a:pPr>
                      <a:r>
                        <a:rPr lang="en-US" sz="600" b="1" kern="100">
                          <a:latin typeface="Times New Roman"/>
                          <a:ea typeface="標楷體"/>
                          <a:cs typeface="Times New Roman"/>
                        </a:rPr>
                        <a:t>GPIO 48</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r>
                        <a:rPr lang="en-US" sz="600" b="1" kern="100">
                          <a:latin typeface="Times New Roman"/>
                          <a:ea typeface="標楷體"/>
                          <a:cs typeface="Times New Roman"/>
                        </a:rPr>
                        <a:t>PWM</a:t>
                      </a:r>
                      <a:endParaRPr lang="zh-TW"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r>
                        <a:rPr lang="en-US" sz="600" b="1" kern="100">
                          <a:latin typeface="Times New Roman"/>
                          <a:ea typeface="標楷體"/>
                          <a:cs typeface="Times New Roman"/>
                        </a:rPr>
                        <a:t>Capture</a:t>
                      </a:r>
                      <a:endParaRPr lang="zh-TW"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2981">
                <a:tc>
                  <a:txBody>
                    <a:bodyPr/>
                    <a:lstStyle/>
                    <a:p>
                      <a:pPr algn="ctr" hangingPunct="0">
                        <a:lnSpc>
                          <a:spcPct val="150000"/>
                        </a:lnSpc>
                        <a:spcAft>
                          <a:spcPts val="0"/>
                        </a:spcAft>
                      </a:pPr>
                      <a:r>
                        <a:rPr lang="en-US" sz="600" b="1" kern="100">
                          <a:latin typeface="Times New Roman"/>
                          <a:ea typeface="標楷體"/>
                          <a:cs typeface="Times New Roman"/>
                        </a:rPr>
                        <a:t>GPIO 49</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r>
                        <a:rPr lang="en-US" sz="600" b="1" kern="100">
                          <a:latin typeface="Times New Roman"/>
                          <a:ea typeface="標楷體"/>
                          <a:cs typeface="Times New Roman"/>
                        </a:rPr>
                        <a:t>PWM</a:t>
                      </a:r>
                      <a:endParaRPr lang="zh-TW"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r>
                        <a:rPr lang="en-US" sz="600" b="1" kern="100">
                          <a:latin typeface="Times New Roman"/>
                          <a:ea typeface="標楷體"/>
                          <a:cs typeface="Times New Roman"/>
                        </a:rPr>
                        <a:t>Capture</a:t>
                      </a:r>
                      <a:endParaRPr lang="zh-TW"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259">
                <a:tc>
                  <a:txBody>
                    <a:bodyPr/>
                    <a:lstStyle/>
                    <a:p>
                      <a:pPr algn="ctr" hangingPunct="0">
                        <a:lnSpc>
                          <a:spcPct val="150000"/>
                        </a:lnSpc>
                        <a:spcAft>
                          <a:spcPts val="0"/>
                        </a:spcAft>
                      </a:pPr>
                      <a:r>
                        <a:rPr lang="en-US" sz="600" b="1" kern="100">
                          <a:latin typeface="Times New Roman"/>
                          <a:ea typeface="標楷體"/>
                          <a:cs typeface="Times New Roman"/>
                        </a:rPr>
                        <a:t>GPIO 50</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r>
                        <a:rPr lang="en-US" sz="600" b="1" kern="100">
                          <a:latin typeface="Times New Roman"/>
                          <a:ea typeface="標楷體"/>
                          <a:cs typeface="Times New Roman"/>
                        </a:rPr>
                        <a:t>Encoder</a:t>
                      </a:r>
                      <a:endParaRPr lang="zh-TW"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259">
                <a:tc>
                  <a:txBody>
                    <a:bodyPr/>
                    <a:lstStyle/>
                    <a:p>
                      <a:pPr algn="ctr" hangingPunct="0">
                        <a:lnSpc>
                          <a:spcPct val="150000"/>
                        </a:lnSpc>
                        <a:spcAft>
                          <a:spcPts val="0"/>
                        </a:spcAft>
                      </a:pPr>
                      <a:r>
                        <a:rPr lang="en-US" sz="600" b="1" kern="100">
                          <a:latin typeface="Times New Roman"/>
                          <a:ea typeface="標楷體"/>
                          <a:cs typeface="Times New Roman"/>
                        </a:rPr>
                        <a:t>GPIO 51</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r>
                        <a:rPr lang="en-US" sz="600" b="1" kern="100">
                          <a:latin typeface="Times New Roman"/>
                          <a:ea typeface="標楷體"/>
                          <a:cs typeface="Times New Roman"/>
                        </a:rPr>
                        <a:t>Encoder</a:t>
                      </a:r>
                      <a:endParaRPr lang="zh-TW"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259">
                <a:tc>
                  <a:txBody>
                    <a:bodyPr/>
                    <a:lstStyle/>
                    <a:p>
                      <a:pPr algn="ctr" hangingPunct="0">
                        <a:lnSpc>
                          <a:spcPct val="150000"/>
                        </a:lnSpc>
                        <a:spcAft>
                          <a:spcPts val="0"/>
                        </a:spcAft>
                      </a:pPr>
                      <a:r>
                        <a:rPr lang="en-US" sz="600" b="1" kern="100">
                          <a:latin typeface="Times New Roman"/>
                          <a:ea typeface="標楷體"/>
                          <a:cs typeface="Times New Roman"/>
                        </a:rPr>
                        <a:t>GPIO 52</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r>
                        <a:rPr lang="en-US" sz="600" b="1" kern="100">
                          <a:latin typeface="Times New Roman"/>
                          <a:ea typeface="標楷體"/>
                          <a:cs typeface="Times New Roman"/>
                        </a:rPr>
                        <a:t>Encoder</a:t>
                      </a:r>
                      <a:endParaRPr lang="zh-TW"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259">
                <a:tc>
                  <a:txBody>
                    <a:bodyPr/>
                    <a:lstStyle/>
                    <a:p>
                      <a:pPr algn="ctr" hangingPunct="0">
                        <a:lnSpc>
                          <a:spcPct val="150000"/>
                        </a:lnSpc>
                        <a:spcAft>
                          <a:spcPts val="0"/>
                        </a:spcAft>
                      </a:pPr>
                      <a:r>
                        <a:rPr lang="en-US" sz="600" b="1" kern="100">
                          <a:latin typeface="Times New Roman"/>
                          <a:ea typeface="標楷體"/>
                          <a:cs typeface="Times New Roman"/>
                        </a:rPr>
                        <a:t>GPIO 53</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r>
                        <a:rPr lang="en-US" sz="600" b="1" kern="100">
                          <a:latin typeface="Times New Roman"/>
                          <a:ea typeface="標楷體"/>
                          <a:cs typeface="Times New Roman"/>
                        </a:rPr>
                        <a:t>Encoder</a:t>
                      </a:r>
                      <a:endParaRPr lang="zh-TW"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259">
                <a:tc>
                  <a:txBody>
                    <a:bodyPr/>
                    <a:lstStyle/>
                    <a:p>
                      <a:pPr algn="ctr" hangingPunct="0">
                        <a:lnSpc>
                          <a:spcPct val="150000"/>
                        </a:lnSpc>
                        <a:spcAft>
                          <a:spcPts val="0"/>
                        </a:spcAft>
                      </a:pPr>
                      <a:r>
                        <a:rPr lang="en-US" sz="600" b="1" kern="100">
                          <a:latin typeface="Times New Roman"/>
                          <a:ea typeface="標楷體"/>
                          <a:cs typeface="Times New Roman"/>
                        </a:rPr>
                        <a:t>GPIO 54</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r>
                        <a:rPr lang="en-US" sz="600" b="1" kern="100">
                          <a:latin typeface="Times New Roman"/>
                          <a:ea typeface="標楷體"/>
                          <a:cs typeface="Times New Roman"/>
                        </a:rPr>
                        <a:t>SPI</a:t>
                      </a:r>
                      <a:endParaRPr lang="zh-TW"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259">
                <a:tc>
                  <a:txBody>
                    <a:bodyPr/>
                    <a:lstStyle/>
                    <a:p>
                      <a:pPr algn="ctr" hangingPunct="0">
                        <a:lnSpc>
                          <a:spcPct val="150000"/>
                        </a:lnSpc>
                        <a:spcAft>
                          <a:spcPts val="0"/>
                        </a:spcAft>
                      </a:pPr>
                      <a:r>
                        <a:rPr lang="en-US" sz="600" b="1" kern="100">
                          <a:latin typeface="Times New Roman"/>
                          <a:ea typeface="標楷體"/>
                          <a:cs typeface="Times New Roman"/>
                        </a:rPr>
                        <a:t>GPIO 55</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r>
                        <a:rPr lang="en-US" sz="600" b="1" kern="100">
                          <a:latin typeface="Times New Roman"/>
                          <a:ea typeface="標楷體"/>
                          <a:cs typeface="Times New Roman"/>
                        </a:rPr>
                        <a:t>SPI</a:t>
                      </a:r>
                      <a:endParaRPr lang="zh-TW"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259">
                <a:tc>
                  <a:txBody>
                    <a:bodyPr/>
                    <a:lstStyle/>
                    <a:p>
                      <a:pPr algn="ctr" hangingPunct="0">
                        <a:lnSpc>
                          <a:spcPct val="150000"/>
                        </a:lnSpc>
                        <a:spcAft>
                          <a:spcPts val="0"/>
                        </a:spcAft>
                      </a:pPr>
                      <a:r>
                        <a:rPr lang="en-US" sz="600" b="1" kern="100">
                          <a:latin typeface="Times New Roman"/>
                          <a:ea typeface="標楷體"/>
                          <a:cs typeface="Times New Roman"/>
                        </a:rPr>
                        <a:t>GPIO 56</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r>
                        <a:rPr lang="en-US" sz="600" b="1" kern="100">
                          <a:latin typeface="Times New Roman"/>
                          <a:ea typeface="標楷體"/>
                          <a:cs typeface="Times New Roman"/>
                        </a:rPr>
                        <a:t>SPI</a:t>
                      </a:r>
                      <a:endParaRPr lang="zh-TW"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259">
                <a:tc>
                  <a:txBody>
                    <a:bodyPr/>
                    <a:lstStyle/>
                    <a:p>
                      <a:pPr algn="ctr" hangingPunct="0">
                        <a:lnSpc>
                          <a:spcPct val="150000"/>
                        </a:lnSpc>
                        <a:spcAft>
                          <a:spcPts val="0"/>
                        </a:spcAft>
                      </a:pPr>
                      <a:r>
                        <a:rPr lang="en-US" sz="600" b="1" kern="100">
                          <a:latin typeface="Times New Roman"/>
                          <a:ea typeface="標楷體"/>
                          <a:cs typeface="Times New Roman"/>
                        </a:rPr>
                        <a:t>GPIO 57</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r>
                        <a:rPr lang="en-US" sz="600" b="1" kern="100">
                          <a:latin typeface="Times New Roman"/>
                          <a:ea typeface="標楷體"/>
                          <a:cs typeface="Times New Roman"/>
                        </a:rPr>
                        <a:t>SPI</a:t>
                      </a:r>
                      <a:endParaRPr lang="zh-TW"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259">
                <a:tc>
                  <a:txBody>
                    <a:bodyPr/>
                    <a:lstStyle/>
                    <a:p>
                      <a:pPr algn="ctr" hangingPunct="0">
                        <a:lnSpc>
                          <a:spcPct val="150000"/>
                        </a:lnSpc>
                        <a:spcAft>
                          <a:spcPts val="0"/>
                        </a:spcAft>
                      </a:pPr>
                      <a:r>
                        <a:rPr lang="en-US" sz="600" b="1" kern="100">
                          <a:latin typeface="Times New Roman"/>
                          <a:ea typeface="標楷體"/>
                          <a:cs typeface="Times New Roman"/>
                        </a:rPr>
                        <a:t>GPIO 58</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259">
                <a:tc>
                  <a:txBody>
                    <a:bodyPr/>
                    <a:lstStyle/>
                    <a:p>
                      <a:pPr algn="ctr" hangingPunct="0">
                        <a:lnSpc>
                          <a:spcPct val="150000"/>
                        </a:lnSpc>
                        <a:spcAft>
                          <a:spcPts val="0"/>
                        </a:spcAft>
                      </a:pPr>
                      <a:r>
                        <a:rPr lang="en-US" sz="600" b="1" kern="100">
                          <a:latin typeface="Times New Roman"/>
                          <a:ea typeface="標楷體"/>
                          <a:cs typeface="Times New Roman"/>
                        </a:rPr>
                        <a:t>GPIO 59</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259">
                <a:tc>
                  <a:txBody>
                    <a:bodyPr/>
                    <a:lstStyle/>
                    <a:p>
                      <a:pPr algn="ctr" hangingPunct="0">
                        <a:lnSpc>
                          <a:spcPct val="150000"/>
                        </a:lnSpc>
                        <a:spcAft>
                          <a:spcPts val="0"/>
                        </a:spcAft>
                      </a:pPr>
                      <a:r>
                        <a:rPr lang="en-US" sz="600" b="1" kern="100">
                          <a:latin typeface="Times New Roman"/>
                          <a:ea typeface="標楷體"/>
                          <a:cs typeface="Times New Roman"/>
                        </a:rPr>
                        <a:t>GPIO 60</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259">
                <a:tc>
                  <a:txBody>
                    <a:bodyPr/>
                    <a:lstStyle/>
                    <a:p>
                      <a:pPr algn="ctr" hangingPunct="0">
                        <a:lnSpc>
                          <a:spcPct val="150000"/>
                        </a:lnSpc>
                        <a:spcAft>
                          <a:spcPts val="0"/>
                        </a:spcAft>
                      </a:pPr>
                      <a:r>
                        <a:rPr lang="en-US" sz="600" b="1" kern="100">
                          <a:latin typeface="Times New Roman"/>
                          <a:ea typeface="標楷體"/>
                          <a:cs typeface="Times New Roman"/>
                        </a:rPr>
                        <a:t>GPIO 61</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259">
                <a:tc>
                  <a:txBody>
                    <a:bodyPr/>
                    <a:lstStyle/>
                    <a:p>
                      <a:pPr algn="ctr" hangingPunct="0">
                        <a:lnSpc>
                          <a:spcPct val="150000"/>
                        </a:lnSpc>
                        <a:spcAft>
                          <a:spcPts val="0"/>
                        </a:spcAft>
                      </a:pPr>
                      <a:r>
                        <a:rPr lang="en-US" sz="600" b="1" kern="100">
                          <a:latin typeface="Times New Roman"/>
                          <a:ea typeface="標楷體"/>
                          <a:cs typeface="Times New Roman"/>
                        </a:rPr>
                        <a:t>GPIO 62</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r>
                        <a:rPr lang="en-US" sz="600" b="1" kern="100">
                          <a:solidFill>
                            <a:srgbClr val="FF0000"/>
                          </a:solidFill>
                          <a:latin typeface="Times New Roman"/>
                          <a:ea typeface="標楷體"/>
                          <a:cs typeface="Times New Roman"/>
                        </a:rPr>
                        <a:t>V</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259">
                <a:tc>
                  <a:txBody>
                    <a:bodyPr/>
                    <a:lstStyle/>
                    <a:p>
                      <a:pPr algn="ctr" hangingPunct="0">
                        <a:lnSpc>
                          <a:spcPct val="150000"/>
                        </a:lnSpc>
                        <a:spcAft>
                          <a:spcPts val="0"/>
                        </a:spcAft>
                      </a:pPr>
                      <a:r>
                        <a:rPr lang="en-US" sz="600" b="1" kern="100">
                          <a:latin typeface="Times New Roman"/>
                          <a:ea typeface="標楷體"/>
                          <a:cs typeface="Times New Roman"/>
                        </a:rPr>
                        <a:t>GPIO 63</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r>
                        <a:rPr lang="en-US" sz="600" b="1" kern="100">
                          <a:solidFill>
                            <a:srgbClr val="FF0000"/>
                          </a:solidFill>
                          <a:latin typeface="Times New Roman"/>
                          <a:ea typeface="標楷體"/>
                          <a:cs typeface="Times New Roman"/>
                        </a:rPr>
                        <a:t>V</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259">
                <a:tc>
                  <a:txBody>
                    <a:bodyPr/>
                    <a:lstStyle/>
                    <a:p>
                      <a:pPr algn="ctr" hangingPunct="0">
                        <a:lnSpc>
                          <a:spcPct val="150000"/>
                        </a:lnSpc>
                        <a:spcAft>
                          <a:spcPts val="0"/>
                        </a:spcAft>
                      </a:pPr>
                      <a:r>
                        <a:rPr lang="en-US" sz="600" b="1" kern="100">
                          <a:latin typeface="Times New Roman"/>
                          <a:ea typeface="標楷體"/>
                          <a:cs typeface="Times New Roman"/>
                        </a:rPr>
                        <a:t>GPIO 64</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259">
                <a:tc>
                  <a:txBody>
                    <a:bodyPr/>
                    <a:lstStyle/>
                    <a:p>
                      <a:pPr algn="ctr" hangingPunct="0">
                        <a:lnSpc>
                          <a:spcPct val="150000"/>
                        </a:lnSpc>
                        <a:spcAft>
                          <a:spcPts val="0"/>
                        </a:spcAft>
                      </a:pPr>
                      <a:r>
                        <a:rPr lang="en-US" sz="600" b="1" kern="100">
                          <a:latin typeface="Times New Roman"/>
                          <a:ea typeface="標楷體"/>
                          <a:cs typeface="Times New Roman"/>
                        </a:rPr>
                        <a:t>GPIO 65</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259">
                <a:tc>
                  <a:txBody>
                    <a:bodyPr/>
                    <a:lstStyle/>
                    <a:p>
                      <a:pPr algn="ctr" hangingPunct="0">
                        <a:lnSpc>
                          <a:spcPct val="150000"/>
                        </a:lnSpc>
                        <a:spcAft>
                          <a:spcPts val="0"/>
                        </a:spcAft>
                      </a:pPr>
                      <a:r>
                        <a:rPr lang="en-US" sz="600" b="1" kern="100">
                          <a:latin typeface="Times New Roman"/>
                          <a:ea typeface="標楷體"/>
                          <a:cs typeface="Times New Roman"/>
                        </a:rPr>
                        <a:t>GPIO 66</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259">
                <a:tc>
                  <a:txBody>
                    <a:bodyPr/>
                    <a:lstStyle/>
                    <a:p>
                      <a:pPr algn="ctr" hangingPunct="0">
                        <a:lnSpc>
                          <a:spcPct val="150000"/>
                        </a:lnSpc>
                        <a:spcAft>
                          <a:spcPts val="0"/>
                        </a:spcAft>
                      </a:pPr>
                      <a:r>
                        <a:rPr lang="en-US" sz="600" b="1" kern="100">
                          <a:latin typeface="Times New Roman"/>
                          <a:ea typeface="標楷體"/>
                          <a:cs typeface="Times New Roman"/>
                        </a:rPr>
                        <a:t>GPIO 67</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259">
                <a:tc>
                  <a:txBody>
                    <a:bodyPr/>
                    <a:lstStyle/>
                    <a:p>
                      <a:pPr algn="ctr" hangingPunct="0">
                        <a:lnSpc>
                          <a:spcPct val="150000"/>
                        </a:lnSpc>
                        <a:spcAft>
                          <a:spcPts val="0"/>
                        </a:spcAft>
                      </a:pPr>
                      <a:r>
                        <a:rPr lang="en-US" sz="600" b="1" kern="100">
                          <a:latin typeface="Times New Roman"/>
                          <a:ea typeface="標楷體"/>
                          <a:cs typeface="Times New Roman"/>
                        </a:rPr>
                        <a:t>GPIO 68</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259">
                <a:tc>
                  <a:txBody>
                    <a:bodyPr/>
                    <a:lstStyle/>
                    <a:p>
                      <a:pPr algn="ctr" hangingPunct="0">
                        <a:lnSpc>
                          <a:spcPct val="150000"/>
                        </a:lnSpc>
                        <a:spcAft>
                          <a:spcPts val="0"/>
                        </a:spcAft>
                      </a:pPr>
                      <a:r>
                        <a:rPr lang="en-US" sz="600" b="1" kern="100">
                          <a:latin typeface="Times New Roman"/>
                          <a:ea typeface="標楷體"/>
                          <a:cs typeface="Times New Roman"/>
                        </a:rPr>
                        <a:t>GPIO 69</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259">
                <a:tc>
                  <a:txBody>
                    <a:bodyPr/>
                    <a:lstStyle/>
                    <a:p>
                      <a:pPr algn="ctr" hangingPunct="0">
                        <a:lnSpc>
                          <a:spcPct val="150000"/>
                        </a:lnSpc>
                        <a:spcAft>
                          <a:spcPts val="0"/>
                        </a:spcAft>
                      </a:pPr>
                      <a:r>
                        <a:rPr lang="en-US" sz="600" b="1" kern="100">
                          <a:latin typeface="Times New Roman"/>
                          <a:ea typeface="標楷體"/>
                          <a:cs typeface="Times New Roman"/>
                        </a:rPr>
                        <a:t>GPIO 70</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259">
                <a:tc>
                  <a:txBody>
                    <a:bodyPr/>
                    <a:lstStyle/>
                    <a:p>
                      <a:pPr algn="ctr" hangingPunct="0">
                        <a:lnSpc>
                          <a:spcPct val="150000"/>
                        </a:lnSpc>
                        <a:spcAft>
                          <a:spcPts val="0"/>
                        </a:spcAft>
                      </a:pPr>
                      <a:r>
                        <a:rPr lang="en-US" sz="600" b="1" kern="100">
                          <a:latin typeface="Times New Roman"/>
                          <a:ea typeface="標楷體"/>
                          <a:cs typeface="Times New Roman"/>
                        </a:rPr>
                        <a:t>GPIO 71</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259">
                <a:tc>
                  <a:txBody>
                    <a:bodyPr/>
                    <a:lstStyle/>
                    <a:p>
                      <a:pPr algn="ctr" hangingPunct="0">
                        <a:lnSpc>
                          <a:spcPct val="150000"/>
                        </a:lnSpc>
                        <a:spcAft>
                          <a:spcPts val="0"/>
                        </a:spcAft>
                      </a:pPr>
                      <a:r>
                        <a:rPr lang="en-US" sz="600" b="1" kern="100">
                          <a:latin typeface="Times New Roman"/>
                          <a:ea typeface="標楷體"/>
                          <a:cs typeface="Times New Roman"/>
                        </a:rPr>
                        <a:t>GPIO 72</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259">
                <a:tc>
                  <a:txBody>
                    <a:bodyPr/>
                    <a:lstStyle/>
                    <a:p>
                      <a:pPr algn="ctr" hangingPunct="0">
                        <a:lnSpc>
                          <a:spcPct val="150000"/>
                        </a:lnSpc>
                        <a:spcAft>
                          <a:spcPts val="0"/>
                        </a:spcAft>
                      </a:pPr>
                      <a:r>
                        <a:rPr lang="en-US" sz="600" b="1" kern="100">
                          <a:latin typeface="Times New Roman"/>
                          <a:ea typeface="標楷體"/>
                          <a:cs typeface="Times New Roman"/>
                        </a:rPr>
                        <a:t>GPIO 73</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dirty="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259">
                <a:tc>
                  <a:txBody>
                    <a:bodyPr/>
                    <a:lstStyle/>
                    <a:p>
                      <a:pPr algn="ctr" hangingPunct="0">
                        <a:lnSpc>
                          <a:spcPct val="150000"/>
                        </a:lnSpc>
                        <a:spcAft>
                          <a:spcPts val="0"/>
                        </a:spcAft>
                      </a:pPr>
                      <a:r>
                        <a:rPr lang="en-US" sz="600" b="1" kern="100">
                          <a:latin typeface="Times New Roman"/>
                          <a:ea typeface="標楷體"/>
                          <a:cs typeface="Times New Roman"/>
                        </a:rPr>
                        <a:t>GPIO 74</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259">
                <a:tc>
                  <a:txBody>
                    <a:bodyPr/>
                    <a:lstStyle/>
                    <a:p>
                      <a:pPr algn="ctr" hangingPunct="0">
                        <a:lnSpc>
                          <a:spcPct val="150000"/>
                        </a:lnSpc>
                        <a:spcAft>
                          <a:spcPts val="0"/>
                        </a:spcAft>
                      </a:pPr>
                      <a:r>
                        <a:rPr lang="en-US" sz="600" b="1" kern="100">
                          <a:latin typeface="Times New Roman"/>
                          <a:ea typeface="標楷體"/>
                          <a:cs typeface="Times New Roman"/>
                        </a:rPr>
                        <a:t>GPIO 75</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259">
                <a:tc>
                  <a:txBody>
                    <a:bodyPr/>
                    <a:lstStyle/>
                    <a:p>
                      <a:pPr algn="ctr" hangingPunct="0">
                        <a:lnSpc>
                          <a:spcPct val="150000"/>
                        </a:lnSpc>
                        <a:spcAft>
                          <a:spcPts val="0"/>
                        </a:spcAft>
                      </a:pPr>
                      <a:r>
                        <a:rPr lang="en-US" sz="600" b="1" kern="100">
                          <a:latin typeface="Times New Roman"/>
                          <a:ea typeface="標楷體"/>
                          <a:cs typeface="Times New Roman"/>
                        </a:rPr>
                        <a:t>GPIO 76</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259">
                <a:tc>
                  <a:txBody>
                    <a:bodyPr/>
                    <a:lstStyle/>
                    <a:p>
                      <a:pPr algn="ctr" hangingPunct="0">
                        <a:lnSpc>
                          <a:spcPct val="150000"/>
                        </a:lnSpc>
                        <a:spcAft>
                          <a:spcPts val="0"/>
                        </a:spcAft>
                      </a:pPr>
                      <a:r>
                        <a:rPr lang="en-US" sz="600" b="1" kern="100">
                          <a:latin typeface="Times New Roman"/>
                          <a:ea typeface="標楷體"/>
                          <a:cs typeface="Times New Roman"/>
                        </a:rPr>
                        <a:t>GPIO 77</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259">
                <a:tc>
                  <a:txBody>
                    <a:bodyPr/>
                    <a:lstStyle/>
                    <a:p>
                      <a:pPr algn="ctr" hangingPunct="0">
                        <a:lnSpc>
                          <a:spcPct val="150000"/>
                        </a:lnSpc>
                        <a:spcAft>
                          <a:spcPts val="0"/>
                        </a:spcAft>
                      </a:pPr>
                      <a:r>
                        <a:rPr lang="en-US" sz="600" b="1" kern="100">
                          <a:latin typeface="Times New Roman"/>
                          <a:ea typeface="標楷體"/>
                          <a:cs typeface="Times New Roman"/>
                        </a:rPr>
                        <a:t>GPIO78</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259">
                <a:tc>
                  <a:txBody>
                    <a:bodyPr/>
                    <a:lstStyle/>
                    <a:p>
                      <a:pPr algn="ctr" hangingPunct="0">
                        <a:lnSpc>
                          <a:spcPct val="150000"/>
                        </a:lnSpc>
                        <a:spcAft>
                          <a:spcPts val="0"/>
                        </a:spcAft>
                      </a:pPr>
                      <a:r>
                        <a:rPr lang="en-US" sz="600" b="1" kern="100">
                          <a:latin typeface="Times New Roman"/>
                          <a:ea typeface="標楷體"/>
                          <a:cs typeface="Times New Roman"/>
                        </a:rPr>
                        <a:t>GPIO 79</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259">
                <a:tc>
                  <a:txBody>
                    <a:bodyPr/>
                    <a:lstStyle/>
                    <a:p>
                      <a:pPr algn="ctr" hangingPunct="0">
                        <a:lnSpc>
                          <a:spcPct val="150000"/>
                        </a:lnSpc>
                        <a:spcAft>
                          <a:spcPts val="0"/>
                        </a:spcAft>
                      </a:pPr>
                      <a:r>
                        <a:rPr lang="en-US" sz="600" b="1" kern="100">
                          <a:latin typeface="Times New Roman"/>
                          <a:ea typeface="標楷體"/>
                          <a:cs typeface="Times New Roman"/>
                        </a:rPr>
                        <a:t>GPIO 80</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259">
                <a:tc>
                  <a:txBody>
                    <a:bodyPr/>
                    <a:lstStyle/>
                    <a:p>
                      <a:pPr algn="ctr" hangingPunct="0">
                        <a:lnSpc>
                          <a:spcPct val="150000"/>
                        </a:lnSpc>
                        <a:spcAft>
                          <a:spcPts val="0"/>
                        </a:spcAft>
                      </a:pPr>
                      <a:r>
                        <a:rPr lang="en-US" sz="600" b="1" kern="100">
                          <a:latin typeface="Times New Roman"/>
                          <a:ea typeface="標楷體"/>
                          <a:cs typeface="Times New Roman"/>
                        </a:rPr>
                        <a:t>GPIO 81</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259">
                <a:tc>
                  <a:txBody>
                    <a:bodyPr/>
                    <a:lstStyle/>
                    <a:p>
                      <a:pPr algn="ctr" hangingPunct="0">
                        <a:lnSpc>
                          <a:spcPct val="150000"/>
                        </a:lnSpc>
                        <a:spcAft>
                          <a:spcPts val="0"/>
                        </a:spcAft>
                      </a:pPr>
                      <a:r>
                        <a:rPr lang="en-US" sz="600" b="1" kern="100">
                          <a:latin typeface="Times New Roman"/>
                          <a:ea typeface="標楷體"/>
                          <a:cs typeface="Times New Roman"/>
                        </a:rPr>
                        <a:t>GPIO 82</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259">
                <a:tc>
                  <a:txBody>
                    <a:bodyPr/>
                    <a:lstStyle/>
                    <a:p>
                      <a:pPr algn="ctr" hangingPunct="0">
                        <a:lnSpc>
                          <a:spcPct val="150000"/>
                        </a:lnSpc>
                        <a:spcAft>
                          <a:spcPts val="0"/>
                        </a:spcAft>
                      </a:pPr>
                      <a:r>
                        <a:rPr lang="en-US" sz="600" b="1" kern="100">
                          <a:latin typeface="Times New Roman"/>
                          <a:ea typeface="標楷體"/>
                          <a:cs typeface="Times New Roman"/>
                        </a:rPr>
                        <a:t>GPIO 83</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259">
                <a:tc>
                  <a:txBody>
                    <a:bodyPr/>
                    <a:lstStyle/>
                    <a:p>
                      <a:pPr algn="ctr" hangingPunct="0">
                        <a:lnSpc>
                          <a:spcPct val="150000"/>
                        </a:lnSpc>
                        <a:spcAft>
                          <a:spcPts val="0"/>
                        </a:spcAft>
                      </a:pPr>
                      <a:r>
                        <a:rPr lang="en-US" sz="600" b="1" kern="100">
                          <a:latin typeface="Times New Roman"/>
                          <a:ea typeface="標楷體"/>
                          <a:cs typeface="Times New Roman"/>
                        </a:rPr>
                        <a:t>GPIO 84</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259">
                <a:tc>
                  <a:txBody>
                    <a:bodyPr/>
                    <a:lstStyle/>
                    <a:p>
                      <a:pPr algn="ctr" hangingPunct="0">
                        <a:lnSpc>
                          <a:spcPct val="150000"/>
                        </a:lnSpc>
                        <a:spcAft>
                          <a:spcPts val="0"/>
                        </a:spcAft>
                      </a:pPr>
                      <a:r>
                        <a:rPr lang="en-US" sz="600" b="1" kern="100">
                          <a:latin typeface="Times New Roman"/>
                          <a:ea typeface="標楷體"/>
                          <a:cs typeface="Times New Roman"/>
                        </a:rPr>
                        <a:t>GPIO 85</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259">
                <a:tc>
                  <a:txBody>
                    <a:bodyPr/>
                    <a:lstStyle/>
                    <a:p>
                      <a:pPr algn="ctr" hangingPunct="0">
                        <a:lnSpc>
                          <a:spcPct val="150000"/>
                        </a:lnSpc>
                        <a:spcAft>
                          <a:spcPts val="0"/>
                        </a:spcAft>
                      </a:pPr>
                      <a:r>
                        <a:rPr lang="en-US" sz="600" b="1" kern="100">
                          <a:latin typeface="Times New Roman"/>
                          <a:ea typeface="標楷體"/>
                          <a:cs typeface="Times New Roman"/>
                        </a:rPr>
                        <a:t>GPIO 86</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259">
                <a:tc>
                  <a:txBody>
                    <a:bodyPr/>
                    <a:lstStyle/>
                    <a:p>
                      <a:pPr algn="ctr" hangingPunct="0">
                        <a:lnSpc>
                          <a:spcPct val="150000"/>
                        </a:lnSpc>
                        <a:spcAft>
                          <a:spcPts val="0"/>
                        </a:spcAft>
                      </a:pPr>
                      <a:r>
                        <a:rPr lang="en-US" sz="600" b="1" kern="100">
                          <a:latin typeface="Times New Roman"/>
                          <a:ea typeface="標楷體"/>
                          <a:cs typeface="Times New Roman"/>
                        </a:rPr>
                        <a:t>GPIO 87</a:t>
                      </a:r>
                      <a:endParaRPr lang="zh-TW"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AEEF3"/>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600" b="1" kern="100">
                          <a:latin typeface="Times New Roman"/>
                          <a:ea typeface="標楷體"/>
                          <a:cs typeface="Times New Roman"/>
                        </a:rPr>
                        <a:t>Digital Input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6E3BC"/>
                    </a:solidFill>
                  </a:tcPr>
                </a:tc>
                <a:tc>
                  <a:txBody>
                    <a:bodyPr/>
                    <a:lstStyle/>
                    <a:p>
                      <a:pPr>
                        <a:lnSpc>
                          <a:spcPct val="150000"/>
                        </a:lnSpc>
                        <a:spcAft>
                          <a:spcPts val="0"/>
                        </a:spcAft>
                      </a:pPr>
                      <a:r>
                        <a:rPr lang="en-US" sz="600" b="1" kern="100">
                          <a:latin typeface="Times New Roman"/>
                          <a:ea typeface="標楷體"/>
                          <a:cs typeface="Times New Roman"/>
                        </a:rPr>
                        <a:t>Digital Output</a:t>
                      </a:r>
                      <a:endParaRPr lang="zh-TW" sz="600" b="1" kern="100">
                        <a:latin typeface="Calibri"/>
                        <a:ea typeface="新細明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6E3BC"/>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hangingPunct="0">
                        <a:lnSpc>
                          <a:spcPct val="150000"/>
                        </a:lnSpc>
                        <a:spcAft>
                          <a:spcPts val="0"/>
                        </a:spcAft>
                      </a:pPr>
                      <a:endParaRPr lang="en-US" sz="600" b="1" kern="100">
                        <a:latin typeface="Times New Roman"/>
                        <a:ea typeface="標楷體"/>
                        <a:cs typeface="Times New Roman"/>
                      </a:endParaRPr>
                    </a:p>
                  </a:txBody>
                  <a:tcPr marL="30404" marR="30404"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pPr>
                      <a:endParaRPr lang="en-US" sz="600" b="1" kern="100" dirty="0">
                        <a:latin typeface="Times New Roman"/>
                        <a:ea typeface="標楷體"/>
                        <a:cs typeface="Times New Roman"/>
                      </a:endParaRPr>
                    </a:p>
                  </a:txBody>
                  <a:tcPr marL="30404" marR="30404"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sp>
        <p:nvSpPr>
          <p:cNvPr id="7" name="文字方塊 6"/>
          <p:cNvSpPr txBox="1"/>
          <p:nvPr/>
        </p:nvSpPr>
        <p:spPr>
          <a:xfrm>
            <a:off x="192024" y="0"/>
            <a:ext cx="3044488" cy="369332"/>
          </a:xfrm>
          <a:prstGeom prst="rect">
            <a:avLst/>
          </a:prstGeom>
          <a:noFill/>
        </p:spPr>
        <p:txBody>
          <a:bodyPr wrap="none" rtlCol="0">
            <a:spAutoFit/>
          </a:bodyPr>
          <a:lstStyle/>
          <a:p>
            <a:pPr>
              <a:buFont typeface="Wingdings" pitchFamily="2" charset="2"/>
              <a:buChar char="l"/>
            </a:pPr>
            <a:r>
              <a:rPr lang="en-US" altLang="zh-TW" b="1" dirty="0" smtClean="0">
                <a:solidFill>
                  <a:srgbClr val="0000FF"/>
                </a:solidFill>
                <a:latin typeface="Times New Roman" pitchFamily="18" charset="0"/>
                <a:ea typeface="標楷體" pitchFamily="65" charset="-120"/>
                <a:cs typeface="Times New Roman" pitchFamily="18" charset="0"/>
              </a:rPr>
              <a:t> DSP Configuration Setting</a:t>
            </a:r>
            <a:endParaRPr lang="zh-TW" altLang="en-US" b="1" dirty="0">
              <a:solidFill>
                <a:srgbClr val="0000FF"/>
              </a:solidFill>
              <a:latin typeface="Times New Roman" pitchFamily="18" charset="0"/>
              <a:ea typeface="標楷體" pitchFamily="65" charset="-120"/>
              <a:cs typeface="Times New Roman" pitchFamily="18" charset="0"/>
            </a:endParaRPr>
          </a:p>
        </p:txBody>
      </p:sp>
      <p:sp>
        <p:nvSpPr>
          <p:cNvPr id="8" name="投影片編號版面配置區 7"/>
          <p:cNvSpPr>
            <a:spLocks noGrp="1"/>
          </p:cNvSpPr>
          <p:nvPr>
            <p:ph type="sldNum" sz="quarter" idx="12"/>
          </p:nvPr>
        </p:nvSpPr>
        <p:spPr/>
        <p:txBody>
          <a:bodyPr/>
          <a:lstStyle/>
          <a:p>
            <a:fld id="{5DE7D6C7-A205-41C1-B78B-CA588F32A664}" type="slidenum">
              <a:rPr lang="zh-TW" altLang="en-US" smtClean="0"/>
              <a:pPr/>
              <a:t>36</a:t>
            </a:fld>
            <a:endParaRPr lang="zh-TW" alt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圖片 19"/>
          <p:cNvPicPr>
            <a:picLocks noChangeAspect="1" noChangeArrowheads="1"/>
          </p:cNvPicPr>
          <p:nvPr/>
        </p:nvPicPr>
        <p:blipFill>
          <a:blip r:embed="rId2" cstate="print"/>
          <a:srcRect/>
          <a:stretch>
            <a:fillRect/>
          </a:stretch>
        </p:blipFill>
        <p:spPr bwMode="auto">
          <a:xfrm>
            <a:off x="1706541" y="709846"/>
            <a:ext cx="6680637" cy="3438144"/>
          </a:xfrm>
          <a:prstGeom prst="rect">
            <a:avLst/>
          </a:prstGeom>
          <a:noFill/>
          <a:ln w="9525">
            <a:noFill/>
            <a:miter lim="800000"/>
            <a:headEnd/>
            <a:tailEnd/>
          </a:ln>
        </p:spPr>
      </p:pic>
      <p:sp>
        <p:nvSpPr>
          <p:cNvPr id="3" name="文字方塊 2"/>
          <p:cNvSpPr txBox="1"/>
          <p:nvPr/>
        </p:nvSpPr>
        <p:spPr>
          <a:xfrm>
            <a:off x="265176" y="137160"/>
            <a:ext cx="2617127" cy="369332"/>
          </a:xfrm>
          <a:prstGeom prst="rect">
            <a:avLst/>
          </a:prstGeom>
          <a:noFill/>
        </p:spPr>
        <p:txBody>
          <a:bodyPr wrap="none" rtlCol="0">
            <a:spAutoFit/>
          </a:bodyPr>
          <a:lstStyle/>
          <a:p>
            <a:pPr>
              <a:buFont typeface="Wingdings" pitchFamily="2" charset="2"/>
              <a:buChar char="l"/>
            </a:pPr>
            <a:r>
              <a:rPr lang="en-US" altLang="zh-TW" b="1" dirty="0" smtClean="0">
                <a:solidFill>
                  <a:srgbClr val="0000FF"/>
                </a:solidFill>
                <a:latin typeface="Times New Roman" pitchFamily="18" charset="0"/>
                <a:ea typeface="標楷體" pitchFamily="65" charset="-120"/>
                <a:cs typeface="Times New Roman" pitchFamily="18" charset="0"/>
              </a:rPr>
              <a:t> A/D Converter Setting</a:t>
            </a:r>
            <a:endParaRPr lang="zh-TW" altLang="en-US" b="1" dirty="0">
              <a:solidFill>
                <a:srgbClr val="0000FF"/>
              </a:solidFill>
              <a:latin typeface="Times New Roman" pitchFamily="18" charset="0"/>
              <a:ea typeface="標楷體" pitchFamily="65" charset="-120"/>
              <a:cs typeface="Times New Roman" pitchFamily="18" charset="0"/>
            </a:endParaRPr>
          </a:p>
        </p:txBody>
      </p:sp>
      <p:sp>
        <p:nvSpPr>
          <p:cNvPr id="4" name="矩形 3"/>
          <p:cNvSpPr/>
          <p:nvPr/>
        </p:nvSpPr>
        <p:spPr>
          <a:xfrm>
            <a:off x="1459991" y="4306485"/>
            <a:ext cx="7057475" cy="2169825"/>
          </a:xfrm>
          <a:prstGeom prst="rect">
            <a:avLst/>
          </a:prstGeom>
        </p:spPr>
        <p:txBody>
          <a:bodyPr wrap="square">
            <a:spAutoFit/>
          </a:bodyPr>
          <a:lstStyle/>
          <a:p>
            <a:pPr marL="342900" indent="-342900">
              <a:lnSpc>
                <a:spcPct val="150000"/>
              </a:lnSpc>
              <a:buFont typeface="Wingdings" pitchFamily="2" charset="2"/>
              <a:buChar char="l"/>
            </a:pPr>
            <a:r>
              <a:rPr lang="en-US" altLang="zh-TW" b="1" kern="100" dirty="0" smtClean="0">
                <a:solidFill>
                  <a:srgbClr val="FF0000"/>
                </a:solidFill>
                <a:latin typeface="Times New Roman" pitchFamily="18" charset="0"/>
                <a:ea typeface="標楷體" pitchFamily="65" charset="-120"/>
                <a:cs typeface="Times New Roman" pitchFamily="18" charset="0"/>
              </a:rPr>
              <a:t>AC signal: -1.5V~1.5V</a:t>
            </a:r>
          </a:p>
          <a:p>
            <a:pPr marL="342900" indent="-342900">
              <a:lnSpc>
                <a:spcPct val="150000"/>
              </a:lnSpc>
              <a:buFont typeface="Wingdings" pitchFamily="2" charset="2"/>
              <a:buChar char="l"/>
            </a:pPr>
            <a:r>
              <a:rPr lang="en-US" altLang="zh-TW" b="1" kern="100" dirty="0" smtClean="0">
                <a:solidFill>
                  <a:srgbClr val="FF0000"/>
                </a:solidFill>
                <a:latin typeface="Times New Roman" pitchFamily="18" charset="0"/>
                <a:ea typeface="標楷體" pitchFamily="65" charset="-120"/>
                <a:cs typeface="Times New Roman" pitchFamily="18" charset="0"/>
              </a:rPr>
              <a:t>DC signal: 0~3V</a:t>
            </a:r>
          </a:p>
          <a:p>
            <a:pPr marL="342900" indent="-342900">
              <a:lnSpc>
                <a:spcPct val="150000"/>
              </a:lnSpc>
              <a:buFont typeface="Wingdings" pitchFamily="2" charset="2"/>
              <a:buChar char="l"/>
            </a:pPr>
            <a:r>
              <a:rPr lang="en-US" altLang="zh-TW" b="1" kern="100" dirty="0" smtClean="0">
                <a:solidFill>
                  <a:srgbClr val="FF0000"/>
                </a:solidFill>
                <a:latin typeface="Times New Roman" pitchFamily="18" charset="0"/>
                <a:ea typeface="標楷體" pitchFamily="65" charset="-120"/>
                <a:cs typeface="Times New Roman" pitchFamily="18" charset="0"/>
              </a:rPr>
              <a:t>The AC signal will be added with 1.5V before sent to DSP in the real circuit. But the circuit in PSIM needs not to add 1.5V, only needs to declare it to be an AC signal.</a:t>
            </a:r>
          </a:p>
        </p:txBody>
      </p:sp>
      <p:sp>
        <p:nvSpPr>
          <p:cNvPr id="5" name="投影片編號版面配置區 4"/>
          <p:cNvSpPr>
            <a:spLocks noGrp="1"/>
          </p:cNvSpPr>
          <p:nvPr>
            <p:ph type="sldNum" sz="quarter" idx="12"/>
          </p:nvPr>
        </p:nvSpPr>
        <p:spPr/>
        <p:txBody>
          <a:bodyPr/>
          <a:lstStyle/>
          <a:p>
            <a:fld id="{5DE7D6C7-A205-41C1-B78B-CA588F32A664}" type="slidenum">
              <a:rPr lang="zh-TW" altLang="en-US" smtClean="0"/>
              <a:pPr/>
              <a:t>37</a:t>
            </a:fld>
            <a:endParaRPr lang="zh-TW" altLang="en-US"/>
          </a:p>
        </p:txBody>
      </p:sp>
      <p:cxnSp>
        <p:nvCxnSpPr>
          <p:cNvPr id="6" name="直線單箭頭接點 5"/>
          <p:cNvCxnSpPr/>
          <p:nvPr/>
        </p:nvCxnSpPr>
        <p:spPr>
          <a:xfrm flipV="1">
            <a:off x="1557867" y="2311399"/>
            <a:ext cx="1126066" cy="7620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文字方塊 6"/>
          <p:cNvSpPr txBox="1"/>
          <p:nvPr/>
        </p:nvSpPr>
        <p:spPr>
          <a:xfrm>
            <a:off x="0" y="1803400"/>
            <a:ext cx="1837267" cy="1200329"/>
          </a:xfrm>
          <a:prstGeom prst="rect">
            <a:avLst/>
          </a:prstGeom>
          <a:noFill/>
        </p:spPr>
        <p:txBody>
          <a:bodyPr wrap="square" rtlCol="0">
            <a:spAutoFit/>
          </a:bodyPr>
          <a:lstStyle/>
          <a:p>
            <a:pPr marL="342900" indent="-342900">
              <a:buFont typeface="Wingdings" panose="05000000000000000000" pitchFamily="2" charset="2"/>
              <a:buChar char="l"/>
            </a:pPr>
            <a:r>
              <a:rPr lang="en-US" altLang="zh-TW" dirty="0" smtClean="0">
                <a:latin typeface="Times New Roman" panose="02020603050405020304" pitchFamily="18" charset="0"/>
                <a:cs typeface="Times New Roman" panose="02020603050405020304" pitchFamily="18" charset="0"/>
              </a:rPr>
              <a:t>The gain can be rescaled.</a:t>
            </a:r>
          </a:p>
          <a:p>
            <a:pPr marL="342900" indent="-342900">
              <a:buFont typeface="Wingdings" panose="05000000000000000000" pitchFamily="2" charset="2"/>
              <a:buChar char="l"/>
            </a:pPr>
            <a:r>
              <a:rPr lang="en-US" altLang="zh-TW" dirty="0" smtClean="0">
                <a:latin typeface="Times New Roman" panose="02020603050405020304" pitchFamily="18" charset="0"/>
                <a:cs typeface="Times New Roman" panose="02020603050405020304" pitchFamily="18" charset="0"/>
              </a:rPr>
              <a:t>1 represents no rescale.</a:t>
            </a:r>
            <a:endParaRPr lang="zh-TW" altLang="en-US"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圖片 71"/>
          <p:cNvPicPr>
            <a:picLocks noChangeAspect="1" noChangeArrowheads="1"/>
          </p:cNvPicPr>
          <p:nvPr/>
        </p:nvPicPr>
        <p:blipFill>
          <a:blip r:embed="rId2" cstate="print"/>
          <a:srcRect/>
          <a:stretch>
            <a:fillRect/>
          </a:stretch>
        </p:blipFill>
        <p:spPr bwMode="auto">
          <a:xfrm>
            <a:off x="2039112" y="146304"/>
            <a:ext cx="5235575" cy="3146425"/>
          </a:xfrm>
          <a:prstGeom prst="rect">
            <a:avLst/>
          </a:prstGeom>
          <a:noFill/>
          <a:ln w="9525">
            <a:noFill/>
            <a:miter lim="800000"/>
            <a:headEnd/>
            <a:tailEnd/>
          </a:ln>
        </p:spPr>
      </p:pic>
      <p:pic>
        <p:nvPicPr>
          <p:cNvPr id="7171" name="圖片 72"/>
          <p:cNvPicPr>
            <a:picLocks noChangeAspect="1" noChangeArrowheads="1"/>
          </p:cNvPicPr>
          <p:nvPr/>
        </p:nvPicPr>
        <p:blipFill>
          <a:blip r:embed="rId3" cstate="print"/>
          <a:srcRect/>
          <a:stretch>
            <a:fillRect/>
          </a:stretch>
        </p:blipFill>
        <p:spPr bwMode="auto">
          <a:xfrm>
            <a:off x="2029968" y="3438144"/>
            <a:ext cx="5235575" cy="3200400"/>
          </a:xfrm>
          <a:prstGeom prst="rect">
            <a:avLst/>
          </a:prstGeom>
          <a:noFill/>
          <a:ln w="9525">
            <a:noFill/>
            <a:miter lim="800000"/>
            <a:headEnd/>
            <a:tailEnd/>
          </a:ln>
        </p:spPr>
      </p:pic>
      <p:sp>
        <p:nvSpPr>
          <p:cNvPr id="4" name="文字方塊 3"/>
          <p:cNvSpPr txBox="1"/>
          <p:nvPr/>
        </p:nvSpPr>
        <p:spPr>
          <a:xfrm>
            <a:off x="626872" y="1571413"/>
            <a:ext cx="851515" cy="369332"/>
          </a:xfrm>
          <a:prstGeom prst="rect">
            <a:avLst/>
          </a:prstGeom>
          <a:noFill/>
        </p:spPr>
        <p:txBody>
          <a:bodyPr wrap="none" rtlCol="0">
            <a:spAutoFit/>
          </a:bodyPr>
          <a:lstStyle/>
          <a:p>
            <a:r>
              <a:rPr lang="en-US" altLang="zh-TW" dirty="0" smtClean="0">
                <a:latin typeface="Times New Roman" pitchFamily="18" charset="0"/>
                <a:cs typeface="Times New Roman" pitchFamily="18" charset="0"/>
              </a:rPr>
              <a:t>PWM1</a:t>
            </a:r>
            <a:endParaRPr lang="zh-TW" altLang="en-US" dirty="0">
              <a:latin typeface="Times New Roman" pitchFamily="18" charset="0"/>
              <a:cs typeface="Times New Roman" pitchFamily="18" charset="0"/>
            </a:endParaRPr>
          </a:p>
        </p:txBody>
      </p:sp>
      <p:sp>
        <p:nvSpPr>
          <p:cNvPr id="5" name="文字方塊 4"/>
          <p:cNvSpPr txBox="1"/>
          <p:nvPr/>
        </p:nvSpPr>
        <p:spPr>
          <a:xfrm>
            <a:off x="670221" y="4801955"/>
            <a:ext cx="851515" cy="369332"/>
          </a:xfrm>
          <a:prstGeom prst="rect">
            <a:avLst/>
          </a:prstGeom>
          <a:noFill/>
        </p:spPr>
        <p:txBody>
          <a:bodyPr wrap="none" rtlCol="0">
            <a:spAutoFit/>
          </a:bodyPr>
          <a:lstStyle/>
          <a:p>
            <a:r>
              <a:rPr lang="en-US" altLang="zh-TW" dirty="0" smtClean="0">
                <a:latin typeface="Times New Roman" pitchFamily="18" charset="0"/>
                <a:cs typeface="Times New Roman" pitchFamily="18" charset="0"/>
              </a:rPr>
              <a:t>PWM2</a:t>
            </a:r>
            <a:endParaRPr lang="zh-TW" altLang="en-US" dirty="0">
              <a:latin typeface="Times New Roman" pitchFamily="18" charset="0"/>
              <a:cs typeface="Times New Roman" pitchFamily="18" charset="0"/>
            </a:endParaRPr>
          </a:p>
        </p:txBody>
      </p:sp>
      <p:sp>
        <p:nvSpPr>
          <p:cNvPr id="6" name="文字方塊 5"/>
          <p:cNvSpPr txBox="1"/>
          <p:nvPr/>
        </p:nvSpPr>
        <p:spPr>
          <a:xfrm>
            <a:off x="256032" y="502920"/>
            <a:ext cx="1697901" cy="369332"/>
          </a:xfrm>
          <a:prstGeom prst="rect">
            <a:avLst/>
          </a:prstGeom>
          <a:noFill/>
        </p:spPr>
        <p:txBody>
          <a:bodyPr wrap="none" rtlCol="0">
            <a:spAutoFit/>
          </a:bodyPr>
          <a:lstStyle/>
          <a:p>
            <a:pPr>
              <a:buFont typeface="Wingdings" pitchFamily="2" charset="2"/>
              <a:buChar char="l"/>
            </a:pPr>
            <a:r>
              <a:rPr lang="en-US" altLang="zh-TW" b="1" dirty="0" smtClean="0">
                <a:solidFill>
                  <a:srgbClr val="0000FF"/>
                </a:solidFill>
                <a:latin typeface="Times New Roman" pitchFamily="18" charset="0"/>
                <a:ea typeface="標楷體" pitchFamily="65" charset="-120"/>
                <a:cs typeface="Times New Roman" pitchFamily="18" charset="0"/>
              </a:rPr>
              <a:t>PWM Setting</a:t>
            </a:r>
            <a:endParaRPr lang="zh-TW" altLang="en-US" b="1" dirty="0">
              <a:solidFill>
                <a:srgbClr val="0000FF"/>
              </a:solidFill>
              <a:latin typeface="Times New Roman" pitchFamily="18" charset="0"/>
              <a:ea typeface="標楷體" pitchFamily="65" charset="-120"/>
              <a:cs typeface="Times New Roman" pitchFamily="18" charset="0"/>
            </a:endParaRPr>
          </a:p>
        </p:txBody>
      </p:sp>
      <p:sp>
        <p:nvSpPr>
          <p:cNvPr id="7" name="投影片編號版面配置區 6"/>
          <p:cNvSpPr>
            <a:spLocks noGrp="1"/>
          </p:cNvSpPr>
          <p:nvPr>
            <p:ph type="sldNum" sz="quarter" idx="12"/>
          </p:nvPr>
        </p:nvSpPr>
        <p:spPr/>
        <p:txBody>
          <a:bodyPr/>
          <a:lstStyle/>
          <a:p>
            <a:fld id="{5DE7D6C7-A205-41C1-B78B-CA588F32A664}" type="slidenum">
              <a:rPr lang="zh-TW" altLang="en-US" smtClean="0"/>
              <a:pPr/>
              <a:t>38</a:t>
            </a:fld>
            <a:endParaRPr lang="zh-TW" alt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圖片 23"/>
          <p:cNvPicPr>
            <a:picLocks noChangeAspect="1" noChangeArrowheads="1"/>
          </p:cNvPicPr>
          <p:nvPr/>
        </p:nvPicPr>
        <p:blipFill>
          <a:blip r:embed="rId2" cstate="print"/>
          <a:srcRect/>
          <a:stretch>
            <a:fillRect/>
          </a:stretch>
        </p:blipFill>
        <p:spPr bwMode="auto">
          <a:xfrm>
            <a:off x="1444752" y="1316736"/>
            <a:ext cx="6528816" cy="4041085"/>
          </a:xfrm>
          <a:prstGeom prst="rect">
            <a:avLst/>
          </a:prstGeom>
          <a:noFill/>
          <a:ln w="9525">
            <a:noFill/>
            <a:miter lim="800000"/>
            <a:headEnd/>
            <a:tailEnd/>
          </a:ln>
        </p:spPr>
      </p:pic>
      <p:sp>
        <p:nvSpPr>
          <p:cNvPr id="3" name="矩形 2"/>
          <p:cNvSpPr/>
          <p:nvPr/>
        </p:nvSpPr>
        <p:spPr>
          <a:xfrm>
            <a:off x="939262" y="455414"/>
            <a:ext cx="2794355" cy="369332"/>
          </a:xfrm>
          <a:prstGeom prst="rect">
            <a:avLst/>
          </a:prstGeom>
        </p:spPr>
        <p:txBody>
          <a:bodyPr wrap="none">
            <a:spAutoFit/>
          </a:bodyPr>
          <a:lstStyle/>
          <a:p>
            <a:pPr>
              <a:buFont typeface="Wingdings" pitchFamily="2" charset="2"/>
              <a:buChar char="l"/>
            </a:pPr>
            <a:r>
              <a:rPr lang="en-US" altLang="zh-TW" b="1" dirty="0" smtClean="0">
                <a:solidFill>
                  <a:srgbClr val="0000FF"/>
                </a:solidFill>
                <a:latin typeface="Times New Roman" pitchFamily="18" charset="0"/>
                <a:ea typeface="標楷體" pitchFamily="65" charset="-120"/>
                <a:cs typeface="Times New Roman" pitchFamily="18" charset="0"/>
              </a:rPr>
              <a:t>Digital Input(DI) Setting</a:t>
            </a:r>
            <a:endParaRPr lang="zh-TW" altLang="en-US" b="1" dirty="0">
              <a:solidFill>
                <a:srgbClr val="0000FF"/>
              </a:solidFill>
              <a:latin typeface="Times New Roman" pitchFamily="18" charset="0"/>
              <a:ea typeface="標楷體" pitchFamily="65" charset="-120"/>
              <a:cs typeface="Times New Roman" pitchFamily="18" charset="0"/>
            </a:endParaRPr>
          </a:p>
        </p:txBody>
      </p:sp>
      <p:sp>
        <p:nvSpPr>
          <p:cNvPr id="4" name="投影片編號版面配置區 3"/>
          <p:cNvSpPr>
            <a:spLocks noGrp="1"/>
          </p:cNvSpPr>
          <p:nvPr>
            <p:ph type="sldNum" sz="quarter" idx="12"/>
          </p:nvPr>
        </p:nvSpPr>
        <p:spPr/>
        <p:txBody>
          <a:bodyPr/>
          <a:lstStyle/>
          <a:p>
            <a:fld id="{5DE7D6C7-A205-41C1-B78B-CA588F32A664}" type="slidenum">
              <a:rPr lang="zh-TW" altLang="en-US" smtClean="0"/>
              <a:pPr/>
              <a:t>39</a:t>
            </a:fld>
            <a:endParaRPr lang="zh-TW"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4</a:t>
            </a:fld>
            <a:endParaRPr lang="zh-TW" altLang="en-US"/>
          </a:p>
        </p:txBody>
      </p:sp>
      <p:sp>
        <p:nvSpPr>
          <p:cNvPr id="4" name="文字方塊 3"/>
          <p:cNvSpPr txBox="1"/>
          <p:nvPr/>
        </p:nvSpPr>
        <p:spPr>
          <a:xfrm>
            <a:off x="338667" y="167175"/>
            <a:ext cx="4350102" cy="461665"/>
          </a:xfrm>
          <a:prstGeom prst="rect">
            <a:avLst/>
          </a:prstGeom>
          <a:noFill/>
        </p:spPr>
        <p:txBody>
          <a:bodyPr wrap="none" rtlCol="0">
            <a:spAutoFit/>
          </a:bodyPr>
          <a:lstStyle/>
          <a:p>
            <a:r>
              <a:rPr lang="en-US" altLang="zh-TW" sz="2400" b="1" dirty="0">
                <a:solidFill>
                  <a:srgbClr val="FF0000"/>
                </a:solidFill>
                <a:latin typeface="Times New Roman" pitchFamily="18" charset="0"/>
                <a:ea typeface="標楷體" pitchFamily="65" charset="-120"/>
                <a:cs typeface="Times New Roman" pitchFamily="18" charset="0"/>
              </a:rPr>
              <a:t>Digital Control Implementation</a:t>
            </a:r>
          </a:p>
        </p:txBody>
      </p:sp>
      <p:grpSp>
        <p:nvGrpSpPr>
          <p:cNvPr id="6" name="群組 5"/>
          <p:cNvGrpSpPr/>
          <p:nvPr/>
        </p:nvGrpSpPr>
        <p:grpSpPr>
          <a:xfrm>
            <a:off x="1057276" y="933449"/>
            <a:ext cx="7370161" cy="5510121"/>
            <a:chOff x="1218142" y="916516"/>
            <a:chExt cx="7370161" cy="5510121"/>
          </a:xfrm>
        </p:grpSpPr>
        <p:pic>
          <p:nvPicPr>
            <p:cNvPr id="41986" name="圖片 1"/>
            <p:cNvPicPr>
              <a:picLocks noChangeAspect="1" noChangeArrowheads="1"/>
            </p:cNvPicPr>
            <p:nvPr/>
          </p:nvPicPr>
          <p:blipFill>
            <a:blip r:embed="rId2" cstate="print"/>
            <a:srcRect/>
            <a:stretch>
              <a:fillRect/>
            </a:stretch>
          </p:blipFill>
          <p:spPr bwMode="auto">
            <a:xfrm>
              <a:off x="1218142" y="916516"/>
              <a:ext cx="6905625" cy="5331464"/>
            </a:xfrm>
            <a:prstGeom prst="rect">
              <a:avLst/>
            </a:prstGeom>
            <a:noFill/>
            <a:ln w="9525">
              <a:noFill/>
              <a:miter lim="800000"/>
              <a:headEnd/>
              <a:tailEnd/>
            </a:ln>
          </p:spPr>
        </p:pic>
        <p:sp>
          <p:nvSpPr>
            <p:cNvPr id="3" name="文字方塊 2"/>
            <p:cNvSpPr txBox="1"/>
            <p:nvPr/>
          </p:nvSpPr>
          <p:spPr>
            <a:xfrm>
              <a:off x="5417820" y="6118860"/>
              <a:ext cx="3170483" cy="307777"/>
            </a:xfrm>
            <a:prstGeom prst="rect">
              <a:avLst/>
            </a:prstGeom>
            <a:noFill/>
          </p:spPr>
          <p:txBody>
            <a:bodyPr wrap="none" rtlCol="0">
              <a:spAutoFit/>
            </a:bodyPr>
            <a:lstStyle/>
            <a:p>
              <a:r>
                <a:rPr lang="en-US" altLang="zh-TW" sz="1400" b="1" dirty="0" smtClean="0">
                  <a:solidFill>
                    <a:srgbClr val="FF0000"/>
                  </a:solidFill>
                  <a:latin typeface="Times New Roman" panose="02020603050405020304" pitchFamily="18" charset="0"/>
                  <a:cs typeface="Times New Roman" panose="02020603050405020304" pitchFamily="18" charset="0"/>
                </a:rPr>
                <a:t>(On-line tuning of control parameters)</a:t>
              </a:r>
              <a:endParaRPr lang="zh-TW" altLang="en-US" sz="1400" b="1" dirty="0">
                <a:solidFill>
                  <a:srgbClr val="FF0000"/>
                </a:solidFill>
                <a:latin typeface="Times New Roman" panose="02020603050405020304" pitchFamily="18" charset="0"/>
                <a:cs typeface="Times New Roman" panose="02020603050405020304" pitchFamily="18" charset="0"/>
              </a:endParaRPr>
            </a:p>
          </p:txBody>
        </p:sp>
      </p:grpSp>
      <p:sp>
        <p:nvSpPr>
          <p:cNvPr id="7" name="矩形 6"/>
          <p:cNvSpPr/>
          <p:nvPr/>
        </p:nvSpPr>
        <p:spPr>
          <a:xfrm>
            <a:off x="5337696" y="264067"/>
            <a:ext cx="2847318" cy="369332"/>
          </a:xfrm>
          <a:prstGeom prst="rect">
            <a:avLst/>
          </a:prstGeom>
        </p:spPr>
        <p:txBody>
          <a:bodyPr wrap="none">
            <a:spAutoFit/>
          </a:bodyPr>
          <a:lstStyle/>
          <a:p>
            <a:r>
              <a:rPr lang="en-US" altLang="zh-TW" b="1" dirty="0" err="1">
                <a:solidFill>
                  <a:srgbClr val="0000FF"/>
                </a:solidFill>
                <a:latin typeface="Times New Roman" pitchFamily="18" charset="0"/>
                <a:ea typeface="標楷體" pitchFamily="65" charset="-120"/>
                <a:cs typeface="Times New Roman" pitchFamily="18" charset="0"/>
              </a:rPr>
              <a:t>SimCoder</a:t>
            </a:r>
            <a:r>
              <a:rPr lang="en-US" altLang="zh-TW" b="1" dirty="0">
                <a:solidFill>
                  <a:srgbClr val="0000FF"/>
                </a:solidFill>
                <a:latin typeface="Times New Roman" pitchFamily="18" charset="0"/>
                <a:ea typeface="標楷體" pitchFamily="65" charset="-120"/>
                <a:cs typeface="Times New Roman" pitchFamily="18" charset="0"/>
              </a:rPr>
              <a:t> + TI </a:t>
            </a:r>
            <a:r>
              <a:rPr lang="en-US" altLang="zh-TW" b="1" dirty="0" smtClean="0">
                <a:solidFill>
                  <a:srgbClr val="0000FF"/>
                </a:solidFill>
                <a:latin typeface="Times New Roman" pitchFamily="18" charset="0"/>
                <a:ea typeface="標楷體" pitchFamily="65" charset="-120"/>
                <a:cs typeface="Times New Roman" pitchFamily="18" charset="0"/>
              </a:rPr>
              <a:t>DSP Target</a:t>
            </a:r>
            <a:endParaRPr lang="zh-TW" alt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99333" y="309110"/>
            <a:ext cx="1665841" cy="369332"/>
          </a:xfrm>
          <a:prstGeom prst="rect">
            <a:avLst/>
          </a:prstGeom>
        </p:spPr>
        <p:txBody>
          <a:bodyPr wrap="none">
            <a:spAutoFit/>
          </a:bodyPr>
          <a:lstStyle/>
          <a:p>
            <a:pPr marL="342900" indent="-342900">
              <a:buFont typeface="Wingdings" pitchFamily="2" charset="2"/>
              <a:buChar char="l"/>
            </a:pPr>
            <a:r>
              <a:rPr lang="en-US" altLang="zh-TW" b="1" dirty="0" smtClean="0">
                <a:solidFill>
                  <a:srgbClr val="0000FF"/>
                </a:solidFill>
                <a:latin typeface="Times New Roman" pitchFamily="18" charset="0"/>
                <a:ea typeface="標楷體" pitchFamily="65" charset="-120"/>
                <a:cs typeface="Times New Roman" pitchFamily="18" charset="0"/>
              </a:rPr>
              <a:t>SCI Setting</a:t>
            </a:r>
            <a:endParaRPr lang="zh-TW" altLang="en-US" b="1" dirty="0">
              <a:solidFill>
                <a:srgbClr val="0000FF"/>
              </a:solidFill>
              <a:latin typeface="Times New Roman" pitchFamily="18" charset="0"/>
              <a:ea typeface="標楷體" pitchFamily="65" charset="-120"/>
              <a:cs typeface="Times New Roman" pitchFamily="18" charset="0"/>
            </a:endParaRPr>
          </a:p>
        </p:txBody>
      </p:sp>
      <p:pic>
        <p:nvPicPr>
          <p:cNvPr id="1026" name="圖片 53"/>
          <p:cNvPicPr>
            <a:picLocks noChangeAspect="1" noChangeArrowheads="1"/>
          </p:cNvPicPr>
          <p:nvPr/>
        </p:nvPicPr>
        <p:blipFill>
          <a:blip r:embed="rId2" cstate="print"/>
          <a:srcRect/>
          <a:stretch>
            <a:fillRect/>
          </a:stretch>
        </p:blipFill>
        <p:spPr bwMode="auto">
          <a:xfrm>
            <a:off x="1124712" y="747438"/>
            <a:ext cx="2927350" cy="2025650"/>
          </a:xfrm>
          <a:prstGeom prst="rect">
            <a:avLst/>
          </a:prstGeom>
          <a:noFill/>
          <a:ln w="9525">
            <a:noFill/>
            <a:miter lim="800000"/>
            <a:headEnd/>
            <a:tailEnd/>
          </a:ln>
        </p:spPr>
      </p:pic>
      <p:pic>
        <p:nvPicPr>
          <p:cNvPr id="1027" name="圖片 54"/>
          <p:cNvPicPr>
            <a:picLocks noChangeAspect="1" noChangeArrowheads="1"/>
          </p:cNvPicPr>
          <p:nvPr/>
        </p:nvPicPr>
        <p:blipFill>
          <a:blip r:embed="rId3" cstate="print"/>
          <a:srcRect/>
          <a:stretch>
            <a:fillRect/>
          </a:stretch>
        </p:blipFill>
        <p:spPr bwMode="auto">
          <a:xfrm>
            <a:off x="1118277" y="2868846"/>
            <a:ext cx="2917825" cy="1873250"/>
          </a:xfrm>
          <a:prstGeom prst="rect">
            <a:avLst/>
          </a:prstGeom>
          <a:noFill/>
          <a:ln w="9525">
            <a:noFill/>
            <a:miter lim="800000"/>
            <a:headEnd/>
            <a:tailEnd/>
          </a:ln>
        </p:spPr>
      </p:pic>
      <p:pic>
        <p:nvPicPr>
          <p:cNvPr id="1028" name="圖片 50"/>
          <p:cNvPicPr>
            <a:picLocks noChangeAspect="1" noChangeArrowheads="1"/>
          </p:cNvPicPr>
          <p:nvPr/>
        </p:nvPicPr>
        <p:blipFill>
          <a:blip r:embed="rId4" cstate="print"/>
          <a:srcRect/>
          <a:stretch>
            <a:fillRect/>
          </a:stretch>
        </p:blipFill>
        <p:spPr bwMode="auto">
          <a:xfrm>
            <a:off x="4669874" y="1364826"/>
            <a:ext cx="2667000" cy="1763713"/>
          </a:xfrm>
          <a:prstGeom prst="rect">
            <a:avLst/>
          </a:prstGeom>
          <a:noFill/>
          <a:ln w="9525">
            <a:noFill/>
            <a:miter lim="800000"/>
            <a:headEnd/>
            <a:tailEnd/>
          </a:ln>
        </p:spPr>
      </p:pic>
      <p:pic>
        <p:nvPicPr>
          <p:cNvPr id="62465" name="Picture 1"/>
          <p:cNvPicPr>
            <a:picLocks noChangeAspect="1" noChangeArrowheads="1"/>
          </p:cNvPicPr>
          <p:nvPr/>
        </p:nvPicPr>
        <p:blipFill>
          <a:blip r:embed="rId5" cstate="print"/>
          <a:srcRect/>
          <a:stretch>
            <a:fillRect/>
          </a:stretch>
        </p:blipFill>
        <p:spPr bwMode="auto">
          <a:xfrm>
            <a:off x="1138240" y="5004329"/>
            <a:ext cx="3061228" cy="1578331"/>
          </a:xfrm>
          <a:prstGeom prst="rect">
            <a:avLst/>
          </a:prstGeom>
          <a:noFill/>
          <a:ln w="9525">
            <a:noFill/>
            <a:miter lim="800000"/>
            <a:headEnd/>
            <a:tailEnd/>
          </a:ln>
        </p:spPr>
      </p:pic>
      <p:pic>
        <p:nvPicPr>
          <p:cNvPr id="62466" name="Picture 2"/>
          <p:cNvPicPr>
            <a:picLocks noChangeAspect="1" noChangeArrowheads="1"/>
          </p:cNvPicPr>
          <p:nvPr/>
        </p:nvPicPr>
        <p:blipFill>
          <a:blip r:embed="rId6" cstate="print"/>
          <a:srcRect/>
          <a:stretch>
            <a:fillRect/>
          </a:stretch>
        </p:blipFill>
        <p:spPr bwMode="auto">
          <a:xfrm>
            <a:off x="5102225" y="4416955"/>
            <a:ext cx="2800350" cy="1647825"/>
          </a:xfrm>
          <a:prstGeom prst="rect">
            <a:avLst/>
          </a:prstGeom>
          <a:noFill/>
          <a:ln w="9525">
            <a:noFill/>
            <a:miter lim="800000"/>
            <a:headEnd/>
            <a:tailEnd/>
          </a:ln>
        </p:spPr>
      </p:pic>
      <p:sp>
        <p:nvSpPr>
          <p:cNvPr id="8" name="投影片編號版面配置區 7"/>
          <p:cNvSpPr>
            <a:spLocks noGrp="1"/>
          </p:cNvSpPr>
          <p:nvPr>
            <p:ph type="sldNum" sz="quarter" idx="12"/>
          </p:nvPr>
        </p:nvSpPr>
        <p:spPr/>
        <p:txBody>
          <a:bodyPr/>
          <a:lstStyle/>
          <a:p>
            <a:fld id="{5DE7D6C7-A205-41C1-B78B-CA588F32A664}" type="slidenum">
              <a:rPr lang="zh-TW" altLang="en-US" smtClean="0"/>
              <a:pPr/>
              <a:t>40</a:t>
            </a:fld>
            <a:endParaRPr lang="zh-TW" altLang="en-U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41</a:t>
            </a:fld>
            <a:endParaRPr lang="zh-TW" altLang="en-US"/>
          </a:p>
        </p:txBody>
      </p:sp>
      <p:pic>
        <p:nvPicPr>
          <p:cNvPr id="78850" name="Picture 2"/>
          <p:cNvPicPr>
            <a:picLocks noChangeAspect="1" noChangeArrowheads="1"/>
          </p:cNvPicPr>
          <p:nvPr/>
        </p:nvPicPr>
        <p:blipFill>
          <a:blip r:embed="rId2" cstate="print"/>
          <a:srcRect/>
          <a:stretch>
            <a:fillRect/>
          </a:stretch>
        </p:blipFill>
        <p:spPr bwMode="auto">
          <a:xfrm>
            <a:off x="1806575" y="1561571"/>
            <a:ext cx="4819650" cy="1685925"/>
          </a:xfrm>
          <a:prstGeom prst="rect">
            <a:avLst/>
          </a:prstGeom>
          <a:noFill/>
          <a:ln w="9525">
            <a:noFill/>
            <a:miter lim="800000"/>
            <a:headEnd/>
            <a:tailEnd/>
          </a:ln>
        </p:spPr>
      </p:pic>
      <p:pic>
        <p:nvPicPr>
          <p:cNvPr id="78851" name="Picture 3"/>
          <p:cNvPicPr>
            <a:picLocks noChangeAspect="1" noChangeArrowheads="1"/>
          </p:cNvPicPr>
          <p:nvPr/>
        </p:nvPicPr>
        <p:blipFill>
          <a:blip r:embed="rId3" cstate="print"/>
          <a:srcRect/>
          <a:stretch>
            <a:fillRect/>
          </a:stretch>
        </p:blipFill>
        <p:spPr bwMode="auto">
          <a:xfrm>
            <a:off x="2185987" y="3691996"/>
            <a:ext cx="4010025" cy="2352675"/>
          </a:xfrm>
          <a:prstGeom prst="rect">
            <a:avLst/>
          </a:prstGeom>
          <a:noFill/>
          <a:ln w="9525">
            <a:noFill/>
            <a:miter lim="800000"/>
            <a:headEnd/>
            <a:tailEnd/>
          </a:ln>
        </p:spPr>
      </p:pic>
      <p:sp>
        <p:nvSpPr>
          <p:cNvPr id="5" name="文字方塊 4"/>
          <p:cNvSpPr txBox="1"/>
          <p:nvPr/>
        </p:nvSpPr>
        <p:spPr>
          <a:xfrm>
            <a:off x="838200" y="550334"/>
            <a:ext cx="3267241" cy="461665"/>
          </a:xfrm>
          <a:prstGeom prst="rect">
            <a:avLst/>
          </a:prstGeom>
          <a:noFill/>
        </p:spPr>
        <p:txBody>
          <a:bodyPr wrap="none" rtlCol="0">
            <a:spAutoFit/>
          </a:bodyPr>
          <a:lstStyle/>
          <a:p>
            <a:pPr>
              <a:buFont typeface="Wingdings" pitchFamily="2" charset="2"/>
              <a:buChar char="l"/>
            </a:pPr>
            <a:r>
              <a:rPr lang="en-US" altLang="zh-TW" sz="2400" b="1" dirty="0" smtClean="0">
                <a:solidFill>
                  <a:srgbClr val="0000FF"/>
                </a:solidFill>
                <a:latin typeface="Times New Roman" pitchFamily="18" charset="0"/>
                <a:ea typeface="標楷體" pitchFamily="65" charset="-120"/>
                <a:cs typeface="Times New Roman" pitchFamily="18" charset="0"/>
              </a:rPr>
              <a:t> Sine-wave Generator</a:t>
            </a:r>
            <a:endParaRPr lang="zh-TW" altLang="en-US" sz="2400" b="1" dirty="0">
              <a:solidFill>
                <a:srgbClr val="0000FF"/>
              </a:solidFill>
              <a:latin typeface="Times New Roman" pitchFamily="18" charset="0"/>
              <a:ea typeface="標楷體" pitchFamily="65" charset="-120"/>
              <a:cs typeface="Times New Roman" pitchFamily="18"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圖片 76"/>
          <p:cNvPicPr>
            <a:picLocks noChangeAspect="1" noChangeArrowheads="1"/>
          </p:cNvPicPr>
          <p:nvPr/>
        </p:nvPicPr>
        <p:blipFill>
          <a:blip r:embed="rId2" cstate="print"/>
          <a:srcRect/>
          <a:stretch>
            <a:fillRect/>
          </a:stretch>
        </p:blipFill>
        <p:spPr bwMode="auto">
          <a:xfrm>
            <a:off x="640080" y="1526370"/>
            <a:ext cx="7397916" cy="4180163"/>
          </a:xfrm>
          <a:prstGeom prst="rect">
            <a:avLst/>
          </a:prstGeom>
          <a:noFill/>
          <a:ln w="9525">
            <a:noFill/>
            <a:miter lim="800000"/>
            <a:headEnd/>
            <a:tailEnd/>
          </a:ln>
        </p:spPr>
      </p:pic>
      <p:sp>
        <p:nvSpPr>
          <p:cNvPr id="3" name="矩形 2"/>
          <p:cNvSpPr/>
          <p:nvPr/>
        </p:nvSpPr>
        <p:spPr>
          <a:xfrm>
            <a:off x="715482" y="642696"/>
            <a:ext cx="7039171" cy="461665"/>
          </a:xfrm>
          <a:prstGeom prst="rect">
            <a:avLst/>
          </a:prstGeom>
        </p:spPr>
        <p:txBody>
          <a:bodyPr wrap="none">
            <a:spAutoFit/>
          </a:bodyPr>
          <a:lstStyle/>
          <a:p>
            <a:r>
              <a:rPr lang="en-US" altLang="zh-TW" sz="2400" b="1" dirty="0" smtClean="0">
                <a:solidFill>
                  <a:srgbClr val="FF0000"/>
                </a:solidFill>
                <a:latin typeface="Times New Roman" pitchFamily="18" charset="0"/>
                <a:ea typeface="標楷體" pitchFamily="65" charset="-120"/>
                <a:cs typeface="Times New Roman" pitchFamily="18" charset="0"/>
              </a:rPr>
              <a:t>Simulation Results (Control Circuit with </a:t>
            </a:r>
            <a:r>
              <a:rPr lang="en-US" altLang="zh-TW" sz="2400" b="1" dirty="0" err="1" smtClean="0">
                <a:solidFill>
                  <a:srgbClr val="FF0000"/>
                </a:solidFill>
                <a:latin typeface="Times New Roman" pitchFamily="18" charset="0"/>
                <a:ea typeface="標楷體" pitchFamily="65" charset="-120"/>
                <a:cs typeface="Times New Roman" pitchFamily="18" charset="0"/>
              </a:rPr>
              <a:t>SimCoder</a:t>
            </a:r>
            <a:r>
              <a:rPr lang="en-US" altLang="zh-TW" sz="2400" b="1" dirty="0" smtClean="0">
                <a:solidFill>
                  <a:srgbClr val="FF0000"/>
                </a:solidFill>
                <a:latin typeface="Times New Roman" pitchFamily="18" charset="0"/>
                <a:ea typeface="標楷體" pitchFamily="65" charset="-120"/>
                <a:cs typeface="Times New Roman" pitchFamily="18" charset="0"/>
              </a:rPr>
              <a:t>)</a:t>
            </a:r>
            <a:endParaRPr lang="zh-TW" altLang="en-US" sz="2400" b="1" dirty="0">
              <a:solidFill>
                <a:srgbClr val="FF0000"/>
              </a:solidFill>
              <a:latin typeface="Times New Roman" pitchFamily="18" charset="0"/>
              <a:ea typeface="標楷體" pitchFamily="65" charset="-120"/>
              <a:cs typeface="Times New Roman" pitchFamily="18" charset="0"/>
            </a:endParaRPr>
          </a:p>
        </p:txBody>
      </p:sp>
      <p:sp>
        <p:nvSpPr>
          <p:cNvPr id="4" name="投影片編號版面配置區 3"/>
          <p:cNvSpPr>
            <a:spLocks noGrp="1"/>
          </p:cNvSpPr>
          <p:nvPr>
            <p:ph type="sldNum" sz="quarter" idx="12"/>
          </p:nvPr>
        </p:nvSpPr>
        <p:spPr/>
        <p:txBody>
          <a:bodyPr/>
          <a:lstStyle/>
          <a:p>
            <a:fld id="{5DE7D6C7-A205-41C1-B78B-CA588F32A664}" type="slidenum">
              <a:rPr lang="zh-TW" altLang="en-US" smtClean="0"/>
              <a:pPr/>
              <a:t>42</a:t>
            </a:fld>
            <a:endParaRPr lang="zh-TW" alt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43</a:t>
            </a:fld>
            <a:endParaRPr lang="zh-TW" altLang="en-US"/>
          </a:p>
        </p:txBody>
      </p:sp>
      <p:sp>
        <p:nvSpPr>
          <p:cNvPr id="4" name="矩形 3"/>
          <p:cNvSpPr/>
          <p:nvPr/>
        </p:nvSpPr>
        <p:spPr>
          <a:xfrm>
            <a:off x="1032934" y="1558206"/>
            <a:ext cx="6536266" cy="4139595"/>
          </a:xfrm>
          <a:prstGeom prst="rect">
            <a:avLst/>
          </a:prstGeom>
        </p:spPr>
        <p:txBody>
          <a:bodyPr wrap="square">
            <a:spAutoFit/>
          </a:bodyPr>
          <a:lstStyle/>
          <a:p>
            <a:pPr marL="342900" indent="-342900">
              <a:lnSpc>
                <a:spcPct val="150000"/>
              </a:lnSpc>
              <a:spcBef>
                <a:spcPts val="1200"/>
              </a:spcBef>
              <a:buFont typeface="+mj-lt"/>
              <a:buAutoNum type="arabicPeriod"/>
            </a:pPr>
            <a:r>
              <a:rPr lang="en-US" altLang="zh-TW" b="1" dirty="0" smtClean="0">
                <a:solidFill>
                  <a:srgbClr val="0000FF"/>
                </a:solidFill>
                <a:latin typeface="Times New Roman" pitchFamily="18" charset="0"/>
                <a:ea typeface="標楷體" pitchFamily="65" charset="-120"/>
                <a:cs typeface="Times New Roman" pitchFamily="18" charset="0"/>
              </a:rPr>
              <a:t>In PSIM, select </a:t>
            </a:r>
            <a:r>
              <a:rPr lang="en-US" altLang="zh-TW" b="1" dirty="0" smtClean="0">
                <a:solidFill>
                  <a:srgbClr val="008000"/>
                </a:solidFill>
                <a:latin typeface="Times New Roman" pitchFamily="18" charset="0"/>
                <a:ea typeface="標楷體" pitchFamily="65" charset="-120"/>
                <a:cs typeface="Times New Roman" pitchFamily="18" charset="0"/>
              </a:rPr>
              <a:t>Simulate</a:t>
            </a:r>
            <a:r>
              <a:rPr lang="en-US" altLang="zh-TW" b="1" dirty="0" smtClean="0">
                <a:solidFill>
                  <a:srgbClr val="0000FF"/>
                </a:solidFill>
                <a:latin typeface="Times New Roman" pitchFamily="18" charset="0"/>
                <a:ea typeface="標楷體" pitchFamily="65" charset="-120"/>
                <a:cs typeface="Times New Roman" pitchFamily="18" charset="0"/>
              </a:rPr>
              <a:t> =&gt; </a:t>
            </a:r>
            <a:r>
              <a:rPr lang="en-US" altLang="zh-TW" b="1" dirty="0" smtClean="0">
                <a:solidFill>
                  <a:srgbClr val="008000"/>
                </a:solidFill>
                <a:latin typeface="Times New Roman" pitchFamily="18" charset="0"/>
                <a:ea typeface="標楷體" pitchFamily="65" charset="-120"/>
                <a:cs typeface="Times New Roman" pitchFamily="18" charset="0"/>
              </a:rPr>
              <a:t>Generate Code</a:t>
            </a:r>
            <a:r>
              <a:rPr lang="en-US" altLang="zh-TW" b="1" dirty="0" smtClean="0">
                <a:solidFill>
                  <a:srgbClr val="0000FF"/>
                </a:solidFill>
                <a:latin typeface="Times New Roman" pitchFamily="18" charset="0"/>
                <a:ea typeface="標楷體" pitchFamily="65" charset="-120"/>
                <a:cs typeface="Times New Roman" pitchFamily="18" charset="0"/>
              </a:rPr>
              <a:t>, the control circuit will be generated as the C Code</a:t>
            </a:r>
          </a:p>
          <a:p>
            <a:pPr marL="342900" indent="-342900">
              <a:lnSpc>
                <a:spcPct val="150000"/>
              </a:lnSpc>
              <a:spcBef>
                <a:spcPts val="1200"/>
              </a:spcBef>
              <a:buFont typeface="+mj-lt"/>
              <a:buAutoNum type="arabicPeriod"/>
            </a:pPr>
            <a:r>
              <a:rPr lang="en-US" altLang="zh-TW" b="1" dirty="0">
                <a:solidFill>
                  <a:srgbClr val="0000FF"/>
                </a:solidFill>
                <a:latin typeface="Times New Roman" pitchFamily="18" charset="0"/>
                <a:ea typeface="標楷體" pitchFamily="65" charset="-120"/>
                <a:cs typeface="Times New Roman" pitchFamily="18" charset="0"/>
              </a:rPr>
              <a:t>This code and all necessary project files are stored in a sub-folder in the same directory as the main </a:t>
            </a:r>
            <a:r>
              <a:rPr lang="en-US" altLang="zh-TW" b="1" dirty="0" smtClean="0">
                <a:solidFill>
                  <a:srgbClr val="0000FF"/>
                </a:solidFill>
                <a:latin typeface="Times New Roman" pitchFamily="18" charset="0"/>
                <a:ea typeface="標楷體" pitchFamily="65" charset="-120"/>
                <a:cs typeface="Times New Roman" pitchFamily="18" charset="0"/>
              </a:rPr>
              <a:t>schematic file</a:t>
            </a:r>
            <a:r>
              <a:rPr lang="en-US" altLang="zh-TW" b="1" dirty="0">
                <a:solidFill>
                  <a:srgbClr val="0000FF"/>
                </a:solidFill>
                <a:latin typeface="Times New Roman" pitchFamily="18" charset="0"/>
                <a:ea typeface="標楷體" pitchFamily="65" charset="-120"/>
                <a:cs typeface="Times New Roman" pitchFamily="18" charset="0"/>
              </a:rPr>
              <a:t>. User can load the project files into TI’s Code Composer </a:t>
            </a:r>
            <a:r>
              <a:rPr lang="en-US" altLang="zh-TW" b="1" dirty="0" smtClean="0">
                <a:solidFill>
                  <a:srgbClr val="0000FF"/>
                </a:solidFill>
                <a:latin typeface="Times New Roman" pitchFamily="18" charset="0"/>
                <a:ea typeface="標楷體" pitchFamily="65" charset="-120"/>
                <a:cs typeface="Times New Roman" pitchFamily="18" charset="0"/>
              </a:rPr>
              <a:t>Studio </a:t>
            </a:r>
            <a:r>
              <a:rPr lang="en-US" altLang="zh-TW" b="1" dirty="0" smtClean="0">
                <a:solidFill>
                  <a:srgbClr val="008000"/>
                </a:solidFill>
                <a:latin typeface="Times New Roman" pitchFamily="18" charset="0"/>
                <a:ea typeface="標楷體" pitchFamily="65" charset="-120"/>
                <a:cs typeface="Times New Roman" pitchFamily="18" charset="0"/>
              </a:rPr>
              <a:t>(CCS) </a:t>
            </a:r>
            <a:r>
              <a:rPr lang="en-US" altLang="zh-TW" b="1" dirty="0">
                <a:solidFill>
                  <a:srgbClr val="0000FF"/>
                </a:solidFill>
                <a:latin typeface="Times New Roman" pitchFamily="18" charset="0"/>
                <a:ea typeface="標楷體" pitchFamily="65" charset="-120"/>
                <a:cs typeface="Times New Roman" pitchFamily="18" charset="0"/>
              </a:rPr>
              <a:t>environment, compile the code, and </a:t>
            </a:r>
            <a:r>
              <a:rPr lang="en-US" altLang="zh-TW" b="1" dirty="0" smtClean="0">
                <a:solidFill>
                  <a:srgbClr val="0000FF"/>
                </a:solidFill>
                <a:latin typeface="Times New Roman" pitchFamily="18" charset="0"/>
                <a:ea typeface="標楷體" pitchFamily="65" charset="-120"/>
                <a:cs typeface="Times New Roman" pitchFamily="18" charset="0"/>
              </a:rPr>
              <a:t>upload it </a:t>
            </a:r>
            <a:r>
              <a:rPr lang="en-US" altLang="zh-TW" b="1" dirty="0">
                <a:solidFill>
                  <a:srgbClr val="0000FF"/>
                </a:solidFill>
                <a:latin typeface="Times New Roman" pitchFamily="18" charset="0"/>
                <a:ea typeface="標楷體" pitchFamily="65" charset="-120"/>
                <a:cs typeface="Times New Roman" pitchFamily="18" charset="0"/>
              </a:rPr>
              <a:t>onto the DSP hardware for real-time operation</a:t>
            </a:r>
            <a:r>
              <a:rPr lang="en-US" altLang="zh-TW" b="1" dirty="0" smtClean="0">
                <a:solidFill>
                  <a:srgbClr val="0000FF"/>
                </a:solidFill>
                <a:latin typeface="Times New Roman" pitchFamily="18" charset="0"/>
                <a:ea typeface="標楷體" pitchFamily="65" charset="-120"/>
                <a:cs typeface="Times New Roman" pitchFamily="18" charset="0"/>
              </a:rPr>
              <a:t>.</a:t>
            </a:r>
          </a:p>
          <a:p>
            <a:pPr marL="342900" indent="-342900">
              <a:lnSpc>
                <a:spcPct val="150000"/>
              </a:lnSpc>
              <a:spcBef>
                <a:spcPts val="1200"/>
              </a:spcBef>
              <a:buFont typeface="+mj-lt"/>
              <a:buAutoNum type="arabicPeriod"/>
            </a:pPr>
            <a:r>
              <a:rPr lang="en-US" altLang="zh-TW" b="1" dirty="0" smtClean="0">
                <a:solidFill>
                  <a:srgbClr val="0000FF"/>
                </a:solidFill>
                <a:latin typeface="Times New Roman" pitchFamily="18" charset="0"/>
                <a:ea typeface="標楷體" pitchFamily="65" charset="-120"/>
                <a:cs typeface="Times New Roman" pitchFamily="18" charset="0"/>
              </a:rPr>
              <a:t>For example, Lab1.psimsch will generate a sub-directory as Lab1(C code)</a:t>
            </a:r>
            <a:endParaRPr lang="en-US" altLang="zh-TW" b="1" dirty="0">
              <a:solidFill>
                <a:srgbClr val="0000FF"/>
              </a:solidFill>
              <a:latin typeface="Times New Roman" pitchFamily="18" charset="0"/>
              <a:ea typeface="標楷體" pitchFamily="65" charset="-120"/>
              <a:cs typeface="Times New Roman" pitchFamily="18" charset="0"/>
            </a:endParaRPr>
          </a:p>
        </p:txBody>
      </p:sp>
      <p:sp>
        <p:nvSpPr>
          <p:cNvPr id="5" name="文字方塊 4"/>
          <p:cNvSpPr txBox="1"/>
          <p:nvPr/>
        </p:nvSpPr>
        <p:spPr>
          <a:xfrm>
            <a:off x="711200" y="677333"/>
            <a:ext cx="5163658" cy="461665"/>
          </a:xfrm>
          <a:prstGeom prst="rect">
            <a:avLst/>
          </a:prstGeom>
          <a:noFill/>
        </p:spPr>
        <p:txBody>
          <a:bodyPr wrap="none" rtlCol="0">
            <a:spAutoFit/>
          </a:bodyPr>
          <a:lstStyle/>
          <a:p>
            <a:r>
              <a:rPr lang="en-US" altLang="zh-TW" sz="2400" b="1" dirty="0" smtClean="0">
                <a:solidFill>
                  <a:srgbClr val="FF0000"/>
                </a:solidFill>
                <a:latin typeface="Times New Roman" pitchFamily="18" charset="0"/>
                <a:ea typeface="標楷體" pitchFamily="65" charset="-120"/>
                <a:cs typeface="Times New Roman" pitchFamily="18" charset="0"/>
              </a:rPr>
              <a:t>Code Generation Procedure in PSIM</a:t>
            </a:r>
            <a:endParaRPr lang="zh-TW" altLang="en-US" sz="2400" b="1" dirty="0">
              <a:solidFill>
                <a:srgbClr val="FF0000"/>
              </a:solidFill>
              <a:latin typeface="Times New Roman" pitchFamily="18" charset="0"/>
              <a:ea typeface="標楷體" pitchFamily="65" charset="-120"/>
              <a:cs typeface="Times New Roman" pitchFamily="18"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44</a:t>
            </a:fld>
            <a:endParaRPr lang="zh-TW" altLang="en-US"/>
          </a:p>
        </p:txBody>
      </p:sp>
      <p:sp>
        <p:nvSpPr>
          <p:cNvPr id="4" name="矩形 3"/>
          <p:cNvSpPr/>
          <p:nvPr/>
        </p:nvSpPr>
        <p:spPr>
          <a:xfrm>
            <a:off x="491067" y="159435"/>
            <a:ext cx="6900334" cy="830997"/>
          </a:xfrm>
          <a:prstGeom prst="rect">
            <a:avLst/>
          </a:prstGeom>
        </p:spPr>
        <p:txBody>
          <a:bodyPr wrap="square">
            <a:spAutoFit/>
          </a:bodyPr>
          <a:lstStyle/>
          <a:p>
            <a:r>
              <a:rPr lang="en-US" altLang="zh-TW" sz="2400" b="1" dirty="0" smtClean="0">
                <a:solidFill>
                  <a:srgbClr val="FF0000"/>
                </a:solidFill>
                <a:latin typeface="Times New Roman" pitchFamily="18" charset="0"/>
                <a:ea typeface="標楷體" pitchFamily="65" charset="-120"/>
                <a:cs typeface="Times New Roman" pitchFamily="18" charset="0"/>
              </a:rPr>
              <a:t>Using TI Code Composer Studio (CCS) to Compile the Code and Program it into DSP</a:t>
            </a:r>
            <a:r>
              <a:rPr lang="zh-TW" altLang="en-US" sz="2400" b="1" dirty="0" smtClean="0">
                <a:solidFill>
                  <a:srgbClr val="FF0000"/>
                </a:solidFill>
                <a:latin typeface="Times New Roman" pitchFamily="18" charset="0"/>
                <a:ea typeface="標楷體" pitchFamily="65" charset="-120"/>
                <a:cs typeface="Times New Roman" pitchFamily="18" charset="0"/>
              </a:rPr>
              <a:t> </a:t>
            </a:r>
            <a:r>
              <a:rPr lang="en-US" altLang="zh-TW" sz="2400" b="1" dirty="0" smtClean="0">
                <a:solidFill>
                  <a:srgbClr val="FF0000"/>
                </a:solidFill>
                <a:latin typeface="Times New Roman" pitchFamily="18" charset="0"/>
                <a:ea typeface="標楷體" pitchFamily="65" charset="-120"/>
                <a:cs typeface="Times New Roman" pitchFamily="18" charset="0"/>
              </a:rPr>
              <a:t>(1/2)</a:t>
            </a:r>
            <a:endParaRPr lang="zh-TW" altLang="en-US" sz="2400" b="1" dirty="0">
              <a:solidFill>
                <a:srgbClr val="FF0000"/>
              </a:solidFill>
              <a:latin typeface="Times New Roman" pitchFamily="18" charset="0"/>
              <a:ea typeface="標楷體" pitchFamily="65" charset="-120"/>
              <a:cs typeface="Times New Roman" pitchFamily="18" charset="0"/>
            </a:endParaRPr>
          </a:p>
        </p:txBody>
      </p:sp>
      <p:sp>
        <p:nvSpPr>
          <p:cNvPr id="6" name="矩形 5"/>
          <p:cNvSpPr/>
          <p:nvPr/>
        </p:nvSpPr>
        <p:spPr>
          <a:xfrm>
            <a:off x="821266" y="991568"/>
            <a:ext cx="7357533" cy="1708160"/>
          </a:xfrm>
          <a:prstGeom prst="rect">
            <a:avLst/>
          </a:prstGeom>
        </p:spPr>
        <p:txBody>
          <a:bodyPr wrap="square">
            <a:spAutoFit/>
          </a:bodyPr>
          <a:lstStyle/>
          <a:p>
            <a:pPr marL="342900" indent="-342900">
              <a:spcBef>
                <a:spcPts val="600"/>
              </a:spcBef>
              <a:buFont typeface="+mj-lt"/>
              <a:buAutoNum type="arabicPeriod"/>
            </a:pPr>
            <a:r>
              <a:rPr lang="en-US" altLang="zh-TW" b="1" dirty="0" smtClean="0">
                <a:solidFill>
                  <a:srgbClr val="0000FF"/>
                </a:solidFill>
                <a:latin typeface="Times New Roman" pitchFamily="18" charset="0"/>
                <a:ea typeface="標楷體" pitchFamily="65" charset="-120"/>
                <a:cs typeface="Times New Roman" pitchFamily="18" charset="0"/>
              </a:rPr>
              <a:t>Connect the JTAG cable from the computer USB to PEK-110 JTAG port</a:t>
            </a:r>
          </a:p>
          <a:p>
            <a:pPr marL="342900" indent="-342900">
              <a:spcBef>
                <a:spcPts val="600"/>
              </a:spcBef>
              <a:buFont typeface="+mj-lt"/>
              <a:buAutoNum type="arabicPeriod"/>
            </a:pPr>
            <a:r>
              <a:rPr lang="en-US" altLang="zh-TW" b="1" dirty="0" smtClean="0">
                <a:solidFill>
                  <a:srgbClr val="0000FF"/>
                </a:solidFill>
                <a:latin typeface="Times New Roman" pitchFamily="18" charset="0"/>
                <a:ea typeface="標楷體" pitchFamily="65" charset="-120"/>
                <a:cs typeface="Times New Roman" pitchFamily="18" charset="0"/>
              </a:rPr>
              <a:t>Select the project file under sub-directory Lab1 (C code): Lab1.pjt</a:t>
            </a:r>
          </a:p>
          <a:p>
            <a:pPr marL="342900" indent="-342900">
              <a:spcBef>
                <a:spcPts val="600"/>
              </a:spcBef>
              <a:buFont typeface="+mj-lt"/>
              <a:buAutoNum type="arabicPeriod"/>
            </a:pPr>
            <a:r>
              <a:rPr lang="en-US" altLang="zh-TW" b="1" dirty="0" smtClean="0">
                <a:solidFill>
                  <a:srgbClr val="0000FF"/>
                </a:solidFill>
                <a:latin typeface="Times New Roman" pitchFamily="18" charset="0"/>
                <a:ea typeface="標楷體" pitchFamily="65" charset="-120"/>
                <a:cs typeface="Times New Roman" pitchFamily="18" charset="0"/>
              </a:rPr>
              <a:t>Project =&gt; Import Legacy CCSv3.3 Project</a:t>
            </a:r>
          </a:p>
          <a:p>
            <a:pPr marL="342900" indent="-342900">
              <a:spcBef>
                <a:spcPts val="600"/>
              </a:spcBef>
              <a:buFont typeface="+mj-lt"/>
              <a:buAutoNum type="arabicPeriod"/>
            </a:pPr>
            <a:r>
              <a:rPr lang="en-US" altLang="zh-TW" b="1" dirty="0" smtClean="0">
                <a:solidFill>
                  <a:srgbClr val="0000FF"/>
                </a:solidFill>
                <a:latin typeface="Times New Roman" pitchFamily="18" charset="0"/>
                <a:ea typeface="標楷體" pitchFamily="65" charset="-120"/>
                <a:cs typeface="Times New Roman" pitchFamily="18" charset="0"/>
              </a:rPr>
              <a:t>Select Lab1.pjt =&gt; Next =&gt; Finish</a:t>
            </a:r>
            <a:endParaRPr lang="en-US" altLang="zh-TW" b="1" dirty="0">
              <a:solidFill>
                <a:srgbClr val="0000FF"/>
              </a:solidFill>
              <a:latin typeface="Times New Roman" pitchFamily="18" charset="0"/>
              <a:ea typeface="標楷體" pitchFamily="65" charset="-120"/>
              <a:cs typeface="Times New Roman" pitchFamily="18" charset="0"/>
            </a:endParaRPr>
          </a:p>
        </p:txBody>
      </p:sp>
      <p:pic>
        <p:nvPicPr>
          <p:cNvPr id="74754" name="圖片 81"/>
          <p:cNvPicPr>
            <a:picLocks noChangeAspect="1" noChangeArrowheads="1"/>
          </p:cNvPicPr>
          <p:nvPr/>
        </p:nvPicPr>
        <p:blipFill>
          <a:blip r:embed="rId2" cstate="print"/>
          <a:srcRect/>
          <a:stretch>
            <a:fillRect/>
          </a:stretch>
        </p:blipFill>
        <p:spPr bwMode="auto">
          <a:xfrm>
            <a:off x="1337733" y="2839310"/>
            <a:ext cx="5554133" cy="401869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45</a:t>
            </a:fld>
            <a:endParaRPr lang="zh-TW" altLang="en-US"/>
          </a:p>
        </p:txBody>
      </p:sp>
      <p:sp>
        <p:nvSpPr>
          <p:cNvPr id="3" name="矩形 2"/>
          <p:cNvSpPr/>
          <p:nvPr/>
        </p:nvSpPr>
        <p:spPr>
          <a:xfrm>
            <a:off x="567266" y="850667"/>
            <a:ext cx="8373533" cy="1908215"/>
          </a:xfrm>
          <a:prstGeom prst="rect">
            <a:avLst/>
          </a:prstGeom>
        </p:spPr>
        <p:txBody>
          <a:bodyPr wrap="square">
            <a:spAutoFit/>
          </a:bodyPr>
          <a:lstStyle/>
          <a:p>
            <a:pPr marL="457200" indent="-457200">
              <a:spcBef>
                <a:spcPts val="600"/>
              </a:spcBef>
              <a:buFont typeface="+mj-lt"/>
              <a:buAutoNum type="arabicPeriod" startAt="4"/>
            </a:pPr>
            <a:r>
              <a:rPr lang="en-US" altLang="zh-TW" b="1" dirty="0" smtClean="0">
                <a:solidFill>
                  <a:srgbClr val="0000FF"/>
                </a:solidFill>
                <a:latin typeface="Times New Roman" pitchFamily="18" charset="0"/>
                <a:ea typeface="標楷體" pitchFamily="65" charset="-120"/>
                <a:cs typeface="Times New Roman" pitchFamily="18" charset="0"/>
              </a:rPr>
              <a:t>Select Lab1[Active, </a:t>
            </a:r>
            <a:r>
              <a:rPr lang="en-US" altLang="zh-TW" b="1" dirty="0" err="1" smtClean="0">
                <a:solidFill>
                  <a:srgbClr val="0000FF"/>
                </a:solidFill>
                <a:latin typeface="Times New Roman" pitchFamily="18" charset="0"/>
                <a:ea typeface="標楷體" pitchFamily="65" charset="-120"/>
                <a:cs typeface="Times New Roman" pitchFamily="18" charset="0"/>
              </a:rPr>
              <a:t>FlashRamRelease</a:t>
            </a:r>
            <a:r>
              <a:rPr lang="en-US" altLang="zh-TW" b="1" dirty="0" smtClean="0">
                <a:solidFill>
                  <a:srgbClr val="0000FF"/>
                </a:solidFill>
                <a:latin typeface="Times New Roman" pitchFamily="18" charset="0"/>
                <a:ea typeface="標楷體" pitchFamily="65" charset="-120"/>
                <a:cs typeface="Times New Roman" pitchFamily="18" charset="0"/>
              </a:rPr>
              <a:t>] =&gt; Build all, the</a:t>
            </a:r>
            <a:r>
              <a:rPr lang="zh-TW" altLang="en-US" b="1" dirty="0" smtClean="0">
                <a:solidFill>
                  <a:srgbClr val="0000FF"/>
                </a:solidFill>
                <a:latin typeface="Times New Roman" pitchFamily="18" charset="0"/>
                <a:ea typeface="標楷體" pitchFamily="65" charset="-120"/>
                <a:cs typeface="Times New Roman" pitchFamily="18" charset="0"/>
              </a:rPr>
              <a:t> </a:t>
            </a:r>
            <a:r>
              <a:rPr lang="en-US" altLang="zh-TW" b="1" dirty="0" err="1" smtClean="0">
                <a:solidFill>
                  <a:srgbClr val="0000FF"/>
                </a:solidFill>
                <a:latin typeface="Times New Roman" pitchFamily="18" charset="0"/>
                <a:ea typeface="標楷體" pitchFamily="65" charset="-120"/>
                <a:cs typeface="Times New Roman" pitchFamily="18" charset="0"/>
              </a:rPr>
              <a:t>Warrnings</a:t>
            </a:r>
            <a:r>
              <a:rPr lang="en-US" altLang="zh-TW" b="1" dirty="0" smtClean="0">
                <a:solidFill>
                  <a:srgbClr val="0000FF"/>
                </a:solidFill>
                <a:latin typeface="Times New Roman" pitchFamily="18" charset="0"/>
                <a:ea typeface="標楷體" pitchFamily="65" charset="-120"/>
                <a:cs typeface="Times New Roman" pitchFamily="18" charset="0"/>
              </a:rPr>
              <a:t> can be ignored</a:t>
            </a:r>
          </a:p>
          <a:p>
            <a:pPr marL="457200" indent="-457200">
              <a:spcBef>
                <a:spcPts val="600"/>
              </a:spcBef>
              <a:buFont typeface="+mj-lt"/>
              <a:buAutoNum type="arabicPeriod" startAt="4"/>
            </a:pPr>
            <a:r>
              <a:rPr lang="en-US" altLang="zh-TW" b="1" dirty="0" smtClean="0">
                <a:solidFill>
                  <a:srgbClr val="0000FF"/>
                </a:solidFill>
                <a:latin typeface="Times New Roman" pitchFamily="18" charset="0"/>
                <a:ea typeface="標楷體" pitchFamily="65" charset="-120"/>
                <a:cs typeface="Times New Roman" pitchFamily="18" charset="0"/>
              </a:rPr>
              <a:t>Select Lab1[Active, </a:t>
            </a:r>
            <a:r>
              <a:rPr lang="en-US" altLang="zh-TW" b="1" dirty="0" err="1" smtClean="0">
                <a:solidFill>
                  <a:srgbClr val="0000FF"/>
                </a:solidFill>
                <a:latin typeface="Times New Roman" pitchFamily="18" charset="0"/>
                <a:ea typeface="標楷體" pitchFamily="65" charset="-120"/>
                <a:cs typeface="Times New Roman" pitchFamily="18" charset="0"/>
              </a:rPr>
              <a:t>FlashRamRelease</a:t>
            </a:r>
            <a:r>
              <a:rPr lang="en-US" altLang="zh-TW" b="1" dirty="0" smtClean="0">
                <a:solidFill>
                  <a:srgbClr val="0000FF"/>
                </a:solidFill>
                <a:latin typeface="Times New Roman" pitchFamily="18" charset="0"/>
                <a:ea typeface="標楷體" pitchFamily="65" charset="-120"/>
                <a:cs typeface="Times New Roman" pitchFamily="18" charset="0"/>
              </a:rPr>
              <a:t>]=&gt;Right click the mouse=&gt;Properties=&gt; Do the following setting 1~5</a:t>
            </a:r>
          </a:p>
          <a:p>
            <a:pPr marL="457200" indent="-457200">
              <a:spcBef>
                <a:spcPts val="600"/>
              </a:spcBef>
              <a:buFont typeface="+mj-lt"/>
              <a:buAutoNum type="arabicPeriod" startAt="4"/>
            </a:pPr>
            <a:r>
              <a:rPr lang="en-US" altLang="zh-TW" b="1" dirty="0" smtClean="0">
                <a:solidFill>
                  <a:srgbClr val="0000FF"/>
                </a:solidFill>
                <a:latin typeface="Times New Roman" pitchFamily="18" charset="0"/>
                <a:ea typeface="標楷體" pitchFamily="65" charset="-120"/>
                <a:cs typeface="Times New Roman" pitchFamily="18" charset="0"/>
              </a:rPr>
              <a:t>RUN =&gt; Debug =&gt;The code will be programmed into DSP  IC=&gt; Exit CCS</a:t>
            </a:r>
            <a:r>
              <a:rPr lang="zh-TW" altLang="en-US" b="1" dirty="0" smtClean="0">
                <a:solidFill>
                  <a:srgbClr val="0000FF"/>
                </a:solidFill>
                <a:latin typeface="Times New Roman" pitchFamily="18" charset="0"/>
                <a:ea typeface="標楷體" pitchFamily="65" charset="-120"/>
                <a:cs typeface="Times New Roman" pitchFamily="18" charset="0"/>
              </a:rPr>
              <a:t> </a:t>
            </a:r>
            <a:r>
              <a:rPr lang="en-US" altLang="zh-TW" b="1" dirty="0" smtClean="0">
                <a:solidFill>
                  <a:srgbClr val="0000FF"/>
                </a:solidFill>
                <a:latin typeface="Times New Roman" pitchFamily="18" charset="0"/>
                <a:ea typeface="標楷體" pitchFamily="65" charset="-120"/>
                <a:cs typeface="Times New Roman" pitchFamily="18" charset="0"/>
              </a:rPr>
              <a:t>=&gt;</a:t>
            </a:r>
            <a:r>
              <a:rPr lang="zh-TW" altLang="en-US" b="1" dirty="0">
                <a:solidFill>
                  <a:srgbClr val="0000FF"/>
                </a:solidFill>
                <a:latin typeface="Times New Roman" pitchFamily="18" charset="0"/>
                <a:ea typeface="標楷體" pitchFamily="65" charset="-120"/>
                <a:cs typeface="Times New Roman" pitchFamily="18" charset="0"/>
              </a:rPr>
              <a:t> </a:t>
            </a:r>
            <a:r>
              <a:rPr lang="en-US" altLang="zh-TW" b="1" dirty="0" smtClean="0">
                <a:solidFill>
                  <a:srgbClr val="0000FF"/>
                </a:solidFill>
                <a:latin typeface="Times New Roman" pitchFamily="18" charset="0"/>
                <a:ea typeface="標楷體" pitchFamily="65" charset="-120"/>
                <a:cs typeface="Times New Roman" pitchFamily="18" charset="0"/>
              </a:rPr>
              <a:t>Remove JTAG</a:t>
            </a:r>
            <a:endParaRPr lang="zh-TW" altLang="en-US" b="1" dirty="0">
              <a:solidFill>
                <a:srgbClr val="0000FF"/>
              </a:solidFill>
              <a:latin typeface="Times New Roman" pitchFamily="18" charset="0"/>
              <a:ea typeface="標楷體" pitchFamily="65" charset="-120"/>
              <a:cs typeface="Times New Roman" pitchFamily="18" charset="0"/>
            </a:endParaRPr>
          </a:p>
        </p:txBody>
      </p:sp>
      <p:sp>
        <p:nvSpPr>
          <p:cNvPr id="6" name="矩形 5"/>
          <p:cNvSpPr/>
          <p:nvPr/>
        </p:nvSpPr>
        <p:spPr>
          <a:xfrm>
            <a:off x="372532" y="83235"/>
            <a:ext cx="6900334" cy="830997"/>
          </a:xfrm>
          <a:prstGeom prst="rect">
            <a:avLst/>
          </a:prstGeom>
        </p:spPr>
        <p:txBody>
          <a:bodyPr wrap="square">
            <a:spAutoFit/>
          </a:bodyPr>
          <a:lstStyle/>
          <a:p>
            <a:r>
              <a:rPr lang="en-US" altLang="zh-TW" sz="2400" b="1" dirty="0" smtClean="0">
                <a:solidFill>
                  <a:srgbClr val="FF0000"/>
                </a:solidFill>
                <a:latin typeface="Times New Roman" pitchFamily="18" charset="0"/>
                <a:ea typeface="標楷體" pitchFamily="65" charset="-120"/>
                <a:cs typeface="Times New Roman" pitchFamily="18" charset="0"/>
              </a:rPr>
              <a:t>Using TI Code Composer Studio (CCS) to Compile the Code and Program it into DSP</a:t>
            </a:r>
            <a:r>
              <a:rPr lang="zh-TW" altLang="en-US" sz="2400" b="1" dirty="0" smtClean="0">
                <a:solidFill>
                  <a:srgbClr val="FF0000"/>
                </a:solidFill>
                <a:latin typeface="Times New Roman" pitchFamily="18" charset="0"/>
                <a:ea typeface="標楷體" pitchFamily="65" charset="-120"/>
                <a:cs typeface="Times New Roman" pitchFamily="18" charset="0"/>
              </a:rPr>
              <a:t> </a:t>
            </a:r>
            <a:r>
              <a:rPr lang="en-US" altLang="zh-TW" sz="2400" b="1" dirty="0" smtClean="0">
                <a:solidFill>
                  <a:srgbClr val="FF0000"/>
                </a:solidFill>
                <a:latin typeface="Times New Roman" pitchFamily="18" charset="0"/>
                <a:ea typeface="標楷體" pitchFamily="65" charset="-120"/>
                <a:cs typeface="Times New Roman" pitchFamily="18" charset="0"/>
              </a:rPr>
              <a:t>(2/2)</a:t>
            </a:r>
            <a:endParaRPr lang="zh-TW" altLang="en-US" sz="2400" b="1" dirty="0">
              <a:solidFill>
                <a:srgbClr val="FF0000"/>
              </a:solidFill>
              <a:latin typeface="Times New Roman" pitchFamily="18" charset="0"/>
              <a:ea typeface="標楷體" pitchFamily="65" charset="-120"/>
              <a:cs typeface="Times New Roman" pitchFamily="18" charset="0"/>
            </a:endParaRPr>
          </a:p>
        </p:txBody>
      </p:sp>
      <p:grpSp>
        <p:nvGrpSpPr>
          <p:cNvPr id="9" name="群組 8"/>
          <p:cNvGrpSpPr/>
          <p:nvPr/>
        </p:nvGrpSpPr>
        <p:grpSpPr>
          <a:xfrm>
            <a:off x="1295399" y="2819399"/>
            <a:ext cx="6451600" cy="3937001"/>
            <a:chOff x="1295399" y="2819399"/>
            <a:chExt cx="6451600" cy="3937001"/>
          </a:xfrm>
        </p:grpSpPr>
        <p:pic>
          <p:nvPicPr>
            <p:cNvPr id="75778" name="圖片 84"/>
            <p:cNvPicPr>
              <a:picLocks noChangeAspect="1" noChangeArrowheads="1"/>
            </p:cNvPicPr>
            <p:nvPr/>
          </p:nvPicPr>
          <p:blipFill>
            <a:blip r:embed="rId2" cstate="print"/>
            <a:srcRect/>
            <a:stretch>
              <a:fillRect/>
            </a:stretch>
          </p:blipFill>
          <p:spPr bwMode="auto">
            <a:xfrm>
              <a:off x="1295399" y="2819399"/>
              <a:ext cx="6451600" cy="3937001"/>
            </a:xfrm>
            <a:prstGeom prst="rect">
              <a:avLst/>
            </a:prstGeom>
            <a:noFill/>
            <a:ln w="9525">
              <a:noFill/>
              <a:miter lim="800000"/>
              <a:headEnd/>
              <a:tailEnd/>
            </a:ln>
          </p:spPr>
        </p:pic>
        <p:grpSp>
          <p:nvGrpSpPr>
            <p:cNvPr id="8" name="群組 7"/>
            <p:cNvGrpSpPr/>
            <p:nvPr/>
          </p:nvGrpSpPr>
          <p:grpSpPr>
            <a:xfrm>
              <a:off x="4428067" y="4377266"/>
              <a:ext cx="355600" cy="369332"/>
              <a:chOff x="347133" y="4021666"/>
              <a:chExt cx="355600" cy="369332"/>
            </a:xfrm>
          </p:grpSpPr>
          <p:sp>
            <p:nvSpPr>
              <p:cNvPr id="5" name="橢圓 4"/>
              <p:cNvSpPr/>
              <p:nvPr/>
            </p:nvSpPr>
            <p:spPr>
              <a:xfrm>
                <a:off x="347133" y="4030133"/>
                <a:ext cx="355600" cy="34713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 name="文字方塊 6"/>
              <p:cNvSpPr txBox="1"/>
              <p:nvPr/>
            </p:nvSpPr>
            <p:spPr>
              <a:xfrm>
                <a:off x="381000" y="4021666"/>
                <a:ext cx="301686" cy="369332"/>
              </a:xfrm>
              <a:prstGeom prst="rect">
                <a:avLst/>
              </a:prstGeom>
              <a:noFill/>
            </p:spPr>
            <p:txBody>
              <a:bodyPr wrap="none" rtlCol="0">
                <a:spAutoFit/>
              </a:bodyPr>
              <a:lstStyle/>
              <a:p>
                <a:r>
                  <a:rPr lang="en-US" altLang="zh-TW" dirty="0" smtClean="0"/>
                  <a:t>1</a:t>
                </a:r>
                <a:endParaRPr lang="zh-TW" altLang="en-US" dirty="0"/>
              </a:p>
            </p:txBody>
          </p:sp>
        </p:grpSp>
        <p:grpSp>
          <p:nvGrpSpPr>
            <p:cNvPr id="10" name="群組 9"/>
            <p:cNvGrpSpPr/>
            <p:nvPr/>
          </p:nvGrpSpPr>
          <p:grpSpPr>
            <a:xfrm>
              <a:off x="6612467" y="4368799"/>
              <a:ext cx="355600" cy="369332"/>
              <a:chOff x="347133" y="4021666"/>
              <a:chExt cx="355600" cy="369332"/>
            </a:xfrm>
          </p:grpSpPr>
          <p:sp>
            <p:nvSpPr>
              <p:cNvPr id="11" name="橢圓 10"/>
              <p:cNvSpPr/>
              <p:nvPr/>
            </p:nvSpPr>
            <p:spPr>
              <a:xfrm>
                <a:off x="347133" y="4030133"/>
                <a:ext cx="355600" cy="34713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 name="文字方塊 11"/>
              <p:cNvSpPr txBox="1"/>
              <p:nvPr/>
            </p:nvSpPr>
            <p:spPr>
              <a:xfrm>
                <a:off x="381000" y="4021666"/>
                <a:ext cx="301686" cy="369332"/>
              </a:xfrm>
              <a:prstGeom prst="rect">
                <a:avLst/>
              </a:prstGeom>
              <a:noFill/>
            </p:spPr>
            <p:txBody>
              <a:bodyPr wrap="none" rtlCol="0">
                <a:spAutoFit/>
              </a:bodyPr>
              <a:lstStyle/>
              <a:p>
                <a:r>
                  <a:rPr lang="en-US" altLang="zh-TW" dirty="0" smtClean="0"/>
                  <a:t>2</a:t>
                </a:r>
                <a:endParaRPr lang="zh-TW" altLang="en-US" dirty="0"/>
              </a:p>
            </p:txBody>
          </p:sp>
        </p:grpSp>
        <p:grpSp>
          <p:nvGrpSpPr>
            <p:cNvPr id="13" name="群組 12"/>
            <p:cNvGrpSpPr/>
            <p:nvPr/>
          </p:nvGrpSpPr>
          <p:grpSpPr>
            <a:xfrm>
              <a:off x="5689601" y="4741332"/>
              <a:ext cx="355600" cy="369332"/>
              <a:chOff x="347133" y="4021666"/>
              <a:chExt cx="355600" cy="369332"/>
            </a:xfrm>
          </p:grpSpPr>
          <p:sp>
            <p:nvSpPr>
              <p:cNvPr id="14" name="橢圓 13"/>
              <p:cNvSpPr/>
              <p:nvPr/>
            </p:nvSpPr>
            <p:spPr>
              <a:xfrm>
                <a:off x="347133" y="4030133"/>
                <a:ext cx="355600" cy="34713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5" name="文字方塊 14"/>
              <p:cNvSpPr txBox="1"/>
              <p:nvPr/>
            </p:nvSpPr>
            <p:spPr>
              <a:xfrm>
                <a:off x="381000" y="4021666"/>
                <a:ext cx="301686" cy="369332"/>
              </a:xfrm>
              <a:prstGeom prst="rect">
                <a:avLst/>
              </a:prstGeom>
              <a:noFill/>
            </p:spPr>
            <p:txBody>
              <a:bodyPr wrap="none" rtlCol="0">
                <a:spAutoFit/>
              </a:bodyPr>
              <a:lstStyle/>
              <a:p>
                <a:r>
                  <a:rPr lang="en-US" altLang="zh-TW" dirty="0" smtClean="0"/>
                  <a:t>3</a:t>
                </a:r>
                <a:endParaRPr lang="zh-TW" altLang="en-US" dirty="0"/>
              </a:p>
            </p:txBody>
          </p:sp>
        </p:grpSp>
        <p:grpSp>
          <p:nvGrpSpPr>
            <p:cNvPr id="16" name="群組 15"/>
            <p:cNvGrpSpPr/>
            <p:nvPr/>
          </p:nvGrpSpPr>
          <p:grpSpPr>
            <a:xfrm>
              <a:off x="4800601" y="5757333"/>
              <a:ext cx="355600" cy="369332"/>
              <a:chOff x="347133" y="4021666"/>
              <a:chExt cx="355600" cy="369332"/>
            </a:xfrm>
          </p:grpSpPr>
          <p:sp>
            <p:nvSpPr>
              <p:cNvPr id="17" name="橢圓 16"/>
              <p:cNvSpPr/>
              <p:nvPr/>
            </p:nvSpPr>
            <p:spPr>
              <a:xfrm>
                <a:off x="347133" y="4030133"/>
                <a:ext cx="355600" cy="34713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8" name="文字方塊 17"/>
              <p:cNvSpPr txBox="1"/>
              <p:nvPr/>
            </p:nvSpPr>
            <p:spPr>
              <a:xfrm>
                <a:off x="381000" y="4021666"/>
                <a:ext cx="301686" cy="369332"/>
              </a:xfrm>
              <a:prstGeom prst="rect">
                <a:avLst/>
              </a:prstGeom>
              <a:noFill/>
            </p:spPr>
            <p:txBody>
              <a:bodyPr wrap="none" rtlCol="0">
                <a:spAutoFit/>
              </a:bodyPr>
              <a:lstStyle/>
              <a:p>
                <a:r>
                  <a:rPr lang="en-US" altLang="zh-TW" dirty="0" smtClean="0"/>
                  <a:t>4</a:t>
                </a:r>
                <a:endParaRPr lang="zh-TW" altLang="en-US" dirty="0"/>
              </a:p>
            </p:txBody>
          </p:sp>
        </p:grpSp>
        <p:grpSp>
          <p:nvGrpSpPr>
            <p:cNvPr id="19" name="群組 18"/>
            <p:cNvGrpSpPr/>
            <p:nvPr/>
          </p:nvGrpSpPr>
          <p:grpSpPr>
            <a:xfrm>
              <a:off x="5960534" y="6349999"/>
              <a:ext cx="355600" cy="369332"/>
              <a:chOff x="347133" y="4021666"/>
              <a:chExt cx="355600" cy="369332"/>
            </a:xfrm>
          </p:grpSpPr>
          <p:sp>
            <p:nvSpPr>
              <p:cNvPr id="20" name="橢圓 19"/>
              <p:cNvSpPr/>
              <p:nvPr/>
            </p:nvSpPr>
            <p:spPr>
              <a:xfrm>
                <a:off x="347133" y="4030133"/>
                <a:ext cx="355600" cy="34713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1" name="文字方塊 20"/>
              <p:cNvSpPr txBox="1"/>
              <p:nvPr/>
            </p:nvSpPr>
            <p:spPr>
              <a:xfrm>
                <a:off x="381000" y="4021666"/>
                <a:ext cx="301686" cy="369332"/>
              </a:xfrm>
              <a:prstGeom prst="rect">
                <a:avLst/>
              </a:prstGeom>
              <a:noFill/>
            </p:spPr>
            <p:txBody>
              <a:bodyPr wrap="none" rtlCol="0">
                <a:spAutoFit/>
              </a:bodyPr>
              <a:lstStyle/>
              <a:p>
                <a:r>
                  <a:rPr lang="en-US" altLang="zh-TW" dirty="0" smtClean="0"/>
                  <a:t>5</a:t>
                </a:r>
                <a:endParaRPr lang="zh-TW" altLang="en-US" dirty="0"/>
              </a:p>
            </p:txBody>
          </p:sp>
        </p:grpSp>
      </p:gr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46</a:t>
            </a:fld>
            <a:endParaRPr lang="zh-TW" altLang="en-US"/>
          </a:p>
        </p:txBody>
      </p:sp>
      <p:sp>
        <p:nvSpPr>
          <p:cNvPr id="3" name="矩形 2"/>
          <p:cNvSpPr/>
          <p:nvPr/>
        </p:nvSpPr>
        <p:spPr>
          <a:xfrm>
            <a:off x="542204" y="543467"/>
            <a:ext cx="5700600" cy="461665"/>
          </a:xfrm>
          <a:prstGeom prst="rect">
            <a:avLst/>
          </a:prstGeom>
        </p:spPr>
        <p:txBody>
          <a:bodyPr wrap="none">
            <a:spAutoFit/>
          </a:bodyPr>
          <a:lstStyle/>
          <a:p>
            <a:pPr marL="342900" indent="-342900"/>
            <a:r>
              <a:rPr lang="en-US" altLang="zh-TW" sz="2400" b="1" dirty="0" smtClean="0">
                <a:solidFill>
                  <a:srgbClr val="FF0000"/>
                </a:solidFill>
                <a:latin typeface="Times New Roman" panose="02020603050405020304" pitchFamily="18" charset="0"/>
                <a:ea typeface="標楷體" pitchFamily="65" charset="-120"/>
                <a:cs typeface="Times New Roman" panose="02020603050405020304" pitchFamily="18" charset="0"/>
              </a:rPr>
              <a:t>Experiment Instrument Setup (PTS-1000)</a:t>
            </a:r>
            <a:endParaRPr lang="zh-TW" altLang="en-US" sz="2400" b="1" dirty="0">
              <a:solidFill>
                <a:srgbClr val="FF0000"/>
              </a:solidFill>
              <a:latin typeface="Times New Roman" panose="02020603050405020304" pitchFamily="18" charset="0"/>
              <a:ea typeface="標楷體" pitchFamily="65" charset="-120"/>
              <a:cs typeface="Times New Roman" panose="02020603050405020304" pitchFamily="18" charset="0"/>
            </a:endParaRPr>
          </a:p>
        </p:txBody>
      </p:sp>
      <p:grpSp>
        <p:nvGrpSpPr>
          <p:cNvPr id="4" name="Group 5"/>
          <p:cNvGrpSpPr>
            <a:grpSpLocks/>
          </p:cNvGrpSpPr>
          <p:nvPr/>
        </p:nvGrpSpPr>
        <p:grpSpPr bwMode="auto">
          <a:xfrm>
            <a:off x="753533" y="2192868"/>
            <a:ext cx="7210425" cy="3352800"/>
            <a:chOff x="384" y="1680"/>
            <a:chExt cx="4542" cy="2112"/>
          </a:xfrm>
        </p:grpSpPr>
        <p:pic>
          <p:nvPicPr>
            <p:cNvPr id="5" name="Picture 6" descr="PSW-80-135_Frond"/>
            <p:cNvPicPr>
              <a:picLocks noChangeAspect="1" noChangeArrowheads="1"/>
            </p:cNvPicPr>
            <p:nvPr/>
          </p:nvPicPr>
          <p:blipFill>
            <a:blip r:embed="rId2" cstate="print"/>
            <a:srcRect/>
            <a:stretch>
              <a:fillRect/>
            </a:stretch>
          </p:blipFill>
          <p:spPr bwMode="auto">
            <a:xfrm>
              <a:off x="384" y="2064"/>
              <a:ext cx="907" cy="1234"/>
            </a:xfrm>
            <a:prstGeom prst="rect">
              <a:avLst/>
            </a:prstGeom>
            <a:noFill/>
          </p:spPr>
        </p:pic>
        <p:pic>
          <p:nvPicPr>
            <p:cNvPr id="6" name="Picture 7" descr="Inverter"/>
            <p:cNvPicPr>
              <a:picLocks noChangeAspect="1" noChangeArrowheads="1"/>
            </p:cNvPicPr>
            <p:nvPr/>
          </p:nvPicPr>
          <p:blipFill>
            <a:blip r:embed="rId3" cstate="print"/>
            <a:srcRect/>
            <a:stretch>
              <a:fillRect/>
            </a:stretch>
          </p:blipFill>
          <p:spPr bwMode="auto">
            <a:xfrm>
              <a:off x="1968" y="2064"/>
              <a:ext cx="1134" cy="753"/>
            </a:xfrm>
            <a:prstGeom prst="rect">
              <a:avLst/>
            </a:prstGeom>
            <a:noFill/>
          </p:spPr>
        </p:pic>
        <p:pic>
          <p:nvPicPr>
            <p:cNvPr id="7" name="Picture 8" descr="GPL-100"/>
            <p:cNvPicPr>
              <a:picLocks noChangeAspect="1" noChangeArrowheads="1"/>
            </p:cNvPicPr>
            <p:nvPr/>
          </p:nvPicPr>
          <p:blipFill>
            <a:blip r:embed="rId4" cstate="print"/>
            <a:srcRect/>
            <a:stretch>
              <a:fillRect/>
            </a:stretch>
          </p:blipFill>
          <p:spPr bwMode="auto">
            <a:xfrm>
              <a:off x="3792" y="2832"/>
              <a:ext cx="1134" cy="753"/>
            </a:xfrm>
            <a:prstGeom prst="rect">
              <a:avLst/>
            </a:prstGeom>
            <a:noFill/>
          </p:spPr>
        </p:pic>
        <p:pic>
          <p:nvPicPr>
            <p:cNvPr id="8" name="Picture 9" descr="GPM-8212"/>
            <p:cNvPicPr>
              <a:picLocks noChangeAspect="1" noChangeArrowheads="1"/>
            </p:cNvPicPr>
            <p:nvPr/>
          </p:nvPicPr>
          <p:blipFill>
            <a:blip r:embed="rId5" cstate="print"/>
            <a:srcRect/>
            <a:stretch>
              <a:fillRect/>
            </a:stretch>
          </p:blipFill>
          <p:spPr bwMode="auto">
            <a:xfrm>
              <a:off x="3792" y="1872"/>
              <a:ext cx="1134" cy="771"/>
            </a:xfrm>
            <a:prstGeom prst="rect">
              <a:avLst/>
            </a:prstGeom>
            <a:noFill/>
          </p:spPr>
        </p:pic>
        <p:sp>
          <p:nvSpPr>
            <p:cNvPr id="9" name="Rectangle 10"/>
            <p:cNvSpPr>
              <a:spLocks noChangeArrowheads="1"/>
            </p:cNvSpPr>
            <p:nvPr/>
          </p:nvSpPr>
          <p:spPr bwMode="auto">
            <a:xfrm>
              <a:off x="576" y="1968"/>
              <a:ext cx="720" cy="192"/>
            </a:xfrm>
            <a:prstGeom prst="rect">
              <a:avLst/>
            </a:prstGeom>
            <a:noFill/>
            <a:ln w="9525">
              <a:solidFill>
                <a:srgbClr val="FF0000"/>
              </a:solidFill>
              <a:miter lim="800000"/>
              <a:headEnd/>
              <a:tailEnd/>
            </a:ln>
            <a:effectLst/>
          </p:spPr>
          <p:txBody>
            <a:bodyPr wrap="none" anchor="ctr"/>
            <a:lstStyle/>
            <a:p>
              <a:pPr algn="ctr"/>
              <a:r>
                <a:rPr lang="en-US" altLang="zh-TW" sz="1200"/>
                <a:t>PSW 250-4.5</a:t>
              </a:r>
            </a:p>
          </p:txBody>
        </p:sp>
        <p:sp>
          <p:nvSpPr>
            <p:cNvPr id="10" name="Rectangle 11"/>
            <p:cNvSpPr>
              <a:spLocks noChangeArrowheads="1"/>
            </p:cNvSpPr>
            <p:nvPr/>
          </p:nvSpPr>
          <p:spPr bwMode="auto">
            <a:xfrm>
              <a:off x="2256" y="1824"/>
              <a:ext cx="624" cy="192"/>
            </a:xfrm>
            <a:prstGeom prst="rect">
              <a:avLst/>
            </a:prstGeom>
            <a:noFill/>
            <a:ln w="9525">
              <a:solidFill>
                <a:srgbClr val="FF0000"/>
              </a:solidFill>
              <a:miter lim="800000"/>
              <a:headEnd/>
              <a:tailEnd/>
            </a:ln>
            <a:effectLst/>
          </p:spPr>
          <p:txBody>
            <a:bodyPr wrap="none" anchor="ctr"/>
            <a:lstStyle/>
            <a:p>
              <a:pPr algn="ctr"/>
              <a:r>
                <a:rPr lang="en-US" altLang="zh-TW" sz="1200"/>
                <a:t>Inverter</a:t>
              </a:r>
            </a:p>
          </p:txBody>
        </p:sp>
        <p:sp>
          <p:nvSpPr>
            <p:cNvPr id="11" name="Rectangle 12"/>
            <p:cNvSpPr>
              <a:spLocks noChangeArrowheads="1"/>
            </p:cNvSpPr>
            <p:nvPr/>
          </p:nvSpPr>
          <p:spPr bwMode="auto">
            <a:xfrm>
              <a:off x="4032" y="1680"/>
              <a:ext cx="624" cy="192"/>
            </a:xfrm>
            <a:prstGeom prst="rect">
              <a:avLst/>
            </a:prstGeom>
            <a:noFill/>
            <a:ln w="9525">
              <a:solidFill>
                <a:srgbClr val="FF0000"/>
              </a:solidFill>
              <a:miter lim="800000"/>
              <a:headEnd/>
              <a:tailEnd/>
            </a:ln>
            <a:effectLst/>
          </p:spPr>
          <p:txBody>
            <a:bodyPr wrap="none" anchor="ctr"/>
            <a:lstStyle/>
            <a:p>
              <a:pPr algn="ctr"/>
              <a:r>
                <a:rPr lang="en-US" altLang="zh-TW" sz="1200"/>
                <a:t>GPM-8212</a:t>
              </a:r>
            </a:p>
          </p:txBody>
        </p:sp>
        <p:sp>
          <p:nvSpPr>
            <p:cNvPr id="12" name="Rectangle 13"/>
            <p:cNvSpPr>
              <a:spLocks noChangeArrowheads="1"/>
            </p:cNvSpPr>
            <p:nvPr/>
          </p:nvSpPr>
          <p:spPr bwMode="auto">
            <a:xfrm>
              <a:off x="4080" y="3600"/>
              <a:ext cx="624" cy="192"/>
            </a:xfrm>
            <a:prstGeom prst="rect">
              <a:avLst/>
            </a:prstGeom>
            <a:noFill/>
            <a:ln w="9525">
              <a:solidFill>
                <a:srgbClr val="FF0000"/>
              </a:solidFill>
              <a:miter lim="800000"/>
              <a:headEnd/>
              <a:tailEnd/>
            </a:ln>
            <a:effectLst/>
          </p:spPr>
          <p:txBody>
            <a:bodyPr wrap="none" anchor="ctr"/>
            <a:lstStyle/>
            <a:p>
              <a:pPr algn="ctr"/>
              <a:r>
                <a:rPr lang="en-US" altLang="zh-TW" sz="1200"/>
                <a:t>GPL-100</a:t>
              </a:r>
            </a:p>
          </p:txBody>
        </p:sp>
        <p:sp>
          <p:nvSpPr>
            <p:cNvPr id="13" name="Line 14"/>
            <p:cNvSpPr>
              <a:spLocks noChangeShapeType="1"/>
            </p:cNvSpPr>
            <p:nvPr/>
          </p:nvSpPr>
          <p:spPr bwMode="auto">
            <a:xfrm>
              <a:off x="4320" y="2592"/>
              <a:ext cx="0" cy="240"/>
            </a:xfrm>
            <a:prstGeom prst="line">
              <a:avLst/>
            </a:prstGeom>
            <a:noFill/>
            <a:ln w="38100">
              <a:solidFill>
                <a:srgbClr val="FF0000"/>
              </a:solidFill>
              <a:round/>
              <a:headEnd/>
              <a:tailEnd/>
            </a:ln>
            <a:effectLst/>
          </p:spPr>
          <p:txBody>
            <a:bodyPr/>
            <a:lstStyle/>
            <a:p>
              <a:endParaRPr lang="zh-TW" altLang="en-US"/>
            </a:p>
          </p:txBody>
        </p:sp>
        <p:sp>
          <p:nvSpPr>
            <p:cNvPr id="14" name="Rectangle 15"/>
            <p:cNvSpPr>
              <a:spLocks noChangeArrowheads="1"/>
            </p:cNvSpPr>
            <p:nvPr/>
          </p:nvSpPr>
          <p:spPr bwMode="auto">
            <a:xfrm>
              <a:off x="1584" y="2256"/>
              <a:ext cx="384" cy="144"/>
            </a:xfrm>
            <a:prstGeom prst="rect">
              <a:avLst/>
            </a:prstGeom>
            <a:noFill/>
            <a:ln w="9525">
              <a:solidFill>
                <a:srgbClr val="0000FF"/>
              </a:solidFill>
              <a:miter lim="800000"/>
              <a:headEnd/>
              <a:tailEnd/>
            </a:ln>
            <a:effectLst/>
          </p:spPr>
          <p:txBody>
            <a:bodyPr wrap="none" anchor="ctr"/>
            <a:lstStyle/>
            <a:p>
              <a:pPr algn="ctr"/>
              <a:r>
                <a:rPr lang="en-US" altLang="zh-TW" sz="1200"/>
                <a:t>J1</a:t>
              </a:r>
            </a:p>
          </p:txBody>
        </p:sp>
        <p:sp>
          <p:nvSpPr>
            <p:cNvPr id="15" name="Rectangle 16"/>
            <p:cNvSpPr>
              <a:spLocks noChangeArrowheads="1"/>
            </p:cNvSpPr>
            <p:nvPr/>
          </p:nvSpPr>
          <p:spPr bwMode="auto">
            <a:xfrm>
              <a:off x="3120" y="2544"/>
              <a:ext cx="384" cy="144"/>
            </a:xfrm>
            <a:prstGeom prst="rect">
              <a:avLst/>
            </a:prstGeom>
            <a:noFill/>
            <a:ln w="9525">
              <a:solidFill>
                <a:srgbClr val="0000FF"/>
              </a:solidFill>
              <a:miter lim="800000"/>
              <a:headEnd/>
              <a:tailEnd/>
            </a:ln>
            <a:effectLst/>
          </p:spPr>
          <p:txBody>
            <a:bodyPr wrap="none" anchor="ctr"/>
            <a:lstStyle/>
            <a:p>
              <a:pPr algn="ctr"/>
              <a:r>
                <a:rPr lang="en-US" altLang="zh-TW" sz="1200"/>
                <a:t>J3</a:t>
              </a:r>
            </a:p>
          </p:txBody>
        </p:sp>
        <p:sp>
          <p:nvSpPr>
            <p:cNvPr id="16" name="Line 17"/>
            <p:cNvSpPr>
              <a:spLocks noChangeShapeType="1"/>
            </p:cNvSpPr>
            <p:nvPr/>
          </p:nvSpPr>
          <p:spPr bwMode="auto">
            <a:xfrm flipV="1">
              <a:off x="1104" y="2448"/>
              <a:ext cx="864" cy="240"/>
            </a:xfrm>
            <a:prstGeom prst="line">
              <a:avLst/>
            </a:prstGeom>
            <a:noFill/>
            <a:ln w="38100">
              <a:solidFill>
                <a:srgbClr val="FF0000"/>
              </a:solidFill>
              <a:round/>
              <a:headEnd/>
              <a:tailEnd/>
            </a:ln>
            <a:effectLst/>
          </p:spPr>
          <p:txBody>
            <a:bodyPr/>
            <a:lstStyle/>
            <a:p>
              <a:endParaRPr lang="zh-TW" altLang="en-US"/>
            </a:p>
          </p:txBody>
        </p:sp>
        <p:sp>
          <p:nvSpPr>
            <p:cNvPr id="17" name="Line 18"/>
            <p:cNvSpPr>
              <a:spLocks noChangeShapeType="1"/>
            </p:cNvSpPr>
            <p:nvPr/>
          </p:nvSpPr>
          <p:spPr bwMode="auto">
            <a:xfrm flipV="1">
              <a:off x="3168" y="2400"/>
              <a:ext cx="624" cy="96"/>
            </a:xfrm>
            <a:prstGeom prst="line">
              <a:avLst/>
            </a:prstGeom>
            <a:noFill/>
            <a:ln w="38100">
              <a:solidFill>
                <a:srgbClr val="FF0000"/>
              </a:solidFill>
              <a:round/>
              <a:headEnd/>
              <a:tailEnd/>
            </a:ln>
            <a:effectLst/>
          </p:spPr>
          <p:txBody>
            <a:bodyPr/>
            <a:lstStyle/>
            <a:p>
              <a:endParaRPr lang="zh-TW" altLang="en-US"/>
            </a:p>
          </p:txBody>
        </p:sp>
      </p:grpSp>
      <p:sp>
        <p:nvSpPr>
          <p:cNvPr id="19" name="文字方塊 18"/>
          <p:cNvSpPr txBox="1"/>
          <p:nvPr/>
        </p:nvSpPr>
        <p:spPr>
          <a:xfrm>
            <a:off x="745066" y="4715934"/>
            <a:ext cx="1851854" cy="646331"/>
          </a:xfrm>
          <a:prstGeom prst="rect">
            <a:avLst/>
          </a:prstGeom>
          <a:noFill/>
        </p:spPr>
        <p:txBody>
          <a:bodyPr wrap="none" rtlCol="0">
            <a:spAutoFit/>
          </a:bodyPr>
          <a:lstStyle/>
          <a:p>
            <a:pPr marL="342900" indent="-342900">
              <a:buFont typeface="Wingdings" panose="05000000000000000000" pitchFamily="2" charset="2"/>
              <a:buChar char="l"/>
            </a:pPr>
            <a:r>
              <a:rPr lang="en-US" altLang="zh-TW" b="1" dirty="0" smtClean="0">
                <a:solidFill>
                  <a:srgbClr val="0000FF"/>
                </a:solidFill>
                <a:latin typeface="Times New Roman" panose="02020603050405020304" pitchFamily="18" charset="0"/>
                <a:cs typeface="Times New Roman" panose="02020603050405020304" pitchFamily="18" charset="0"/>
              </a:rPr>
              <a:t>70V</a:t>
            </a:r>
          </a:p>
          <a:p>
            <a:pPr marL="342900" indent="-342900">
              <a:buFont typeface="Wingdings" panose="05000000000000000000" pitchFamily="2" charset="2"/>
              <a:buChar char="l"/>
            </a:pPr>
            <a:r>
              <a:rPr lang="en-US" altLang="zh-TW" b="1" dirty="0" smtClean="0">
                <a:solidFill>
                  <a:srgbClr val="0000FF"/>
                </a:solidFill>
                <a:latin typeface="Times New Roman" panose="02020603050405020304" pitchFamily="18" charset="0"/>
                <a:cs typeface="Times New Roman" panose="02020603050405020304" pitchFamily="18" charset="0"/>
              </a:rPr>
              <a:t>3A (CC level)</a:t>
            </a:r>
            <a:endParaRPr lang="zh-TW" altLang="en-US" b="1" dirty="0">
              <a:solidFill>
                <a:srgbClr val="0000FF"/>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47</a:t>
            </a:fld>
            <a:endParaRPr lang="zh-TW" altLang="en-US"/>
          </a:p>
        </p:txBody>
      </p:sp>
      <p:pic>
        <p:nvPicPr>
          <p:cNvPr id="76802" name="圖片 9"/>
          <p:cNvPicPr>
            <a:picLocks noChangeAspect="1" noChangeArrowheads="1"/>
          </p:cNvPicPr>
          <p:nvPr/>
        </p:nvPicPr>
        <p:blipFill>
          <a:blip r:embed="rId2" cstate="print"/>
          <a:srcRect/>
          <a:stretch>
            <a:fillRect/>
          </a:stretch>
        </p:blipFill>
        <p:spPr bwMode="auto">
          <a:xfrm>
            <a:off x="457200" y="609600"/>
            <a:ext cx="3920066" cy="2692451"/>
          </a:xfrm>
          <a:prstGeom prst="rect">
            <a:avLst/>
          </a:prstGeom>
          <a:noFill/>
          <a:ln w="9525">
            <a:noFill/>
            <a:miter lim="800000"/>
            <a:headEnd/>
            <a:tailEnd/>
          </a:ln>
        </p:spPr>
      </p:pic>
      <p:pic>
        <p:nvPicPr>
          <p:cNvPr id="76803" name="Picture 3"/>
          <p:cNvPicPr>
            <a:picLocks noChangeAspect="1" noChangeArrowheads="1"/>
          </p:cNvPicPr>
          <p:nvPr/>
        </p:nvPicPr>
        <p:blipFill>
          <a:blip r:embed="rId3" cstate="print"/>
          <a:srcRect/>
          <a:stretch>
            <a:fillRect/>
          </a:stretch>
        </p:blipFill>
        <p:spPr bwMode="auto">
          <a:xfrm>
            <a:off x="4656667" y="482600"/>
            <a:ext cx="4123267" cy="2833265"/>
          </a:xfrm>
          <a:prstGeom prst="rect">
            <a:avLst/>
          </a:prstGeom>
          <a:noFill/>
          <a:ln w="9525">
            <a:noFill/>
            <a:miter lim="800000"/>
            <a:headEnd/>
            <a:tailEnd/>
          </a:ln>
        </p:spPr>
      </p:pic>
      <p:pic>
        <p:nvPicPr>
          <p:cNvPr id="76804" name="圖片 55"/>
          <p:cNvPicPr>
            <a:picLocks noChangeAspect="1" noChangeArrowheads="1"/>
          </p:cNvPicPr>
          <p:nvPr/>
        </p:nvPicPr>
        <p:blipFill>
          <a:blip r:embed="rId4" cstate="print"/>
          <a:srcRect/>
          <a:stretch>
            <a:fillRect/>
          </a:stretch>
        </p:blipFill>
        <p:spPr bwMode="auto">
          <a:xfrm>
            <a:off x="491068" y="3623733"/>
            <a:ext cx="4165599" cy="2777560"/>
          </a:xfrm>
          <a:prstGeom prst="rect">
            <a:avLst/>
          </a:prstGeom>
          <a:noFill/>
          <a:ln w="9525">
            <a:noFill/>
            <a:miter lim="800000"/>
            <a:headEnd/>
            <a:tailEnd/>
          </a:ln>
        </p:spPr>
      </p:pic>
      <p:pic>
        <p:nvPicPr>
          <p:cNvPr id="76805" name="圖片 56"/>
          <p:cNvPicPr>
            <a:picLocks noChangeAspect="1" noChangeArrowheads="1"/>
          </p:cNvPicPr>
          <p:nvPr/>
        </p:nvPicPr>
        <p:blipFill>
          <a:blip r:embed="rId5" cstate="print"/>
          <a:srcRect/>
          <a:stretch>
            <a:fillRect/>
          </a:stretch>
        </p:blipFill>
        <p:spPr bwMode="auto">
          <a:xfrm>
            <a:off x="5122334" y="3666068"/>
            <a:ext cx="3797046" cy="2683932"/>
          </a:xfrm>
          <a:prstGeom prst="rect">
            <a:avLst/>
          </a:prstGeom>
          <a:noFill/>
          <a:ln w="9525">
            <a:noFill/>
            <a:miter lim="800000"/>
            <a:headEnd/>
            <a:tailEnd/>
          </a:ln>
        </p:spPr>
      </p:pic>
      <p:sp>
        <p:nvSpPr>
          <p:cNvPr id="7" name="矩形 6"/>
          <p:cNvSpPr/>
          <p:nvPr/>
        </p:nvSpPr>
        <p:spPr>
          <a:xfrm>
            <a:off x="208003" y="0"/>
            <a:ext cx="7252691" cy="461665"/>
          </a:xfrm>
          <a:prstGeom prst="rect">
            <a:avLst/>
          </a:prstGeom>
        </p:spPr>
        <p:txBody>
          <a:bodyPr wrap="none">
            <a:spAutoFit/>
          </a:bodyPr>
          <a:lstStyle/>
          <a:p>
            <a:r>
              <a:rPr lang="en-US" altLang="zh-TW" sz="2400" b="1" dirty="0" smtClean="0">
                <a:solidFill>
                  <a:srgbClr val="FF0000"/>
                </a:solidFill>
                <a:latin typeface="Times New Roman" pitchFamily="18" charset="0"/>
                <a:ea typeface="標楷體" pitchFamily="65" charset="-120"/>
                <a:cs typeface="Times New Roman" pitchFamily="18" charset="0"/>
              </a:rPr>
              <a:t>Measured Waveforms from the Test Point of PEK-110</a:t>
            </a:r>
            <a:endParaRPr lang="zh-TW" altLang="en-US" sz="2400" b="1" dirty="0">
              <a:solidFill>
                <a:srgbClr val="FF0000"/>
              </a:solidFill>
              <a:latin typeface="Times New Roman" pitchFamily="18" charset="0"/>
              <a:ea typeface="標楷體" pitchFamily="65" charset="-120"/>
              <a:cs typeface="Times New Roman" pitchFamily="18"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圖片 59"/>
          <p:cNvPicPr>
            <a:picLocks noChangeAspect="1" noChangeArrowheads="1"/>
          </p:cNvPicPr>
          <p:nvPr/>
        </p:nvPicPr>
        <p:blipFill>
          <a:blip r:embed="rId2" cstate="print"/>
          <a:srcRect/>
          <a:stretch>
            <a:fillRect/>
          </a:stretch>
        </p:blipFill>
        <p:spPr bwMode="auto">
          <a:xfrm>
            <a:off x="93134" y="2734734"/>
            <a:ext cx="5207054" cy="3936999"/>
          </a:xfrm>
          <a:prstGeom prst="rect">
            <a:avLst/>
          </a:prstGeom>
          <a:noFill/>
          <a:ln w="9525">
            <a:noFill/>
            <a:miter lim="800000"/>
            <a:headEnd/>
            <a:tailEnd/>
          </a:ln>
        </p:spPr>
      </p:pic>
      <p:sp>
        <p:nvSpPr>
          <p:cNvPr id="2" name="投影片編號版面配置區 1"/>
          <p:cNvSpPr>
            <a:spLocks noGrp="1"/>
          </p:cNvSpPr>
          <p:nvPr>
            <p:ph type="sldNum" sz="quarter" idx="12"/>
          </p:nvPr>
        </p:nvSpPr>
        <p:spPr/>
        <p:txBody>
          <a:bodyPr/>
          <a:lstStyle/>
          <a:p>
            <a:fld id="{5DE7D6C7-A205-41C1-B78B-CA588F32A664}" type="slidenum">
              <a:rPr lang="zh-TW" altLang="en-US" smtClean="0"/>
              <a:pPr/>
              <a:t>48</a:t>
            </a:fld>
            <a:endParaRPr lang="zh-TW" altLang="en-US"/>
          </a:p>
        </p:txBody>
      </p:sp>
      <p:sp>
        <p:nvSpPr>
          <p:cNvPr id="3" name="矩形 2"/>
          <p:cNvSpPr/>
          <p:nvPr/>
        </p:nvSpPr>
        <p:spPr>
          <a:xfrm>
            <a:off x="80342" y="323334"/>
            <a:ext cx="3924392" cy="1200329"/>
          </a:xfrm>
          <a:prstGeom prst="rect">
            <a:avLst/>
          </a:prstGeom>
        </p:spPr>
        <p:txBody>
          <a:bodyPr wrap="square">
            <a:spAutoFit/>
          </a:bodyPr>
          <a:lstStyle/>
          <a:p>
            <a:r>
              <a:rPr lang="en-US" altLang="zh-TW" sz="2400" b="1" dirty="0" smtClean="0">
                <a:solidFill>
                  <a:srgbClr val="FF0000"/>
                </a:solidFill>
                <a:latin typeface="Times New Roman" pitchFamily="18" charset="0"/>
                <a:cs typeface="Times New Roman" pitchFamily="18" charset="0"/>
              </a:rPr>
              <a:t>RS232 Real-time Display of the Circuit Data from the </a:t>
            </a:r>
          </a:p>
          <a:p>
            <a:r>
              <a:rPr lang="en-US" altLang="zh-TW" sz="2400" b="1" dirty="0" smtClean="0">
                <a:solidFill>
                  <a:srgbClr val="FF0000"/>
                </a:solidFill>
                <a:latin typeface="Times New Roman" pitchFamily="18" charset="0"/>
                <a:cs typeface="Times New Roman" pitchFamily="18" charset="0"/>
              </a:rPr>
              <a:t>DSP Oscilloscope (in PSIM)</a:t>
            </a:r>
            <a:endParaRPr lang="zh-TW" altLang="en-US" sz="2400" b="1" dirty="0">
              <a:solidFill>
                <a:srgbClr val="FF0000"/>
              </a:solidFill>
              <a:latin typeface="Times New Roman" pitchFamily="18" charset="0"/>
              <a:cs typeface="Times New Roman" pitchFamily="18" charset="0"/>
            </a:endParaRPr>
          </a:p>
        </p:txBody>
      </p:sp>
      <p:sp>
        <p:nvSpPr>
          <p:cNvPr id="4" name="矩形 3"/>
          <p:cNvSpPr/>
          <p:nvPr/>
        </p:nvSpPr>
        <p:spPr>
          <a:xfrm>
            <a:off x="3852332" y="-84667"/>
            <a:ext cx="5215468" cy="2800767"/>
          </a:xfrm>
          <a:prstGeom prst="rect">
            <a:avLst/>
          </a:prstGeom>
        </p:spPr>
        <p:txBody>
          <a:bodyPr wrap="square">
            <a:spAutoFit/>
          </a:bodyPr>
          <a:lstStyle/>
          <a:p>
            <a:pPr marL="342900" indent="-342900">
              <a:buFont typeface="Wingdings" pitchFamily="2" charset="2"/>
              <a:buChar char="l"/>
            </a:pPr>
            <a:r>
              <a:rPr lang="en-US" altLang="zh-TW" sz="1600" b="1" dirty="0" smtClean="0">
                <a:solidFill>
                  <a:srgbClr val="0000FF"/>
                </a:solidFill>
                <a:latin typeface="Times New Roman" pitchFamily="18" charset="0"/>
                <a:ea typeface="標楷體" pitchFamily="65" charset="-120"/>
                <a:cs typeface="Times New Roman" pitchFamily="18" charset="0"/>
              </a:rPr>
              <a:t>Connect the R232_USB cable between PC(NB) and Inverter</a:t>
            </a:r>
          </a:p>
          <a:p>
            <a:pPr marL="342900" indent="-342900">
              <a:buFont typeface="Wingdings" pitchFamily="2" charset="2"/>
              <a:buChar char="l"/>
            </a:pPr>
            <a:r>
              <a:rPr lang="en-US" altLang="zh-TW" sz="1600" b="1" dirty="0" smtClean="0">
                <a:solidFill>
                  <a:srgbClr val="0000FF"/>
                </a:solidFill>
                <a:latin typeface="Times New Roman" pitchFamily="18" charset="0"/>
                <a:ea typeface="標楷體" pitchFamily="65" charset="-120"/>
                <a:cs typeface="Times New Roman" pitchFamily="18" charset="0"/>
              </a:rPr>
              <a:t>In PSIM =&gt; Utilities  =&gt;  DSP Oscilloscope </a:t>
            </a:r>
          </a:p>
          <a:p>
            <a:pPr marL="342900" indent="-342900">
              <a:buFont typeface="Wingdings" pitchFamily="2" charset="2"/>
              <a:buChar char="l"/>
            </a:pPr>
            <a:r>
              <a:rPr lang="en-US" altLang="zh-TW" sz="1600" b="1" dirty="0" smtClean="0">
                <a:solidFill>
                  <a:srgbClr val="0000FF"/>
                </a:solidFill>
                <a:latin typeface="Times New Roman" pitchFamily="18" charset="0"/>
                <a:ea typeface="標楷體" pitchFamily="65" charset="-120"/>
                <a:cs typeface="Times New Roman" pitchFamily="18" charset="0"/>
              </a:rPr>
              <a:t>Select Serial port(Can be check from the computer Device Manager)</a:t>
            </a:r>
            <a:r>
              <a:rPr lang="zh-TW" altLang="en-US" sz="1600" b="1" dirty="0" smtClean="0">
                <a:solidFill>
                  <a:srgbClr val="0000FF"/>
                </a:solidFill>
                <a:latin typeface="Times New Roman" pitchFamily="18" charset="0"/>
                <a:ea typeface="標楷體" pitchFamily="65" charset="-120"/>
                <a:cs typeface="Times New Roman" pitchFamily="18" charset="0"/>
              </a:rPr>
              <a:t>，</a:t>
            </a:r>
            <a:r>
              <a:rPr lang="en-US" altLang="zh-TW" sz="1600" b="1" dirty="0" smtClean="0">
                <a:solidFill>
                  <a:srgbClr val="0000FF"/>
                </a:solidFill>
                <a:latin typeface="Times New Roman" pitchFamily="18" charset="0"/>
                <a:ea typeface="標楷體" pitchFamily="65" charset="-120"/>
                <a:cs typeface="Times New Roman" pitchFamily="18" charset="0"/>
              </a:rPr>
              <a:t>Setting Baud rate(the same as SCI Configuration) and Parity check(the same as SCI Configuration) </a:t>
            </a:r>
          </a:p>
          <a:p>
            <a:pPr marL="342900" indent="-342900">
              <a:buFont typeface="Wingdings" pitchFamily="2" charset="2"/>
              <a:buChar char="l"/>
            </a:pPr>
            <a:r>
              <a:rPr lang="en-US" altLang="zh-TW" sz="1600" b="1" dirty="0" smtClean="0">
                <a:solidFill>
                  <a:srgbClr val="0000FF"/>
                </a:solidFill>
                <a:latin typeface="Times New Roman" pitchFamily="18" charset="0"/>
                <a:ea typeface="標楷體" pitchFamily="65" charset="-120"/>
                <a:cs typeface="Times New Roman" pitchFamily="18" charset="0"/>
              </a:rPr>
              <a:t>Click Connect icon,  select the output variable to be display, select the input variable to be </a:t>
            </a:r>
            <a:r>
              <a:rPr lang="en-US" altLang="zh-TW" sz="1600" b="1" dirty="0" err="1" smtClean="0">
                <a:solidFill>
                  <a:srgbClr val="0000FF"/>
                </a:solidFill>
                <a:latin typeface="Times New Roman" pitchFamily="18" charset="0"/>
                <a:ea typeface="標楷體" pitchFamily="65" charset="-120"/>
                <a:cs typeface="Times New Roman" pitchFamily="18" charset="0"/>
              </a:rPr>
              <a:t>tunning</a:t>
            </a:r>
            <a:r>
              <a:rPr lang="zh-TW" altLang="en-US" sz="1600" b="1" dirty="0" smtClean="0">
                <a:solidFill>
                  <a:srgbClr val="0000FF"/>
                </a:solidFill>
                <a:latin typeface="Times New Roman" pitchFamily="18" charset="0"/>
                <a:ea typeface="標楷體" pitchFamily="65" charset="-120"/>
                <a:cs typeface="Times New Roman" pitchFamily="18" charset="0"/>
              </a:rPr>
              <a:t> </a:t>
            </a:r>
            <a:endParaRPr lang="en-US" altLang="zh-TW" sz="1600" b="1" dirty="0" smtClean="0">
              <a:solidFill>
                <a:srgbClr val="0000FF"/>
              </a:solidFill>
              <a:latin typeface="Times New Roman" pitchFamily="18" charset="0"/>
              <a:ea typeface="標楷體" pitchFamily="65" charset="-120"/>
              <a:cs typeface="Times New Roman" pitchFamily="18" charset="0"/>
            </a:endParaRPr>
          </a:p>
          <a:p>
            <a:pPr marL="342900" indent="-342900">
              <a:buFont typeface="Wingdings" pitchFamily="2" charset="2"/>
              <a:buChar char="l"/>
            </a:pPr>
            <a:r>
              <a:rPr lang="en-US" altLang="zh-TW" sz="1600" b="1" dirty="0" smtClean="0">
                <a:solidFill>
                  <a:srgbClr val="0000FF"/>
                </a:solidFill>
                <a:latin typeface="Times New Roman" pitchFamily="18" charset="0"/>
                <a:ea typeface="標楷體" pitchFamily="65" charset="-120"/>
                <a:cs typeface="Times New Roman" pitchFamily="18" charset="0"/>
              </a:rPr>
              <a:t>If the result in </a:t>
            </a:r>
            <a:r>
              <a:rPr lang="en-US" altLang="zh-TW" sz="1600" b="1" dirty="0">
                <a:solidFill>
                  <a:srgbClr val="0000FF"/>
                </a:solidFill>
                <a:latin typeface="Times New Roman" pitchFamily="18" charset="0"/>
                <a:ea typeface="標楷體" pitchFamily="65" charset="-120"/>
                <a:cs typeface="Times New Roman" pitchFamily="18" charset="0"/>
              </a:rPr>
              <a:t>DSP </a:t>
            </a:r>
            <a:r>
              <a:rPr lang="en-US" altLang="zh-TW" sz="1600" b="1" dirty="0" smtClean="0">
                <a:solidFill>
                  <a:srgbClr val="0000FF"/>
                </a:solidFill>
                <a:latin typeface="Times New Roman" pitchFamily="18" charset="0"/>
                <a:ea typeface="標楷體" pitchFamily="65" charset="-120"/>
                <a:cs typeface="Times New Roman" pitchFamily="18" charset="0"/>
              </a:rPr>
              <a:t>Oscilloscope needed </a:t>
            </a:r>
            <a:r>
              <a:rPr lang="en-US" altLang="zh-TW" sz="1600" b="1" dirty="0">
                <a:solidFill>
                  <a:srgbClr val="0000FF"/>
                </a:solidFill>
                <a:latin typeface="Times New Roman" pitchFamily="18" charset="0"/>
                <a:ea typeface="標楷體" pitchFamily="65" charset="-120"/>
                <a:cs typeface="Times New Roman" pitchFamily="18" charset="0"/>
              </a:rPr>
              <a:t>to </a:t>
            </a:r>
            <a:r>
              <a:rPr lang="en-US" altLang="zh-TW" sz="1600" b="1" dirty="0" smtClean="0">
                <a:solidFill>
                  <a:srgbClr val="0000FF"/>
                </a:solidFill>
                <a:latin typeface="Times New Roman" pitchFamily="18" charset="0"/>
                <a:ea typeface="標楷體" pitchFamily="65" charset="-120"/>
                <a:cs typeface="Times New Roman" pitchFamily="18" charset="0"/>
              </a:rPr>
              <a:t>be saved </a:t>
            </a:r>
            <a:r>
              <a:rPr lang="en-US" altLang="zh-TW" sz="1600" b="1" dirty="0">
                <a:solidFill>
                  <a:srgbClr val="0000FF"/>
                </a:solidFill>
                <a:latin typeface="Times New Roman" pitchFamily="18" charset="0"/>
                <a:ea typeface="標楷體" pitchFamily="65" charset="-120"/>
                <a:cs typeface="Times New Roman" pitchFamily="18" charset="0"/>
              </a:rPr>
              <a:t>, </a:t>
            </a:r>
            <a:r>
              <a:rPr lang="en-US" altLang="zh-TW" sz="1600" b="1" dirty="0" smtClean="0">
                <a:solidFill>
                  <a:srgbClr val="0000FF"/>
                </a:solidFill>
                <a:latin typeface="Times New Roman" pitchFamily="18" charset="0"/>
                <a:ea typeface="標楷體" pitchFamily="65" charset="-120"/>
                <a:cs typeface="Times New Roman" pitchFamily="18" charset="0"/>
              </a:rPr>
              <a:t>click Save, one can view these data from SIMVIEW</a:t>
            </a:r>
            <a:endParaRPr lang="zh-TW" altLang="en-US" sz="1600" b="1" dirty="0">
              <a:solidFill>
                <a:srgbClr val="0000FF"/>
              </a:solidFill>
              <a:latin typeface="Times New Roman" pitchFamily="18" charset="0"/>
              <a:ea typeface="標楷體" pitchFamily="65" charset="-120"/>
              <a:cs typeface="Times New Roman" pitchFamily="18"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7" name="投影片編號版面配置區 3"/>
          <p:cNvSpPr>
            <a:spLocks noGrp="1"/>
          </p:cNvSpPr>
          <p:nvPr>
            <p:ph type="sldNum" sz="quarter" idx="12"/>
          </p:nvPr>
        </p:nvSpPr>
        <p:spPr>
          <a:noFill/>
        </p:spPr>
        <p:txBody>
          <a:bodyPr/>
          <a:lstStyle/>
          <a:p>
            <a:fld id="{48E47555-C437-4DCA-9122-94B8EC1F1A36}" type="slidenum">
              <a:rPr lang="en-US" altLang="zh-TW" smtClean="0">
                <a:latin typeface="Times New Roman" pitchFamily="18" charset="0"/>
                <a:ea typeface="標楷體" pitchFamily="65" charset="-120"/>
                <a:cs typeface="Times New Roman" pitchFamily="18" charset="0"/>
              </a:rPr>
              <a:pPr/>
              <a:t>49</a:t>
            </a:fld>
            <a:endParaRPr lang="en-US" altLang="zh-TW" smtClean="0">
              <a:latin typeface="Times New Roman" pitchFamily="18" charset="0"/>
              <a:ea typeface="標楷體" pitchFamily="65" charset="-120"/>
              <a:cs typeface="Times New Roman" pitchFamily="18" charset="0"/>
            </a:endParaRPr>
          </a:p>
        </p:txBody>
      </p:sp>
      <p:grpSp>
        <p:nvGrpSpPr>
          <p:cNvPr id="30" name="群組 29"/>
          <p:cNvGrpSpPr/>
          <p:nvPr/>
        </p:nvGrpSpPr>
        <p:grpSpPr>
          <a:xfrm>
            <a:off x="646643" y="985839"/>
            <a:ext cx="5427663" cy="5310187"/>
            <a:chOff x="1400175" y="858838"/>
            <a:chExt cx="5427663" cy="5310187"/>
          </a:xfrm>
        </p:grpSpPr>
        <p:sp>
          <p:nvSpPr>
            <p:cNvPr id="140302" name="Rectangle 150"/>
            <p:cNvSpPr>
              <a:spLocks noChangeArrowheads="1"/>
            </p:cNvSpPr>
            <p:nvPr/>
          </p:nvSpPr>
          <p:spPr bwMode="auto">
            <a:xfrm>
              <a:off x="2312988" y="1009650"/>
              <a:ext cx="2111375" cy="1897062"/>
            </a:xfrm>
            <a:prstGeom prst="rect">
              <a:avLst/>
            </a:prstGeom>
            <a:solidFill>
              <a:srgbClr val="FFFF00"/>
            </a:solidFill>
            <a:ln w="9525">
              <a:solidFill>
                <a:schemeClr val="tx1"/>
              </a:solidFill>
              <a:miter lim="800000"/>
              <a:headEnd/>
              <a:tailEnd/>
            </a:ln>
          </p:spPr>
          <p:txBody>
            <a:bodyPr wrap="none" anchor="ctr"/>
            <a:lstStyle/>
            <a:p>
              <a:endParaRPr lang="zh-TW" altLang="zh-TW" sz="1400">
                <a:latin typeface="Times New Roman" pitchFamily="18" charset="0"/>
                <a:ea typeface="標楷體" pitchFamily="65" charset="-120"/>
                <a:cs typeface="Times New Roman" pitchFamily="18" charset="0"/>
              </a:endParaRPr>
            </a:p>
          </p:txBody>
        </p:sp>
        <p:grpSp>
          <p:nvGrpSpPr>
            <p:cNvPr id="2" name="Group 4"/>
            <p:cNvGrpSpPr>
              <a:grpSpLocks/>
            </p:cNvGrpSpPr>
            <p:nvPr/>
          </p:nvGrpSpPr>
          <p:grpSpPr bwMode="auto">
            <a:xfrm>
              <a:off x="5008563" y="1096963"/>
              <a:ext cx="504825" cy="95250"/>
              <a:chOff x="1896" y="756"/>
              <a:chExt cx="318" cy="60"/>
            </a:xfrm>
          </p:grpSpPr>
          <p:grpSp>
            <p:nvGrpSpPr>
              <p:cNvPr id="3" name="Group 5"/>
              <p:cNvGrpSpPr>
                <a:grpSpLocks/>
              </p:cNvGrpSpPr>
              <p:nvPr/>
            </p:nvGrpSpPr>
            <p:grpSpPr bwMode="auto">
              <a:xfrm>
                <a:off x="1896" y="756"/>
                <a:ext cx="106" cy="60"/>
                <a:chOff x="2352" y="1008"/>
                <a:chExt cx="192" cy="48"/>
              </a:xfrm>
            </p:grpSpPr>
            <p:sp>
              <p:nvSpPr>
                <p:cNvPr id="140458" name="Arc 6"/>
                <p:cNvSpPr>
                  <a:spLocks/>
                </p:cNvSpPr>
                <p:nvPr/>
              </p:nvSpPr>
              <p:spPr bwMode="auto">
                <a:xfrm>
                  <a:off x="2448" y="1008"/>
                  <a:ext cx="96" cy="4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0459" name="Arc 7"/>
                <p:cNvSpPr>
                  <a:spLocks/>
                </p:cNvSpPr>
                <p:nvPr/>
              </p:nvSpPr>
              <p:spPr bwMode="auto">
                <a:xfrm flipH="1">
                  <a:off x="2352" y="1008"/>
                  <a:ext cx="96" cy="4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grpSp>
            <p:nvGrpSpPr>
              <p:cNvPr id="4" name="Group 8"/>
              <p:cNvGrpSpPr>
                <a:grpSpLocks/>
              </p:cNvGrpSpPr>
              <p:nvPr/>
            </p:nvGrpSpPr>
            <p:grpSpPr bwMode="auto">
              <a:xfrm>
                <a:off x="2002" y="756"/>
                <a:ext cx="106" cy="60"/>
                <a:chOff x="2352" y="1008"/>
                <a:chExt cx="192" cy="48"/>
              </a:xfrm>
            </p:grpSpPr>
            <p:sp>
              <p:nvSpPr>
                <p:cNvPr id="140456" name="Arc 9"/>
                <p:cNvSpPr>
                  <a:spLocks/>
                </p:cNvSpPr>
                <p:nvPr/>
              </p:nvSpPr>
              <p:spPr bwMode="auto">
                <a:xfrm>
                  <a:off x="2448" y="1008"/>
                  <a:ext cx="96" cy="4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0457" name="Arc 10"/>
                <p:cNvSpPr>
                  <a:spLocks/>
                </p:cNvSpPr>
                <p:nvPr/>
              </p:nvSpPr>
              <p:spPr bwMode="auto">
                <a:xfrm flipH="1">
                  <a:off x="2352" y="1008"/>
                  <a:ext cx="96" cy="4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grpSp>
            <p:nvGrpSpPr>
              <p:cNvPr id="5" name="Group 11"/>
              <p:cNvGrpSpPr>
                <a:grpSpLocks/>
              </p:cNvGrpSpPr>
              <p:nvPr/>
            </p:nvGrpSpPr>
            <p:grpSpPr bwMode="auto">
              <a:xfrm>
                <a:off x="2108" y="756"/>
                <a:ext cx="106" cy="60"/>
                <a:chOff x="2352" y="1008"/>
                <a:chExt cx="192" cy="48"/>
              </a:xfrm>
            </p:grpSpPr>
            <p:sp>
              <p:nvSpPr>
                <p:cNvPr id="140454" name="Arc 12"/>
                <p:cNvSpPr>
                  <a:spLocks/>
                </p:cNvSpPr>
                <p:nvPr/>
              </p:nvSpPr>
              <p:spPr bwMode="auto">
                <a:xfrm>
                  <a:off x="2448" y="1008"/>
                  <a:ext cx="96" cy="4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0455" name="Arc 13"/>
                <p:cNvSpPr>
                  <a:spLocks/>
                </p:cNvSpPr>
                <p:nvPr/>
              </p:nvSpPr>
              <p:spPr bwMode="auto">
                <a:xfrm flipH="1">
                  <a:off x="2352" y="1008"/>
                  <a:ext cx="96" cy="4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grpSp>
        <p:sp>
          <p:nvSpPr>
            <p:cNvPr id="140304" name="Line 14"/>
            <p:cNvSpPr>
              <a:spLocks noChangeShapeType="1"/>
            </p:cNvSpPr>
            <p:nvPr/>
          </p:nvSpPr>
          <p:spPr bwMode="auto">
            <a:xfrm>
              <a:off x="4827588" y="1192213"/>
              <a:ext cx="180975"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0305" name="Line 15"/>
            <p:cNvSpPr>
              <a:spLocks noChangeShapeType="1"/>
            </p:cNvSpPr>
            <p:nvPr/>
          </p:nvSpPr>
          <p:spPr bwMode="auto">
            <a:xfrm>
              <a:off x="5513388" y="1182688"/>
              <a:ext cx="990600"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0306" name="Line 16"/>
            <p:cNvSpPr>
              <a:spLocks noChangeShapeType="1"/>
            </p:cNvSpPr>
            <p:nvPr/>
          </p:nvSpPr>
          <p:spPr bwMode="auto">
            <a:xfrm>
              <a:off x="4284663" y="2782888"/>
              <a:ext cx="2228850"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0307" name="Line 17"/>
            <p:cNvSpPr>
              <a:spLocks noChangeShapeType="1"/>
            </p:cNvSpPr>
            <p:nvPr/>
          </p:nvSpPr>
          <p:spPr bwMode="auto">
            <a:xfrm flipV="1">
              <a:off x="5761038" y="1182688"/>
              <a:ext cx="0" cy="74295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nvGrpSpPr>
            <p:cNvPr id="6" name="Group 18"/>
            <p:cNvGrpSpPr>
              <a:grpSpLocks/>
            </p:cNvGrpSpPr>
            <p:nvPr/>
          </p:nvGrpSpPr>
          <p:grpSpPr bwMode="auto">
            <a:xfrm>
              <a:off x="5599113" y="1935163"/>
              <a:ext cx="323850" cy="95250"/>
              <a:chOff x="2538" y="1158"/>
              <a:chExt cx="204" cy="60"/>
            </a:xfrm>
          </p:grpSpPr>
          <p:sp>
            <p:nvSpPr>
              <p:cNvPr id="140449" name="Line 19"/>
              <p:cNvSpPr>
                <a:spLocks noChangeShapeType="1"/>
              </p:cNvSpPr>
              <p:nvPr/>
            </p:nvSpPr>
            <p:spPr bwMode="auto">
              <a:xfrm>
                <a:off x="2538" y="1158"/>
                <a:ext cx="204" cy="0"/>
              </a:xfrm>
              <a:prstGeom prst="line">
                <a:avLst/>
              </a:prstGeom>
              <a:noFill/>
              <a:ln w="19050">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0450" name="Line 20"/>
              <p:cNvSpPr>
                <a:spLocks noChangeShapeType="1"/>
              </p:cNvSpPr>
              <p:nvPr/>
            </p:nvSpPr>
            <p:spPr bwMode="auto">
              <a:xfrm>
                <a:off x="2538" y="1218"/>
                <a:ext cx="198" cy="0"/>
              </a:xfrm>
              <a:prstGeom prst="line">
                <a:avLst/>
              </a:prstGeom>
              <a:noFill/>
              <a:ln w="19050">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sp>
          <p:nvSpPr>
            <p:cNvPr id="140309" name="Line 21"/>
            <p:cNvSpPr>
              <a:spLocks noChangeShapeType="1"/>
            </p:cNvSpPr>
            <p:nvPr/>
          </p:nvSpPr>
          <p:spPr bwMode="auto">
            <a:xfrm>
              <a:off x="5761038" y="2030413"/>
              <a:ext cx="0" cy="733425"/>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0310" name="Rectangle 22"/>
            <p:cNvSpPr>
              <a:spLocks noChangeArrowheads="1"/>
            </p:cNvSpPr>
            <p:nvPr/>
          </p:nvSpPr>
          <p:spPr bwMode="auto">
            <a:xfrm>
              <a:off x="6199188" y="1554163"/>
              <a:ext cx="628650" cy="381000"/>
            </a:xfrm>
            <a:prstGeom prst="rect">
              <a:avLst/>
            </a:prstGeom>
            <a:noFill/>
            <a:ln w="9525">
              <a:solidFill>
                <a:schemeClr val="tx1"/>
              </a:solidFill>
              <a:miter lim="800000"/>
              <a:headEnd/>
              <a:tailEnd/>
            </a:ln>
          </p:spPr>
          <p:txBody>
            <a:bodyPr wrap="none" anchor="ctr"/>
            <a:lstStyle/>
            <a:p>
              <a:endParaRPr lang="zh-TW" altLang="zh-TW" sz="1400">
                <a:latin typeface="Times New Roman" pitchFamily="18" charset="0"/>
                <a:ea typeface="標楷體" pitchFamily="65" charset="-120"/>
                <a:cs typeface="Times New Roman" pitchFamily="18" charset="0"/>
              </a:endParaRPr>
            </a:p>
          </p:txBody>
        </p:sp>
        <p:sp>
          <p:nvSpPr>
            <p:cNvPr id="140311" name="Text Box 23"/>
            <p:cNvSpPr txBox="1">
              <a:spLocks noChangeArrowheads="1"/>
            </p:cNvSpPr>
            <p:nvPr/>
          </p:nvSpPr>
          <p:spPr bwMode="auto">
            <a:xfrm>
              <a:off x="6278563" y="1609725"/>
              <a:ext cx="498475" cy="274637"/>
            </a:xfrm>
            <a:prstGeom prst="rect">
              <a:avLst/>
            </a:prstGeom>
            <a:noFill/>
            <a:ln w="9525">
              <a:noFill/>
              <a:miter lim="800000"/>
              <a:headEnd/>
              <a:tailEnd/>
            </a:ln>
          </p:spPr>
          <p:txBody>
            <a:bodyPr wrap="none">
              <a:spAutoFit/>
            </a:bodyPr>
            <a:lstStyle/>
            <a:p>
              <a:r>
                <a:rPr lang="en-US" altLang="zh-TW" sz="1200">
                  <a:latin typeface="Times New Roman" pitchFamily="18" charset="0"/>
                  <a:ea typeface="標楷體" pitchFamily="65" charset="-120"/>
                  <a:cs typeface="Times New Roman" pitchFamily="18" charset="0"/>
                </a:rPr>
                <a:t>Load</a:t>
              </a:r>
            </a:p>
          </p:txBody>
        </p:sp>
        <p:sp>
          <p:nvSpPr>
            <p:cNvPr id="140312" name="Line 24"/>
            <p:cNvSpPr>
              <a:spLocks noChangeShapeType="1"/>
            </p:cNvSpPr>
            <p:nvPr/>
          </p:nvSpPr>
          <p:spPr bwMode="auto">
            <a:xfrm>
              <a:off x="6503988" y="1192213"/>
              <a:ext cx="0" cy="36195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0313" name="Line 25"/>
            <p:cNvSpPr>
              <a:spLocks noChangeShapeType="1"/>
            </p:cNvSpPr>
            <p:nvPr/>
          </p:nvSpPr>
          <p:spPr bwMode="auto">
            <a:xfrm flipH="1">
              <a:off x="6513513" y="2478088"/>
              <a:ext cx="0" cy="30480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0314" name="Oval 26"/>
            <p:cNvSpPr>
              <a:spLocks noChangeArrowheads="1"/>
            </p:cNvSpPr>
            <p:nvPr/>
          </p:nvSpPr>
          <p:spPr bwMode="auto">
            <a:xfrm>
              <a:off x="5722938" y="1135063"/>
              <a:ext cx="74613" cy="74612"/>
            </a:xfrm>
            <a:prstGeom prst="ellipse">
              <a:avLst/>
            </a:prstGeom>
            <a:solidFill>
              <a:schemeClr val="tx1"/>
            </a:solidFill>
            <a:ln w="9525">
              <a:solidFill>
                <a:schemeClr val="tx1"/>
              </a:solidFill>
              <a:round/>
              <a:headEnd/>
              <a:tailEnd/>
            </a:ln>
          </p:spPr>
          <p:txBody>
            <a:bodyPr wrap="none" anchor="ctr"/>
            <a:lstStyle/>
            <a:p>
              <a:endParaRPr lang="zh-TW" altLang="zh-TW" sz="1400">
                <a:latin typeface="Times New Roman" pitchFamily="18" charset="0"/>
                <a:ea typeface="標楷體" pitchFamily="65" charset="-120"/>
                <a:cs typeface="Times New Roman" pitchFamily="18" charset="0"/>
              </a:endParaRPr>
            </a:p>
          </p:txBody>
        </p:sp>
        <p:sp>
          <p:nvSpPr>
            <p:cNvPr id="140315" name="Oval 27"/>
            <p:cNvSpPr>
              <a:spLocks noChangeArrowheads="1"/>
            </p:cNvSpPr>
            <p:nvPr/>
          </p:nvSpPr>
          <p:spPr bwMode="auto">
            <a:xfrm>
              <a:off x="5713413" y="2735263"/>
              <a:ext cx="74613" cy="74612"/>
            </a:xfrm>
            <a:prstGeom prst="ellipse">
              <a:avLst/>
            </a:prstGeom>
            <a:solidFill>
              <a:schemeClr val="tx1"/>
            </a:solidFill>
            <a:ln w="9525">
              <a:solidFill>
                <a:schemeClr val="tx1"/>
              </a:solidFill>
              <a:round/>
              <a:headEnd/>
              <a:tailEnd/>
            </a:ln>
          </p:spPr>
          <p:txBody>
            <a:bodyPr wrap="none" anchor="ctr"/>
            <a:lstStyle/>
            <a:p>
              <a:endParaRPr lang="zh-TW" altLang="zh-TW" sz="1400">
                <a:latin typeface="Times New Roman" pitchFamily="18" charset="0"/>
                <a:ea typeface="標楷體" pitchFamily="65" charset="-120"/>
                <a:cs typeface="Times New Roman" pitchFamily="18" charset="0"/>
              </a:endParaRPr>
            </a:p>
          </p:txBody>
        </p:sp>
        <p:graphicFrame>
          <p:nvGraphicFramePr>
            <p:cNvPr id="140290" name="Object 29"/>
            <p:cNvGraphicFramePr>
              <a:graphicFrameLocks noChangeAspect="1"/>
            </p:cNvGraphicFramePr>
            <p:nvPr>
              <p:extLst>
                <p:ext uri="{D42A27DB-BD31-4B8C-83A1-F6EECF244321}">
                  <p14:modId xmlns:p14="http://schemas.microsoft.com/office/powerpoint/2010/main" val="127908078"/>
                </p:ext>
              </p:extLst>
            </p:nvPr>
          </p:nvGraphicFramePr>
          <p:xfrm>
            <a:off x="5945188" y="1849438"/>
            <a:ext cx="196850" cy="255587"/>
          </p:xfrm>
          <a:graphic>
            <a:graphicData uri="http://schemas.openxmlformats.org/presentationml/2006/ole">
              <mc:AlternateContent xmlns:mc="http://schemas.openxmlformats.org/markup-compatibility/2006">
                <mc:Choice xmlns:v="urn:schemas-microsoft-com:vml" Requires="v">
                  <p:oleObj spid="_x0000_s207800" name="方程式" r:id="rId3" imgW="177480" imgH="228600" progId="Equation.3">
                    <p:embed/>
                  </p:oleObj>
                </mc:Choice>
                <mc:Fallback>
                  <p:oleObj name="方程式" r:id="rId3" imgW="177480" imgH="228600" progId="Equation.3">
                    <p:embed/>
                    <p:pic>
                      <p:nvPicPr>
                        <p:cNvPr id="0" name="Object 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5188" y="1849438"/>
                          <a:ext cx="196850" cy="255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0316" name="Text Box 30"/>
            <p:cNvSpPr txBox="1">
              <a:spLocks noChangeArrowheads="1"/>
            </p:cNvSpPr>
            <p:nvPr/>
          </p:nvSpPr>
          <p:spPr bwMode="auto">
            <a:xfrm>
              <a:off x="5868988" y="1257300"/>
              <a:ext cx="269875" cy="274637"/>
            </a:xfrm>
            <a:prstGeom prst="rect">
              <a:avLst/>
            </a:prstGeom>
            <a:noFill/>
            <a:ln w="9525">
              <a:noFill/>
              <a:miter lim="800000"/>
              <a:headEnd/>
              <a:tailEnd/>
            </a:ln>
          </p:spPr>
          <p:txBody>
            <a:bodyPr wrap="none">
              <a:spAutoFit/>
            </a:bodyPr>
            <a:lstStyle/>
            <a:p>
              <a:r>
                <a:rPr lang="en-US" altLang="zh-TW" sz="1200">
                  <a:latin typeface="Times New Roman" pitchFamily="18" charset="0"/>
                  <a:ea typeface="標楷體" pitchFamily="65" charset="-120"/>
                  <a:cs typeface="Times New Roman" pitchFamily="18" charset="0"/>
                </a:rPr>
                <a:t>+</a:t>
              </a:r>
            </a:p>
          </p:txBody>
        </p:sp>
        <p:sp>
          <p:nvSpPr>
            <p:cNvPr id="140317" name="Text Box 31"/>
            <p:cNvSpPr txBox="1">
              <a:spLocks noChangeArrowheads="1"/>
            </p:cNvSpPr>
            <p:nvPr/>
          </p:nvSpPr>
          <p:spPr bwMode="auto">
            <a:xfrm>
              <a:off x="5907088" y="2362200"/>
              <a:ext cx="235962" cy="276999"/>
            </a:xfrm>
            <a:prstGeom prst="rect">
              <a:avLst/>
            </a:prstGeom>
            <a:noFill/>
            <a:ln w="9525">
              <a:noFill/>
              <a:miter lim="800000"/>
              <a:headEnd/>
              <a:tailEnd/>
            </a:ln>
          </p:spPr>
          <p:txBody>
            <a:bodyPr wrap="none">
              <a:spAutoFit/>
            </a:bodyPr>
            <a:lstStyle/>
            <a:p>
              <a:r>
                <a:rPr lang="en-US" altLang="zh-TW" sz="1200">
                  <a:latin typeface="Times New Roman" pitchFamily="18" charset="0"/>
                  <a:ea typeface="標楷體" pitchFamily="65" charset="-120"/>
                  <a:cs typeface="Times New Roman" pitchFamily="18" charset="0"/>
                </a:rPr>
                <a:t>-</a:t>
              </a:r>
            </a:p>
          </p:txBody>
        </p:sp>
        <p:sp>
          <p:nvSpPr>
            <p:cNvPr id="140318" name="Text Box 32"/>
            <p:cNvSpPr txBox="1">
              <a:spLocks noChangeArrowheads="1"/>
            </p:cNvSpPr>
            <p:nvPr/>
          </p:nvSpPr>
          <p:spPr bwMode="auto">
            <a:xfrm>
              <a:off x="5078413" y="1181100"/>
              <a:ext cx="268288" cy="274637"/>
            </a:xfrm>
            <a:prstGeom prst="rect">
              <a:avLst/>
            </a:prstGeom>
            <a:noFill/>
            <a:ln w="9525">
              <a:noFill/>
              <a:miter lim="800000"/>
              <a:headEnd/>
              <a:tailEnd/>
            </a:ln>
          </p:spPr>
          <p:txBody>
            <a:bodyPr wrap="none">
              <a:spAutoFit/>
            </a:bodyPr>
            <a:lstStyle/>
            <a:p>
              <a:r>
                <a:rPr lang="en-US" altLang="zh-TW" sz="1200" i="1">
                  <a:latin typeface="Times New Roman" pitchFamily="18" charset="0"/>
                  <a:ea typeface="標楷體" pitchFamily="65" charset="-120"/>
                  <a:cs typeface="Times New Roman" pitchFamily="18" charset="0"/>
                </a:rPr>
                <a:t>L</a:t>
              </a:r>
            </a:p>
          </p:txBody>
        </p:sp>
        <p:sp>
          <p:nvSpPr>
            <p:cNvPr id="140319" name="Line 33"/>
            <p:cNvSpPr>
              <a:spLocks noChangeShapeType="1"/>
            </p:cNvSpPr>
            <p:nvPr/>
          </p:nvSpPr>
          <p:spPr bwMode="auto">
            <a:xfrm>
              <a:off x="5046663" y="1011238"/>
              <a:ext cx="333375" cy="0"/>
            </a:xfrm>
            <a:prstGeom prst="line">
              <a:avLst/>
            </a:prstGeom>
            <a:noFill/>
            <a:ln w="9525">
              <a:solidFill>
                <a:schemeClr val="tx1"/>
              </a:solidFill>
              <a:round/>
              <a:headEnd/>
              <a:tailEnd type="stealth" w="med" len="sm"/>
            </a:ln>
          </p:spPr>
          <p:txBody>
            <a:bodyPr wrap="none" anchor="ctr"/>
            <a:lstStyle/>
            <a:p>
              <a:endParaRPr lang="zh-TW" altLang="en-US">
                <a:latin typeface="Times New Roman" pitchFamily="18" charset="0"/>
                <a:ea typeface="標楷體" pitchFamily="65" charset="-120"/>
                <a:cs typeface="Times New Roman" pitchFamily="18" charset="0"/>
              </a:endParaRPr>
            </a:p>
          </p:txBody>
        </p:sp>
        <p:graphicFrame>
          <p:nvGraphicFramePr>
            <p:cNvPr id="140291" name="Object 34"/>
            <p:cNvGraphicFramePr>
              <a:graphicFrameLocks noChangeAspect="1"/>
            </p:cNvGraphicFramePr>
            <p:nvPr>
              <p:extLst>
                <p:ext uri="{D42A27DB-BD31-4B8C-83A1-F6EECF244321}">
                  <p14:modId xmlns:p14="http://schemas.microsoft.com/office/powerpoint/2010/main" val="4166074629"/>
                </p:ext>
              </p:extLst>
            </p:nvPr>
          </p:nvGraphicFramePr>
          <p:xfrm>
            <a:off x="5421313" y="858838"/>
            <a:ext cx="163513" cy="228600"/>
          </p:xfrm>
          <a:graphic>
            <a:graphicData uri="http://schemas.openxmlformats.org/presentationml/2006/ole">
              <mc:AlternateContent xmlns:mc="http://schemas.openxmlformats.org/markup-compatibility/2006">
                <mc:Choice xmlns:v="urn:schemas-microsoft-com:vml" Requires="v">
                  <p:oleObj spid="_x0000_s207801" name="方程式" r:id="rId5" imgW="164880" imgH="228600" progId="Equation.3">
                    <p:embed/>
                  </p:oleObj>
                </mc:Choice>
                <mc:Fallback>
                  <p:oleObj name="方程式" r:id="rId5" imgW="164880" imgH="228600" progId="Equation.3">
                    <p:embed/>
                    <p:pic>
                      <p:nvPicPr>
                        <p:cNvPr id="0" name="Object 3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21313" y="858838"/>
                          <a:ext cx="163513"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0320" name="Line 35"/>
            <p:cNvSpPr>
              <a:spLocks noChangeShapeType="1"/>
            </p:cNvSpPr>
            <p:nvPr/>
          </p:nvSpPr>
          <p:spPr bwMode="auto">
            <a:xfrm>
              <a:off x="6618288" y="1239838"/>
              <a:ext cx="0" cy="276225"/>
            </a:xfrm>
            <a:prstGeom prst="line">
              <a:avLst/>
            </a:prstGeom>
            <a:noFill/>
            <a:ln w="9525">
              <a:solidFill>
                <a:schemeClr val="tx1"/>
              </a:solidFill>
              <a:round/>
              <a:headEnd/>
              <a:tailEnd type="stealth" w="med" len="sm"/>
            </a:ln>
          </p:spPr>
          <p:txBody>
            <a:bodyPr wrap="none" anchor="ctr"/>
            <a:lstStyle/>
            <a:p>
              <a:endParaRPr lang="zh-TW" altLang="en-US">
                <a:latin typeface="Times New Roman" pitchFamily="18" charset="0"/>
                <a:ea typeface="標楷體" pitchFamily="65" charset="-120"/>
                <a:cs typeface="Times New Roman" pitchFamily="18" charset="0"/>
              </a:endParaRPr>
            </a:p>
          </p:txBody>
        </p:sp>
        <p:graphicFrame>
          <p:nvGraphicFramePr>
            <p:cNvPr id="140292" name="Object 36"/>
            <p:cNvGraphicFramePr>
              <a:graphicFrameLocks noChangeAspect="1"/>
            </p:cNvGraphicFramePr>
            <p:nvPr>
              <p:extLst>
                <p:ext uri="{D42A27DB-BD31-4B8C-83A1-F6EECF244321}">
                  <p14:modId xmlns:p14="http://schemas.microsoft.com/office/powerpoint/2010/main" val="2830877962"/>
                </p:ext>
              </p:extLst>
            </p:nvPr>
          </p:nvGraphicFramePr>
          <p:xfrm>
            <a:off x="6548438" y="919163"/>
            <a:ext cx="257175" cy="312737"/>
          </p:xfrm>
          <a:graphic>
            <a:graphicData uri="http://schemas.openxmlformats.org/presentationml/2006/ole">
              <mc:AlternateContent xmlns:mc="http://schemas.openxmlformats.org/markup-compatibility/2006">
                <mc:Choice xmlns:v="urn:schemas-microsoft-com:vml" Requires="v">
                  <p:oleObj spid="_x0000_s207802" name="方程式" r:id="rId7" imgW="177480" imgH="215640" progId="Equation.3">
                    <p:embed/>
                  </p:oleObj>
                </mc:Choice>
                <mc:Fallback>
                  <p:oleObj name="方程式" r:id="rId7" imgW="177480" imgH="215640" progId="Equation.3">
                    <p:embed/>
                    <p:pic>
                      <p:nvPicPr>
                        <p:cNvPr id="0" name="Object 3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48438" y="919163"/>
                          <a:ext cx="257175" cy="3127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0321" name="Text Box 37"/>
            <p:cNvSpPr txBox="1">
              <a:spLocks noChangeArrowheads="1"/>
            </p:cNvSpPr>
            <p:nvPr/>
          </p:nvSpPr>
          <p:spPr bwMode="auto">
            <a:xfrm>
              <a:off x="5418138" y="1541463"/>
              <a:ext cx="338554" cy="369332"/>
            </a:xfrm>
            <a:prstGeom prst="rect">
              <a:avLst/>
            </a:prstGeom>
            <a:noFill/>
            <a:ln w="9525">
              <a:noFill/>
              <a:miter lim="800000"/>
              <a:headEnd/>
              <a:tailEnd/>
            </a:ln>
          </p:spPr>
          <p:txBody>
            <a:bodyPr wrap="none">
              <a:spAutoFit/>
            </a:bodyPr>
            <a:lstStyle/>
            <a:p>
              <a:r>
                <a:rPr lang="en-US" altLang="zh-TW" i="1">
                  <a:latin typeface="Times New Roman" pitchFamily="18" charset="0"/>
                  <a:ea typeface="標楷體" pitchFamily="65" charset="-120"/>
                  <a:cs typeface="Times New Roman" pitchFamily="18" charset="0"/>
                </a:rPr>
                <a:t>C</a:t>
              </a:r>
            </a:p>
          </p:txBody>
        </p:sp>
        <p:sp>
          <p:nvSpPr>
            <p:cNvPr id="140322" name="Line 38"/>
            <p:cNvSpPr>
              <a:spLocks noChangeShapeType="1"/>
            </p:cNvSpPr>
            <p:nvPr/>
          </p:nvSpPr>
          <p:spPr bwMode="auto">
            <a:xfrm>
              <a:off x="2217738" y="1182688"/>
              <a:ext cx="1676400"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0323" name="Line 39"/>
            <p:cNvSpPr>
              <a:spLocks noChangeShapeType="1"/>
            </p:cNvSpPr>
            <p:nvPr/>
          </p:nvSpPr>
          <p:spPr bwMode="auto">
            <a:xfrm>
              <a:off x="2217738" y="2782888"/>
              <a:ext cx="1676400"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nvGrpSpPr>
            <p:cNvPr id="7" name="Group 40"/>
            <p:cNvGrpSpPr>
              <a:grpSpLocks/>
            </p:cNvGrpSpPr>
            <p:nvPr/>
          </p:nvGrpSpPr>
          <p:grpSpPr bwMode="auto">
            <a:xfrm>
              <a:off x="2598738" y="1182688"/>
              <a:ext cx="609600" cy="1600200"/>
              <a:chOff x="720" y="720"/>
              <a:chExt cx="384" cy="1008"/>
            </a:xfrm>
          </p:grpSpPr>
          <p:sp>
            <p:nvSpPr>
              <p:cNvPr id="140421" name="Line 41"/>
              <p:cNvSpPr>
                <a:spLocks noChangeShapeType="1"/>
              </p:cNvSpPr>
              <p:nvPr/>
            </p:nvSpPr>
            <p:spPr bwMode="auto">
              <a:xfrm>
                <a:off x="1056" y="768"/>
                <a:ext cx="0" cy="336"/>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0422" name="Line 42"/>
              <p:cNvSpPr>
                <a:spLocks noChangeShapeType="1"/>
              </p:cNvSpPr>
              <p:nvPr/>
            </p:nvSpPr>
            <p:spPr bwMode="auto">
              <a:xfrm>
                <a:off x="1056" y="1344"/>
                <a:ext cx="0" cy="336"/>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nvGrpSpPr>
              <p:cNvPr id="8" name="Group 43"/>
              <p:cNvGrpSpPr>
                <a:grpSpLocks/>
              </p:cNvGrpSpPr>
              <p:nvPr/>
            </p:nvGrpSpPr>
            <p:grpSpPr bwMode="auto">
              <a:xfrm>
                <a:off x="720" y="720"/>
                <a:ext cx="240" cy="1008"/>
                <a:chOff x="720" y="720"/>
                <a:chExt cx="240" cy="1008"/>
              </a:xfrm>
            </p:grpSpPr>
            <p:sp>
              <p:nvSpPr>
                <p:cNvPr id="140434" name="Line 44"/>
                <p:cNvSpPr>
                  <a:spLocks noChangeShapeType="1"/>
                </p:cNvSpPr>
                <p:nvPr/>
              </p:nvSpPr>
              <p:spPr bwMode="auto">
                <a:xfrm>
                  <a:off x="960" y="720"/>
                  <a:ext cx="0" cy="144"/>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nvGrpSpPr>
                <p:cNvPr id="9" name="Group 45"/>
                <p:cNvGrpSpPr>
                  <a:grpSpLocks/>
                </p:cNvGrpSpPr>
                <p:nvPr/>
              </p:nvGrpSpPr>
              <p:grpSpPr bwMode="auto">
                <a:xfrm>
                  <a:off x="720" y="864"/>
                  <a:ext cx="240" cy="192"/>
                  <a:chOff x="720" y="864"/>
                  <a:chExt cx="240" cy="192"/>
                </a:xfrm>
              </p:grpSpPr>
              <p:sp>
                <p:nvSpPr>
                  <p:cNvPr id="140444" name="Line 46"/>
                  <p:cNvSpPr>
                    <a:spLocks noChangeShapeType="1"/>
                  </p:cNvSpPr>
                  <p:nvPr/>
                </p:nvSpPr>
                <p:spPr bwMode="auto">
                  <a:xfrm flipH="1">
                    <a:off x="864" y="864"/>
                    <a:ext cx="96" cy="48"/>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0445" name="Line 47"/>
                  <p:cNvSpPr>
                    <a:spLocks noChangeShapeType="1"/>
                  </p:cNvSpPr>
                  <p:nvPr/>
                </p:nvSpPr>
                <p:spPr bwMode="auto">
                  <a:xfrm>
                    <a:off x="864" y="864"/>
                    <a:ext cx="0" cy="192"/>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0446" name="Line 48"/>
                  <p:cNvSpPr>
                    <a:spLocks noChangeShapeType="1"/>
                  </p:cNvSpPr>
                  <p:nvPr/>
                </p:nvSpPr>
                <p:spPr bwMode="auto">
                  <a:xfrm>
                    <a:off x="864" y="1008"/>
                    <a:ext cx="96" cy="48"/>
                  </a:xfrm>
                  <a:prstGeom prst="line">
                    <a:avLst/>
                  </a:prstGeom>
                  <a:noFill/>
                  <a:ln w="9525">
                    <a:solidFill>
                      <a:schemeClr val="tx1"/>
                    </a:solidFill>
                    <a:round/>
                    <a:headEnd/>
                    <a:tailEnd type="triangle" w="sm" len="me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0447" name="Line 49"/>
                  <p:cNvSpPr>
                    <a:spLocks noChangeShapeType="1"/>
                  </p:cNvSpPr>
                  <p:nvPr/>
                </p:nvSpPr>
                <p:spPr bwMode="auto">
                  <a:xfrm>
                    <a:off x="816" y="912"/>
                    <a:ext cx="0" cy="96"/>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0448" name="Line 50"/>
                  <p:cNvSpPr>
                    <a:spLocks noChangeShapeType="1"/>
                  </p:cNvSpPr>
                  <p:nvPr/>
                </p:nvSpPr>
                <p:spPr bwMode="auto">
                  <a:xfrm>
                    <a:off x="720" y="960"/>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sp>
              <p:nvSpPr>
                <p:cNvPr id="140436" name="Line 51"/>
                <p:cNvSpPr>
                  <a:spLocks noChangeShapeType="1"/>
                </p:cNvSpPr>
                <p:nvPr/>
              </p:nvSpPr>
              <p:spPr bwMode="auto">
                <a:xfrm>
                  <a:off x="960" y="1056"/>
                  <a:ext cx="0" cy="336"/>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nvGrpSpPr>
                <p:cNvPr id="10" name="Group 52"/>
                <p:cNvGrpSpPr>
                  <a:grpSpLocks/>
                </p:cNvGrpSpPr>
                <p:nvPr/>
              </p:nvGrpSpPr>
              <p:grpSpPr bwMode="auto">
                <a:xfrm>
                  <a:off x="720" y="1392"/>
                  <a:ext cx="240" cy="192"/>
                  <a:chOff x="720" y="864"/>
                  <a:chExt cx="240" cy="192"/>
                </a:xfrm>
              </p:grpSpPr>
              <p:sp>
                <p:nvSpPr>
                  <p:cNvPr id="140439" name="Line 53"/>
                  <p:cNvSpPr>
                    <a:spLocks noChangeShapeType="1"/>
                  </p:cNvSpPr>
                  <p:nvPr/>
                </p:nvSpPr>
                <p:spPr bwMode="auto">
                  <a:xfrm flipH="1">
                    <a:off x="864" y="864"/>
                    <a:ext cx="96" cy="48"/>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0440" name="Line 54"/>
                  <p:cNvSpPr>
                    <a:spLocks noChangeShapeType="1"/>
                  </p:cNvSpPr>
                  <p:nvPr/>
                </p:nvSpPr>
                <p:spPr bwMode="auto">
                  <a:xfrm>
                    <a:off x="864" y="864"/>
                    <a:ext cx="0" cy="192"/>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0441" name="Line 55"/>
                  <p:cNvSpPr>
                    <a:spLocks noChangeShapeType="1"/>
                  </p:cNvSpPr>
                  <p:nvPr/>
                </p:nvSpPr>
                <p:spPr bwMode="auto">
                  <a:xfrm>
                    <a:off x="864" y="1008"/>
                    <a:ext cx="96" cy="48"/>
                  </a:xfrm>
                  <a:prstGeom prst="line">
                    <a:avLst/>
                  </a:prstGeom>
                  <a:noFill/>
                  <a:ln w="9525">
                    <a:solidFill>
                      <a:schemeClr val="tx1"/>
                    </a:solidFill>
                    <a:round/>
                    <a:headEnd/>
                    <a:tailEnd type="triangle" w="sm" len="me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0442" name="Line 56"/>
                  <p:cNvSpPr>
                    <a:spLocks noChangeShapeType="1"/>
                  </p:cNvSpPr>
                  <p:nvPr/>
                </p:nvSpPr>
                <p:spPr bwMode="auto">
                  <a:xfrm>
                    <a:off x="816" y="912"/>
                    <a:ext cx="0" cy="96"/>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0443" name="Line 57"/>
                  <p:cNvSpPr>
                    <a:spLocks noChangeShapeType="1"/>
                  </p:cNvSpPr>
                  <p:nvPr/>
                </p:nvSpPr>
                <p:spPr bwMode="auto">
                  <a:xfrm>
                    <a:off x="720" y="960"/>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sp>
              <p:nvSpPr>
                <p:cNvPr id="140438" name="Line 58"/>
                <p:cNvSpPr>
                  <a:spLocks noChangeShapeType="1"/>
                </p:cNvSpPr>
                <p:nvPr/>
              </p:nvSpPr>
              <p:spPr bwMode="auto">
                <a:xfrm>
                  <a:off x="960" y="1584"/>
                  <a:ext cx="0" cy="144"/>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sp>
            <p:nvSpPr>
              <p:cNvPr id="140424" name="Line 59"/>
              <p:cNvSpPr>
                <a:spLocks noChangeShapeType="1"/>
              </p:cNvSpPr>
              <p:nvPr/>
            </p:nvSpPr>
            <p:spPr bwMode="auto">
              <a:xfrm>
                <a:off x="960" y="768"/>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nvGrpSpPr>
              <p:cNvPr id="11" name="Group 60"/>
              <p:cNvGrpSpPr>
                <a:grpSpLocks/>
              </p:cNvGrpSpPr>
              <p:nvPr/>
            </p:nvGrpSpPr>
            <p:grpSpPr bwMode="auto">
              <a:xfrm>
                <a:off x="1008" y="912"/>
                <a:ext cx="96" cy="48"/>
                <a:chOff x="1008" y="912"/>
                <a:chExt cx="96" cy="48"/>
              </a:xfrm>
            </p:grpSpPr>
            <p:sp>
              <p:nvSpPr>
                <p:cNvPr id="140432" name="AutoShape 61"/>
                <p:cNvSpPr>
                  <a:spLocks noChangeArrowheads="1"/>
                </p:cNvSpPr>
                <p:nvPr/>
              </p:nvSpPr>
              <p:spPr bwMode="auto">
                <a:xfrm>
                  <a:off x="1008" y="912"/>
                  <a:ext cx="96" cy="48"/>
                </a:xfrm>
                <a:prstGeom prst="triangle">
                  <a:avLst>
                    <a:gd name="adj" fmla="val 50000"/>
                  </a:avLst>
                </a:prstGeom>
                <a:solidFill>
                  <a:schemeClr val="tx1"/>
                </a:solidFill>
                <a:ln w="9525">
                  <a:solidFill>
                    <a:schemeClr val="tx1"/>
                  </a:solidFill>
                  <a:miter lim="800000"/>
                  <a:headEnd/>
                  <a:tailEnd/>
                </a:ln>
              </p:spPr>
              <p:txBody>
                <a:bodyPr wrap="none" anchor="ctr"/>
                <a:lstStyle/>
                <a:p>
                  <a:endParaRPr lang="zh-TW" altLang="zh-TW" sz="1400">
                    <a:latin typeface="Times New Roman" pitchFamily="18" charset="0"/>
                    <a:ea typeface="標楷體" pitchFamily="65" charset="-120"/>
                    <a:cs typeface="Times New Roman" pitchFamily="18" charset="0"/>
                  </a:endParaRPr>
                </a:p>
              </p:txBody>
            </p:sp>
            <p:sp>
              <p:nvSpPr>
                <p:cNvPr id="140433" name="Line 62"/>
                <p:cNvSpPr>
                  <a:spLocks noChangeShapeType="1"/>
                </p:cNvSpPr>
                <p:nvPr/>
              </p:nvSpPr>
              <p:spPr bwMode="auto">
                <a:xfrm>
                  <a:off x="1008" y="912"/>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grpSp>
            <p:nvGrpSpPr>
              <p:cNvPr id="12" name="Group 63"/>
              <p:cNvGrpSpPr>
                <a:grpSpLocks/>
              </p:cNvGrpSpPr>
              <p:nvPr/>
            </p:nvGrpSpPr>
            <p:grpSpPr bwMode="auto">
              <a:xfrm>
                <a:off x="1008" y="1488"/>
                <a:ext cx="96" cy="48"/>
                <a:chOff x="1008" y="1440"/>
                <a:chExt cx="96" cy="48"/>
              </a:xfrm>
            </p:grpSpPr>
            <p:sp>
              <p:nvSpPr>
                <p:cNvPr id="140430" name="AutoShape 64"/>
                <p:cNvSpPr>
                  <a:spLocks noChangeArrowheads="1"/>
                </p:cNvSpPr>
                <p:nvPr/>
              </p:nvSpPr>
              <p:spPr bwMode="auto">
                <a:xfrm>
                  <a:off x="1008" y="1440"/>
                  <a:ext cx="96" cy="48"/>
                </a:xfrm>
                <a:prstGeom prst="triangle">
                  <a:avLst>
                    <a:gd name="adj" fmla="val 50000"/>
                  </a:avLst>
                </a:prstGeom>
                <a:solidFill>
                  <a:schemeClr val="tx1"/>
                </a:solidFill>
                <a:ln w="9525">
                  <a:solidFill>
                    <a:schemeClr val="tx1"/>
                  </a:solidFill>
                  <a:miter lim="800000"/>
                  <a:headEnd/>
                  <a:tailEnd/>
                </a:ln>
              </p:spPr>
              <p:txBody>
                <a:bodyPr wrap="none" anchor="ctr"/>
                <a:lstStyle/>
                <a:p>
                  <a:endParaRPr lang="zh-TW" altLang="zh-TW" sz="1400">
                    <a:latin typeface="Times New Roman" pitchFamily="18" charset="0"/>
                    <a:ea typeface="標楷體" pitchFamily="65" charset="-120"/>
                    <a:cs typeface="Times New Roman" pitchFamily="18" charset="0"/>
                  </a:endParaRPr>
                </a:p>
              </p:txBody>
            </p:sp>
            <p:sp>
              <p:nvSpPr>
                <p:cNvPr id="140431" name="Line 65"/>
                <p:cNvSpPr>
                  <a:spLocks noChangeShapeType="1"/>
                </p:cNvSpPr>
                <p:nvPr/>
              </p:nvSpPr>
              <p:spPr bwMode="auto">
                <a:xfrm>
                  <a:off x="1008" y="1440"/>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sp>
            <p:nvSpPr>
              <p:cNvPr id="140427" name="Line 66"/>
              <p:cNvSpPr>
                <a:spLocks noChangeShapeType="1"/>
              </p:cNvSpPr>
              <p:nvPr/>
            </p:nvSpPr>
            <p:spPr bwMode="auto">
              <a:xfrm>
                <a:off x="960" y="1104"/>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0428" name="Line 67"/>
              <p:cNvSpPr>
                <a:spLocks noChangeShapeType="1"/>
              </p:cNvSpPr>
              <p:nvPr/>
            </p:nvSpPr>
            <p:spPr bwMode="auto">
              <a:xfrm>
                <a:off x="960" y="1344"/>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0429" name="Line 68"/>
              <p:cNvSpPr>
                <a:spLocks noChangeShapeType="1"/>
              </p:cNvSpPr>
              <p:nvPr/>
            </p:nvSpPr>
            <p:spPr bwMode="auto">
              <a:xfrm flipH="1">
                <a:off x="960" y="1680"/>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grpSp>
          <p:nvGrpSpPr>
            <p:cNvPr id="13" name="Group 69"/>
            <p:cNvGrpSpPr>
              <a:grpSpLocks/>
            </p:cNvGrpSpPr>
            <p:nvPr/>
          </p:nvGrpSpPr>
          <p:grpSpPr bwMode="auto">
            <a:xfrm>
              <a:off x="3513138" y="1182688"/>
              <a:ext cx="609600" cy="1600200"/>
              <a:chOff x="720" y="720"/>
              <a:chExt cx="384" cy="1008"/>
            </a:xfrm>
          </p:grpSpPr>
          <p:sp>
            <p:nvSpPr>
              <p:cNvPr id="140393" name="Line 70"/>
              <p:cNvSpPr>
                <a:spLocks noChangeShapeType="1"/>
              </p:cNvSpPr>
              <p:nvPr/>
            </p:nvSpPr>
            <p:spPr bwMode="auto">
              <a:xfrm>
                <a:off x="1056" y="768"/>
                <a:ext cx="0" cy="336"/>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0394" name="Line 71"/>
              <p:cNvSpPr>
                <a:spLocks noChangeShapeType="1"/>
              </p:cNvSpPr>
              <p:nvPr/>
            </p:nvSpPr>
            <p:spPr bwMode="auto">
              <a:xfrm>
                <a:off x="1056" y="1344"/>
                <a:ext cx="0" cy="336"/>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nvGrpSpPr>
              <p:cNvPr id="14" name="Group 72"/>
              <p:cNvGrpSpPr>
                <a:grpSpLocks/>
              </p:cNvGrpSpPr>
              <p:nvPr/>
            </p:nvGrpSpPr>
            <p:grpSpPr bwMode="auto">
              <a:xfrm>
                <a:off x="720" y="720"/>
                <a:ext cx="240" cy="1008"/>
                <a:chOff x="720" y="720"/>
                <a:chExt cx="240" cy="1008"/>
              </a:xfrm>
            </p:grpSpPr>
            <p:sp>
              <p:nvSpPr>
                <p:cNvPr id="140406" name="Line 73"/>
                <p:cNvSpPr>
                  <a:spLocks noChangeShapeType="1"/>
                </p:cNvSpPr>
                <p:nvPr/>
              </p:nvSpPr>
              <p:spPr bwMode="auto">
                <a:xfrm>
                  <a:off x="960" y="720"/>
                  <a:ext cx="0" cy="144"/>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nvGrpSpPr>
                <p:cNvPr id="15" name="Group 74"/>
                <p:cNvGrpSpPr>
                  <a:grpSpLocks/>
                </p:cNvGrpSpPr>
                <p:nvPr/>
              </p:nvGrpSpPr>
              <p:grpSpPr bwMode="auto">
                <a:xfrm>
                  <a:off x="720" y="864"/>
                  <a:ext cx="240" cy="192"/>
                  <a:chOff x="720" y="864"/>
                  <a:chExt cx="240" cy="192"/>
                </a:xfrm>
              </p:grpSpPr>
              <p:sp>
                <p:nvSpPr>
                  <p:cNvPr id="140416" name="Line 75"/>
                  <p:cNvSpPr>
                    <a:spLocks noChangeShapeType="1"/>
                  </p:cNvSpPr>
                  <p:nvPr/>
                </p:nvSpPr>
                <p:spPr bwMode="auto">
                  <a:xfrm flipH="1">
                    <a:off x="864" y="864"/>
                    <a:ext cx="96" cy="48"/>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0417" name="Line 76"/>
                  <p:cNvSpPr>
                    <a:spLocks noChangeShapeType="1"/>
                  </p:cNvSpPr>
                  <p:nvPr/>
                </p:nvSpPr>
                <p:spPr bwMode="auto">
                  <a:xfrm>
                    <a:off x="864" y="864"/>
                    <a:ext cx="0" cy="192"/>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0418" name="Line 77"/>
                  <p:cNvSpPr>
                    <a:spLocks noChangeShapeType="1"/>
                  </p:cNvSpPr>
                  <p:nvPr/>
                </p:nvSpPr>
                <p:spPr bwMode="auto">
                  <a:xfrm>
                    <a:off x="864" y="1008"/>
                    <a:ext cx="96" cy="48"/>
                  </a:xfrm>
                  <a:prstGeom prst="line">
                    <a:avLst/>
                  </a:prstGeom>
                  <a:noFill/>
                  <a:ln w="9525">
                    <a:solidFill>
                      <a:schemeClr val="tx1"/>
                    </a:solidFill>
                    <a:round/>
                    <a:headEnd/>
                    <a:tailEnd type="triangle" w="sm" len="me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0419" name="Line 78"/>
                  <p:cNvSpPr>
                    <a:spLocks noChangeShapeType="1"/>
                  </p:cNvSpPr>
                  <p:nvPr/>
                </p:nvSpPr>
                <p:spPr bwMode="auto">
                  <a:xfrm>
                    <a:off x="816" y="912"/>
                    <a:ext cx="0" cy="96"/>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0420" name="Line 79"/>
                  <p:cNvSpPr>
                    <a:spLocks noChangeShapeType="1"/>
                  </p:cNvSpPr>
                  <p:nvPr/>
                </p:nvSpPr>
                <p:spPr bwMode="auto">
                  <a:xfrm>
                    <a:off x="720" y="960"/>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sp>
              <p:nvSpPr>
                <p:cNvPr id="140408" name="Line 80"/>
                <p:cNvSpPr>
                  <a:spLocks noChangeShapeType="1"/>
                </p:cNvSpPr>
                <p:nvPr/>
              </p:nvSpPr>
              <p:spPr bwMode="auto">
                <a:xfrm>
                  <a:off x="960" y="1056"/>
                  <a:ext cx="0" cy="336"/>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nvGrpSpPr>
                <p:cNvPr id="16" name="Group 81"/>
                <p:cNvGrpSpPr>
                  <a:grpSpLocks/>
                </p:cNvGrpSpPr>
                <p:nvPr/>
              </p:nvGrpSpPr>
              <p:grpSpPr bwMode="auto">
                <a:xfrm>
                  <a:off x="720" y="1392"/>
                  <a:ext cx="240" cy="192"/>
                  <a:chOff x="720" y="864"/>
                  <a:chExt cx="240" cy="192"/>
                </a:xfrm>
              </p:grpSpPr>
              <p:sp>
                <p:nvSpPr>
                  <p:cNvPr id="140411" name="Line 82"/>
                  <p:cNvSpPr>
                    <a:spLocks noChangeShapeType="1"/>
                  </p:cNvSpPr>
                  <p:nvPr/>
                </p:nvSpPr>
                <p:spPr bwMode="auto">
                  <a:xfrm flipH="1">
                    <a:off x="864" y="864"/>
                    <a:ext cx="96" cy="48"/>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0412" name="Line 83"/>
                  <p:cNvSpPr>
                    <a:spLocks noChangeShapeType="1"/>
                  </p:cNvSpPr>
                  <p:nvPr/>
                </p:nvSpPr>
                <p:spPr bwMode="auto">
                  <a:xfrm>
                    <a:off x="864" y="864"/>
                    <a:ext cx="0" cy="192"/>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0413" name="Line 84"/>
                  <p:cNvSpPr>
                    <a:spLocks noChangeShapeType="1"/>
                  </p:cNvSpPr>
                  <p:nvPr/>
                </p:nvSpPr>
                <p:spPr bwMode="auto">
                  <a:xfrm>
                    <a:off x="864" y="1008"/>
                    <a:ext cx="96" cy="48"/>
                  </a:xfrm>
                  <a:prstGeom prst="line">
                    <a:avLst/>
                  </a:prstGeom>
                  <a:noFill/>
                  <a:ln w="9525">
                    <a:solidFill>
                      <a:schemeClr val="tx1"/>
                    </a:solidFill>
                    <a:round/>
                    <a:headEnd/>
                    <a:tailEnd type="triangle" w="sm" len="me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0414" name="Line 85"/>
                  <p:cNvSpPr>
                    <a:spLocks noChangeShapeType="1"/>
                  </p:cNvSpPr>
                  <p:nvPr/>
                </p:nvSpPr>
                <p:spPr bwMode="auto">
                  <a:xfrm>
                    <a:off x="816" y="912"/>
                    <a:ext cx="0" cy="96"/>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0415" name="Line 86"/>
                  <p:cNvSpPr>
                    <a:spLocks noChangeShapeType="1"/>
                  </p:cNvSpPr>
                  <p:nvPr/>
                </p:nvSpPr>
                <p:spPr bwMode="auto">
                  <a:xfrm>
                    <a:off x="720" y="960"/>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sp>
              <p:nvSpPr>
                <p:cNvPr id="140410" name="Line 87"/>
                <p:cNvSpPr>
                  <a:spLocks noChangeShapeType="1"/>
                </p:cNvSpPr>
                <p:nvPr/>
              </p:nvSpPr>
              <p:spPr bwMode="auto">
                <a:xfrm>
                  <a:off x="960" y="1584"/>
                  <a:ext cx="0" cy="144"/>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sp>
            <p:nvSpPr>
              <p:cNvPr id="140396" name="Line 88"/>
              <p:cNvSpPr>
                <a:spLocks noChangeShapeType="1"/>
              </p:cNvSpPr>
              <p:nvPr/>
            </p:nvSpPr>
            <p:spPr bwMode="auto">
              <a:xfrm>
                <a:off x="960" y="768"/>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nvGrpSpPr>
              <p:cNvPr id="17" name="Group 89"/>
              <p:cNvGrpSpPr>
                <a:grpSpLocks/>
              </p:cNvGrpSpPr>
              <p:nvPr/>
            </p:nvGrpSpPr>
            <p:grpSpPr bwMode="auto">
              <a:xfrm>
                <a:off x="1008" y="912"/>
                <a:ext cx="96" cy="48"/>
                <a:chOff x="1008" y="912"/>
                <a:chExt cx="96" cy="48"/>
              </a:xfrm>
            </p:grpSpPr>
            <p:sp>
              <p:nvSpPr>
                <p:cNvPr id="140404" name="AutoShape 90"/>
                <p:cNvSpPr>
                  <a:spLocks noChangeArrowheads="1"/>
                </p:cNvSpPr>
                <p:nvPr/>
              </p:nvSpPr>
              <p:spPr bwMode="auto">
                <a:xfrm>
                  <a:off x="1008" y="912"/>
                  <a:ext cx="96" cy="48"/>
                </a:xfrm>
                <a:prstGeom prst="triangle">
                  <a:avLst>
                    <a:gd name="adj" fmla="val 50000"/>
                  </a:avLst>
                </a:prstGeom>
                <a:solidFill>
                  <a:schemeClr val="tx1"/>
                </a:solidFill>
                <a:ln w="9525">
                  <a:solidFill>
                    <a:schemeClr val="tx1"/>
                  </a:solidFill>
                  <a:miter lim="800000"/>
                  <a:headEnd/>
                  <a:tailEnd/>
                </a:ln>
              </p:spPr>
              <p:txBody>
                <a:bodyPr wrap="none" anchor="ctr"/>
                <a:lstStyle/>
                <a:p>
                  <a:endParaRPr lang="zh-TW" altLang="zh-TW" sz="1400">
                    <a:latin typeface="Times New Roman" pitchFamily="18" charset="0"/>
                    <a:ea typeface="標楷體" pitchFamily="65" charset="-120"/>
                    <a:cs typeface="Times New Roman" pitchFamily="18" charset="0"/>
                  </a:endParaRPr>
                </a:p>
              </p:txBody>
            </p:sp>
            <p:sp>
              <p:nvSpPr>
                <p:cNvPr id="140405" name="Line 91"/>
                <p:cNvSpPr>
                  <a:spLocks noChangeShapeType="1"/>
                </p:cNvSpPr>
                <p:nvPr/>
              </p:nvSpPr>
              <p:spPr bwMode="auto">
                <a:xfrm>
                  <a:off x="1008" y="912"/>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grpSp>
            <p:nvGrpSpPr>
              <p:cNvPr id="18" name="Group 92"/>
              <p:cNvGrpSpPr>
                <a:grpSpLocks/>
              </p:cNvGrpSpPr>
              <p:nvPr/>
            </p:nvGrpSpPr>
            <p:grpSpPr bwMode="auto">
              <a:xfrm>
                <a:off x="1008" y="1488"/>
                <a:ext cx="96" cy="48"/>
                <a:chOff x="1008" y="1440"/>
                <a:chExt cx="96" cy="48"/>
              </a:xfrm>
            </p:grpSpPr>
            <p:sp>
              <p:nvSpPr>
                <p:cNvPr id="140402" name="AutoShape 93"/>
                <p:cNvSpPr>
                  <a:spLocks noChangeArrowheads="1"/>
                </p:cNvSpPr>
                <p:nvPr/>
              </p:nvSpPr>
              <p:spPr bwMode="auto">
                <a:xfrm>
                  <a:off x="1008" y="1440"/>
                  <a:ext cx="96" cy="48"/>
                </a:xfrm>
                <a:prstGeom prst="triangle">
                  <a:avLst>
                    <a:gd name="adj" fmla="val 50000"/>
                  </a:avLst>
                </a:prstGeom>
                <a:solidFill>
                  <a:schemeClr val="tx1"/>
                </a:solidFill>
                <a:ln w="9525">
                  <a:solidFill>
                    <a:schemeClr val="tx1"/>
                  </a:solidFill>
                  <a:miter lim="800000"/>
                  <a:headEnd/>
                  <a:tailEnd/>
                </a:ln>
              </p:spPr>
              <p:txBody>
                <a:bodyPr wrap="none" anchor="ctr"/>
                <a:lstStyle/>
                <a:p>
                  <a:endParaRPr lang="zh-TW" altLang="zh-TW" sz="1400">
                    <a:latin typeface="Times New Roman" pitchFamily="18" charset="0"/>
                    <a:ea typeface="標楷體" pitchFamily="65" charset="-120"/>
                    <a:cs typeface="Times New Roman" pitchFamily="18" charset="0"/>
                  </a:endParaRPr>
                </a:p>
              </p:txBody>
            </p:sp>
            <p:sp>
              <p:nvSpPr>
                <p:cNvPr id="140403" name="Line 94"/>
                <p:cNvSpPr>
                  <a:spLocks noChangeShapeType="1"/>
                </p:cNvSpPr>
                <p:nvPr/>
              </p:nvSpPr>
              <p:spPr bwMode="auto">
                <a:xfrm>
                  <a:off x="1008" y="1440"/>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sp>
            <p:nvSpPr>
              <p:cNvPr id="140399" name="Line 95"/>
              <p:cNvSpPr>
                <a:spLocks noChangeShapeType="1"/>
              </p:cNvSpPr>
              <p:nvPr/>
            </p:nvSpPr>
            <p:spPr bwMode="auto">
              <a:xfrm>
                <a:off x="960" y="1104"/>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0400" name="Line 96"/>
              <p:cNvSpPr>
                <a:spLocks noChangeShapeType="1"/>
              </p:cNvSpPr>
              <p:nvPr/>
            </p:nvSpPr>
            <p:spPr bwMode="auto">
              <a:xfrm>
                <a:off x="960" y="1344"/>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0401" name="Line 97"/>
              <p:cNvSpPr>
                <a:spLocks noChangeShapeType="1"/>
              </p:cNvSpPr>
              <p:nvPr/>
            </p:nvSpPr>
            <p:spPr bwMode="auto">
              <a:xfrm flipH="1">
                <a:off x="960" y="1680"/>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sp>
          <p:nvSpPr>
            <p:cNvPr id="140326" name="Line 98"/>
            <p:cNvSpPr>
              <a:spLocks noChangeShapeType="1"/>
            </p:cNvSpPr>
            <p:nvPr/>
          </p:nvSpPr>
          <p:spPr bwMode="auto">
            <a:xfrm>
              <a:off x="2979738" y="1925638"/>
              <a:ext cx="1304925"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0327" name="Line 99"/>
            <p:cNvSpPr>
              <a:spLocks noChangeShapeType="1"/>
            </p:cNvSpPr>
            <p:nvPr/>
          </p:nvSpPr>
          <p:spPr bwMode="auto">
            <a:xfrm flipV="1">
              <a:off x="4284663" y="1211263"/>
              <a:ext cx="0" cy="714375"/>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0328" name="Line 100"/>
            <p:cNvSpPr>
              <a:spLocks noChangeShapeType="1"/>
            </p:cNvSpPr>
            <p:nvPr/>
          </p:nvSpPr>
          <p:spPr bwMode="auto">
            <a:xfrm>
              <a:off x="3894138" y="2068513"/>
              <a:ext cx="390525"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0329" name="Line 101"/>
            <p:cNvSpPr>
              <a:spLocks noChangeShapeType="1"/>
            </p:cNvSpPr>
            <p:nvPr/>
          </p:nvSpPr>
          <p:spPr bwMode="auto">
            <a:xfrm>
              <a:off x="4284663" y="2068513"/>
              <a:ext cx="0" cy="70485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0330" name="Oval 102"/>
            <p:cNvSpPr>
              <a:spLocks noChangeArrowheads="1"/>
            </p:cNvSpPr>
            <p:nvPr/>
          </p:nvSpPr>
          <p:spPr bwMode="auto">
            <a:xfrm>
              <a:off x="2932113" y="1887538"/>
              <a:ext cx="74613" cy="74612"/>
            </a:xfrm>
            <a:prstGeom prst="ellipse">
              <a:avLst/>
            </a:prstGeom>
            <a:solidFill>
              <a:schemeClr val="tx1"/>
            </a:solidFill>
            <a:ln w="9525">
              <a:solidFill>
                <a:schemeClr val="tx1"/>
              </a:solidFill>
              <a:round/>
              <a:headEnd/>
              <a:tailEnd/>
            </a:ln>
          </p:spPr>
          <p:txBody>
            <a:bodyPr wrap="none" anchor="ctr"/>
            <a:lstStyle/>
            <a:p>
              <a:endParaRPr lang="zh-TW" altLang="zh-TW" sz="1400">
                <a:latin typeface="Times New Roman" pitchFamily="18" charset="0"/>
                <a:ea typeface="標楷體" pitchFamily="65" charset="-120"/>
                <a:cs typeface="Times New Roman" pitchFamily="18" charset="0"/>
              </a:endParaRPr>
            </a:p>
          </p:txBody>
        </p:sp>
        <p:sp>
          <p:nvSpPr>
            <p:cNvPr id="140331" name="Oval 103"/>
            <p:cNvSpPr>
              <a:spLocks noChangeArrowheads="1"/>
            </p:cNvSpPr>
            <p:nvPr/>
          </p:nvSpPr>
          <p:spPr bwMode="auto">
            <a:xfrm>
              <a:off x="3856038" y="2020888"/>
              <a:ext cx="74613" cy="74612"/>
            </a:xfrm>
            <a:prstGeom prst="ellipse">
              <a:avLst/>
            </a:prstGeom>
            <a:solidFill>
              <a:schemeClr val="tx1"/>
            </a:solidFill>
            <a:ln w="9525">
              <a:solidFill>
                <a:schemeClr val="tx1"/>
              </a:solidFill>
              <a:round/>
              <a:headEnd/>
              <a:tailEnd/>
            </a:ln>
          </p:spPr>
          <p:txBody>
            <a:bodyPr wrap="none" anchor="ctr"/>
            <a:lstStyle/>
            <a:p>
              <a:endParaRPr lang="zh-TW" altLang="zh-TW" sz="1400">
                <a:latin typeface="Times New Roman" pitchFamily="18" charset="0"/>
                <a:ea typeface="標楷體" pitchFamily="65" charset="-120"/>
                <a:cs typeface="Times New Roman" pitchFamily="18" charset="0"/>
              </a:endParaRPr>
            </a:p>
          </p:txBody>
        </p:sp>
        <p:grpSp>
          <p:nvGrpSpPr>
            <p:cNvPr id="19" name="Group 104"/>
            <p:cNvGrpSpPr>
              <a:grpSpLocks/>
            </p:cNvGrpSpPr>
            <p:nvPr/>
          </p:nvGrpSpPr>
          <p:grpSpPr bwMode="auto">
            <a:xfrm>
              <a:off x="2065338" y="1839913"/>
              <a:ext cx="285750" cy="257175"/>
              <a:chOff x="648" y="2424"/>
              <a:chExt cx="180" cy="162"/>
            </a:xfrm>
          </p:grpSpPr>
          <p:grpSp>
            <p:nvGrpSpPr>
              <p:cNvPr id="20" name="Group 105"/>
              <p:cNvGrpSpPr>
                <a:grpSpLocks/>
              </p:cNvGrpSpPr>
              <p:nvPr/>
            </p:nvGrpSpPr>
            <p:grpSpPr bwMode="auto">
              <a:xfrm>
                <a:off x="648" y="2424"/>
                <a:ext cx="174" cy="54"/>
                <a:chOff x="648" y="2424"/>
                <a:chExt cx="174" cy="54"/>
              </a:xfrm>
            </p:grpSpPr>
            <p:sp>
              <p:nvSpPr>
                <p:cNvPr id="140391" name="Line 106"/>
                <p:cNvSpPr>
                  <a:spLocks noChangeShapeType="1"/>
                </p:cNvSpPr>
                <p:nvPr/>
              </p:nvSpPr>
              <p:spPr bwMode="auto">
                <a:xfrm>
                  <a:off x="648" y="2424"/>
                  <a:ext cx="174" cy="0"/>
                </a:xfrm>
                <a:prstGeom prst="line">
                  <a:avLst/>
                </a:prstGeom>
                <a:noFill/>
                <a:ln w="19050">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0392" name="Line 107"/>
                <p:cNvSpPr>
                  <a:spLocks noChangeShapeType="1"/>
                </p:cNvSpPr>
                <p:nvPr/>
              </p:nvSpPr>
              <p:spPr bwMode="auto">
                <a:xfrm>
                  <a:off x="684" y="2478"/>
                  <a:ext cx="96" cy="0"/>
                </a:xfrm>
                <a:prstGeom prst="line">
                  <a:avLst/>
                </a:prstGeom>
                <a:noFill/>
                <a:ln w="19050">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grpSp>
            <p:nvGrpSpPr>
              <p:cNvPr id="21" name="Group 108"/>
              <p:cNvGrpSpPr>
                <a:grpSpLocks/>
              </p:cNvGrpSpPr>
              <p:nvPr/>
            </p:nvGrpSpPr>
            <p:grpSpPr bwMode="auto">
              <a:xfrm>
                <a:off x="654" y="2532"/>
                <a:ext cx="174" cy="54"/>
                <a:chOff x="648" y="2424"/>
                <a:chExt cx="174" cy="54"/>
              </a:xfrm>
            </p:grpSpPr>
            <p:sp>
              <p:nvSpPr>
                <p:cNvPr id="140389" name="Line 109"/>
                <p:cNvSpPr>
                  <a:spLocks noChangeShapeType="1"/>
                </p:cNvSpPr>
                <p:nvPr/>
              </p:nvSpPr>
              <p:spPr bwMode="auto">
                <a:xfrm>
                  <a:off x="648" y="2424"/>
                  <a:ext cx="174" cy="0"/>
                </a:xfrm>
                <a:prstGeom prst="line">
                  <a:avLst/>
                </a:prstGeom>
                <a:noFill/>
                <a:ln w="19050">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0390" name="Line 110"/>
                <p:cNvSpPr>
                  <a:spLocks noChangeShapeType="1"/>
                </p:cNvSpPr>
                <p:nvPr/>
              </p:nvSpPr>
              <p:spPr bwMode="auto">
                <a:xfrm>
                  <a:off x="684" y="2478"/>
                  <a:ext cx="96" cy="0"/>
                </a:xfrm>
                <a:prstGeom prst="line">
                  <a:avLst/>
                </a:prstGeom>
                <a:noFill/>
                <a:ln w="19050">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grpSp>
        <p:sp>
          <p:nvSpPr>
            <p:cNvPr id="140333" name="Line 111"/>
            <p:cNvSpPr>
              <a:spLocks noChangeShapeType="1"/>
            </p:cNvSpPr>
            <p:nvPr/>
          </p:nvSpPr>
          <p:spPr bwMode="auto">
            <a:xfrm>
              <a:off x="2217738" y="1182688"/>
              <a:ext cx="0" cy="657225"/>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0334" name="Line 112"/>
            <p:cNvSpPr>
              <a:spLocks noChangeShapeType="1"/>
            </p:cNvSpPr>
            <p:nvPr/>
          </p:nvSpPr>
          <p:spPr bwMode="auto">
            <a:xfrm>
              <a:off x="2208213" y="2097088"/>
              <a:ext cx="0" cy="68580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aphicFrame>
          <p:nvGraphicFramePr>
            <p:cNvPr id="140293" name="Object 113"/>
            <p:cNvGraphicFramePr>
              <a:graphicFrameLocks noChangeAspect="1"/>
            </p:cNvGraphicFramePr>
            <p:nvPr>
              <p:extLst>
                <p:ext uri="{D42A27DB-BD31-4B8C-83A1-F6EECF244321}">
                  <p14:modId xmlns:p14="http://schemas.microsoft.com/office/powerpoint/2010/main" val="3977023618"/>
                </p:ext>
              </p:extLst>
            </p:nvPr>
          </p:nvGraphicFramePr>
          <p:xfrm>
            <a:off x="2309813" y="1446213"/>
            <a:ext cx="252413" cy="214312"/>
          </p:xfrm>
          <a:graphic>
            <a:graphicData uri="http://schemas.openxmlformats.org/presentationml/2006/ole">
              <mc:AlternateContent xmlns:mc="http://schemas.openxmlformats.org/markup-compatibility/2006">
                <mc:Choice xmlns:v="urn:schemas-microsoft-com:vml" Requires="v">
                  <p:oleObj spid="_x0000_s207803" name="方程式" r:id="rId9" imgW="253800" imgH="215640" progId="Equation.3">
                    <p:embed/>
                  </p:oleObj>
                </mc:Choice>
                <mc:Fallback>
                  <p:oleObj name="方程式" r:id="rId9" imgW="253800" imgH="215640" progId="Equation.3">
                    <p:embed/>
                    <p:pic>
                      <p:nvPicPr>
                        <p:cNvPr id="0" name="Object 1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09813" y="1446213"/>
                          <a:ext cx="252413" cy="2143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0294" name="Object 114"/>
            <p:cNvGraphicFramePr>
              <a:graphicFrameLocks noChangeAspect="1"/>
            </p:cNvGraphicFramePr>
            <p:nvPr>
              <p:extLst>
                <p:ext uri="{D42A27DB-BD31-4B8C-83A1-F6EECF244321}">
                  <p14:modId xmlns:p14="http://schemas.microsoft.com/office/powerpoint/2010/main" val="521050491"/>
                </p:ext>
              </p:extLst>
            </p:nvPr>
          </p:nvGraphicFramePr>
          <p:xfrm>
            <a:off x="2325688" y="2293938"/>
            <a:ext cx="239713" cy="214312"/>
          </p:xfrm>
          <a:graphic>
            <a:graphicData uri="http://schemas.openxmlformats.org/presentationml/2006/ole">
              <mc:AlternateContent xmlns:mc="http://schemas.openxmlformats.org/markup-compatibility/2006">
                <mc:Choice xmlns:v="urn:schemas-microsoft-com:vml" Requires="v">
                  <p:oleObj spid="_x0000_s207804" name="方程式" r:id="rId11" imgW="241200" imgH="215640" progId="Equation.3">
                    <p:embed/>
                  </p:oleObj>
                </mc:Choice>
                <mc:Fallback>
                  <p:oleObj name="方程式" r:id="rId11" imgW="241200" imgH="215640" progId="Equation.3">
                    <p:embed/>
                    <p:pic>
                      <p:nvPicPr>
                        <p:cNvPr id="0" name="Object 1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25688" y="2293938"/>
                          <a:ext cx="239713" cy="2143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0295" name="Object 115"/>
            <p:cNvGraphicFramePr>
              <a:graphicFrameLocks noChangeAspect="1"/>
            </p:cNvGraphicFramePr>
            <p:nvPr>
              <p:extLst>
                <p:ext uri="{D42A27DB-BD31-4B8C-83A1-F6EECF244321}">
                  <p14:modId xmlns:p14="http://schemas.microsoft.com/office/powerpoint/2010/main" val="982022336"/>
                </p:ext>
              </p:extLst>
            </p:nvPr>
          </p:nvGraphicFramePr>
          <p:xfrm>
            <a:off x="3271838" y="1465263"/>
            <a:ext cx="252413" cy="214312"/>
          </p:xfrm>
          <a:graphic>
            <a:graphicData uri="http://schemas.openxmlformats.org/presentationml/2006/ole">
              <mc:AlternateContent xmlns:mc="http://schemas.openxmlformats.org/markup-compatibility/2006">
                <mc:Choice xmlns:v="urn:schemas-microsoft-com:vml" Requires="v">
                  <p:oleObj spid="_x0000_s207805" name="方程式" r:id="rId13" imgW="253800" imgH="215640" progId="Equation.3">
                    <p:embed/>
                  </p:oleObj>
                </mc:Choice>
                <mc:Fallback>
                  <p:oleObj name="方程式" r:id="rId13" imgW="253800" imgH="215640" progId="Equation.3">
                    <p:embed/>
                    <p:pic>
                      <p:nvPicPr>
                        <p:cNvPr id="0" name="Object 11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271838" y="1465263"/>
                          <a:ext cx="252413" cy="2143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0296" name="Object 116"/>
            <p:cNvGraphicFramePr>
              <a:graphicFrameLocks noChangeAspect="1"/>
            </p:cNvGraphicFramePr>
            <p:nvPr>
              <p:extLst>
                <p:ext uri="{D42A27DB-BD31-4B8C-83A1-F6EECF244321}">
                  <p14:modId xmlns:p14="http://schemas.microsoft.com/office/powerpoint/2010/main" val="3221483279"/>
                </p:ext>
              </p:extLst>
            </p:nvPr>
          </p:nvGraphicFramePr>
          <p:xfrm>
            <a:off x="3249613" y="2312988"/>
            <a:ext cx="239713" cy="214312"/>
          </p:xfrm>
          <a:graphic>
            <a:graphicData uri="http://schemas.openxmlformats.org/presentationml/2006/ole">
              <mc:AlternateContent xmlns:mc="http://schemas.openxmlformats.org/markup-compatibility/2006">
                <mc:Choice xmlns:v="urn:schemas-microsoft-com:vml" Requires="v">
                  <p:oleObj spid="_x0000_s207806" name="方程式" r:id="rId15" imgW="241200" imgH="215640" progId="Equation.3">
                    <p:embed/>
                  </p:oleObj>
                </mc:Choice>
                <mc:Fallback>
                  <p:oleObj name="方程式" r:id="rId15" imgW="241200" imgH="215640" progId="Equation.3">
                    <p:embed/>
                    <p:pic>
                      <p:nvPicPr>
                        <p:cNvPr id="0" name="Object 11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249613" y="2312988"/>
                          <a:ext cx="239713" cy="2143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0335" name="Text Box 117"/>
            <p:cNvSpPr txBox="1">
              <a:spLocks noChangeArrowheads="1"/>
            </p:cNvSpPr>
            <p:nvPr/>
          </p:nvSpPr>
          <p:spPr bwMode="auto">
            <a:xfrm>
              <a:off x="2668588" y="1800225"/>
              <a:ext cx="295274" cy="276999"/>
            </a:xfrm>
            <a:prstGeom prst="rect">
              <a:avLst/>
            </a:prstGeom>
            <a:noFill/>
            <a:ln w="9525">
              <a:noFill/>
              <a:miter lim="800000"/>
              <a:headEnd/>
              <a:tailEnd/>
            </a:ln>
          </p:spPr>
          <p:txBody>
            <a:bodyPr wrap="none">
              <a:spAutoFit/>
            </a:bodyPr>
            <a:lstStyle/>
            <a:p>
              <a:r>
                <a:rPr lang="en-US" altLang="zh-TW" sz="1200">
                  <a:latin typeface="Times New Roman" pitchFamily="18" charset="0"/>
                  <a:ea typeface="標楷體" pitchFamily="65" charset="-120"/>
                  <a:cs typeface="Times New Roman" pitchFamily="18" charset="0"/>
                </a:rPr>
                <a:t>A</a:t>
              </a:r>
            </a:p>
          </p:txBody>
        </p:sp>
        <p:sp>
          <p:nvSpPr>
            <p:cNvPr id="140336" name="Text Box 118"/>
            <p:cNvSpPr txBox="1">
              <a:spLocks noChangeArrowheads="1"/>
            </p:cNvSpPr>
            <p:nvPr/>
          </p:nvSpPr>
          <p:spPr bwMode="auto">
            <a:xfrm>
              <a:off x="3621088" y="1933575"/>
              <a:ext cx="287258" cy="276999"/>
            </a:xfrm>
            <a:prstGeom prst="rect">
              <a:avLst/>
            </a:prstGeom>
            <a:noFill/>
            <a:ln w="9525">
              <a:noFill/>
              <a:miter lim="800000"/>
              <a:headEnd/>
              <a:tailEnd/>
            </a:ln>
          </p:spPr>
          <p:txBody>
            <a:bodyPr wrap="none">
              <a:spAutoFit/>
            </a:bodyPr>
            <a:lstStyle/>
            <a:p>
              <a:r>
                <a:rPr lang="en-US" altLang="zh-TW" sz="1200">
                  <a:latin typeface="Times New Roman" pitchFamily="18" charset="0"/>
                  <a:ea typeface="標楷體" pitchFamily="65" charset="-120"/>
                  <a:cs typeface="Times New Roman" pitchFamily="18" charset="0"/>
                </a:rPr>
                <a:t>B</a:t>
              </a:r>
            </a:p>
          </p:txBody>
        </p:sp>
        <p:grpSp>
          <p:nvGrpSpPr>
            <p:cNvPr id="22" name="Group 119"/>
            <p:cNvGrpSpPr>
              <a:grpSpLocks/>
            </p:cNvGrpSpPr>
            <p:nvPr/>
          </p:nvGrpSpPr>
          <p:grpSpPr bwMode="auto">
            <a:xfrm>
              <a:off x="4659313" y="1106488"/>
              <a:ext cx="168275" cy="122237"/>
              <a:chOff x="2576" y="1476"/>
              <a:chExt cx="106" cy="77"/>
            </a:xfrm>
          </p:grpSpPr>
          <p:grpSp>
            <p:nvGrpSpPr>
              <p:cNvPr id="23" name="Group 120"/>
              <p:cNvGrpSpPr>
                <a:grpSpLocks/>
              </p:cNvGrpSpPr>
              <p:nvPr/>
            </p:nvGrpSpPr>
            <p:grpSpPr bwMode="auto">
              <a:xfrm>
                <a:off x="2576" y="1476"/>
                <a:ext cx="106" cy="60"/>
                <a:chOff x="2352" y="1008"/>
                <a:chExt cx="192" cy="48"/>
              </a:xfrm>
            </p:grpSpPr>
            <p:sp>
              <p:nvSpPr>
                <p:cNvPr id="140385" name="Arc 121"/>
                <p:cNvSpPr>
                  <a:spLocks/>
                </p:cNvSpPr>
                <p:nvPr/>
              </p:nvSpPr>
              <p:spPr bwMode="auto">
                <a:xfrm>
                  <a:off x="2448" y="1008"/>
                  <a:ext cx="96" cy="4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0386" name="Arc 122"/>
                <p:cNvSpPr>
                  <a:spLocks/>
                </p:cNvSpPr>
                <p:nvPr/>
              </p:nvSpPr>
              <p:spPr bwMode="auto">
                <a:xfrm flipH="1">
                  <a:off x="2352" y="1008"/>
                  <a:ext cx="96" cy="4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sp>
            <p:nvSpPr>
              <p:cNvPr id="140384" name="Oval 123"/>
              <p:cNvSpPr>
                <a:spLocks noChangeArrowheads="1"/>
              </p:cNvSpPr>
              <p:nvPr/>
            </p:nvSpPr>
            <p:spPr bwMode="auto">
              <a:xfrm>
                <a:off x="2604" y="1506"/>
                <a:ext cx="47" cy="47"/>
              </a:xfrm>
              <a:prstGeom prst="ellipse">
                <a:avLst/>
              </a:prstGeom>
              <a:solidFill>
                <a:schemeClr val="tx1"/>
              </a:solidFill>
              <a:ln w="9525">
                <a:solidFill>
                  <a:schemeClr val="tx1"/>
                </a:solidFill>
                <a:round/>
                <a:headEnd/>
                <a:tailEnd/>
              </a:ln>
            </p:spPr>
            <p:txBody>
              <a:bodyPr wrap="none" anchor="ctr"/>
              <a:lstStyle/>
              <a:p>
                <a:endParaRPr lang="zh-TW" altLang="zh-TW" sz="1400">
                  <a:latin typeface="Times New Roman" pitchFamily="18" charset="0"/>
                  <a:ea typeface="標楷體" pitchFamily="65" charset="-120"/>
                  <a:cs typeface="Times New Roman" pitchFamily="18" charset="0"/>
                </a:endParaRPr>
              </a:p>
            </p:txBody>
          </p:sp>
        </p:grpSp>
        <p:grpSp>
          <p:nvGrpSpPr>
            <p:cNvPr id="24" name="Group 124"/>
            <p:cNvGrpSpPr>
              <a:grpSpLocks/>
            </p:cNvGrpSpPr>
            <p:nvPr/>
          </p:nvGrpSpPr>
          <p:grpSpPr bwMode="auto">
            <a:xfrm rot="5400000">
              <a:off x="6469063" y="2335213"/>
              <a:ext cx="168275" cy="122238"/>
              <a:chOff x="2576" y="1476"/>
              <a:chExt cx="106" cy="77"/>
            </a:xfrm>
          </p:grpSpPr>
          <p:grpSp>
            <p:nvGrpSpPr>
              <p:cNvPr id="25" name="Group 125"/>
              <p:cNvGrpSpPr>
                <a:grpSpLocks/>
              </p:cNvGrpSpPr>
              <p:nvPr/>
            </p:nvGrpSpPr>
            <p:grpSpPr bwMode="auto">
              <a:xfrm>
                <a:off x="2576" y="1476"/>
                <a:ext cx="106" cy="60"/>
                <a:chOff x="2352" y="1008"/>
                <a:chExt cx="192" cy="48"/>
              </a:xfrm>
            </p:grpSpPr>
            <p:sp>
              <p:nvSpPr>
                <p:cNvPr id="140381" name="Arc 126"/>
                <p:cNvSpPr>
                  <a:spLocks/>
                </p:cNvSpPr>
                <p:nvPr/>
              </p:nvSpPr>
              <p:spPr bwMode="auto">
                <a:xfrm>
                  <a:off x="2448" y="1008"/>
                  <a:ext cx="96" cy="4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0382" name="Arc 127"/>
                <p:cNvSpPr>
                  <a:spLocks/>
                </p:cNvSpPr>
                <p:nvPr/>
              </p:nvSpPr>
              <p:spPr bwMode="auto">
                <a:xfrm flipH="1">
                  <a:off x="2352" y="1008"/>
                  <a:ext cx="96" cy="4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sp>
            <p:nvSpPr>
              <p:cNvPr id="140380" name="Oval 128"/>
              <p:cNvSpPr>
                <a:spLocks noChangeArrowheads="1"/>
              </p:cNvSpPr>
              <p:nvPr/>
            </p:nvSpPr>
            <p:spPr bwMode="auto">
              <a:xfrm>
                <a:off x="2604" y="1506"/>
                <a:ext cx="47" cy="47"/>
              </a:xfrm>
              <a:prstGeom prst="ellipse">
                <a:avLst/>
              </a:prstGeom>
              <a:solidFill>
                <a:schemeClr val="tx1"/>
              </a:solidFill>
              <a:ln w="9525">
                <a:solidFill>
                  <a:schemeClr val="tx1"/>
                </a:solidFill>
                <a:round/>
                <a:headEnd/>
                <a:tailEnd/>
              </a:ln>
            </p:spPr>
            <p:txBody>
              <a:bodyPr wrap="none" anchor="ctr"/>
              <a:lstStyle/>
              <a:p>
                <a:endParaRPr lang="zh-TW" altLang="zh-TW" sz="1400">
                  <a:latin typeface="Times New Roman" pitchFamily="18" charset="0"/>
                  <a:ea typeface="標楷體" pitchFamily="65" charset="-120"/>
                  <a:cs typeface="Times New Roman" pitchFamily="18" charset="0"/>
                </a:endParaRPr>
              </a:p>
            </p:txBody>
          </p:sp>
        </p:grpSp>
        <p:sp>
          <p:nvSpPr>
            <p:cNvPr id="140339" name="Line 129"/>
            <p:cNvSpPr>
              <a:spLocks noChangeShapeType="1"/>
            </p:cNvSpPr>
            <p:nvPr/>
          </p:nvSpPr>
          <p:spPr bwMode="auto">
            <a:xfrm flipV="1">
              <a:off x="6513513" y="1935163"/>
              <a:ext cx="0" cy="361950"/>
            </a:xfrm>
            <a:prstGeom prst="line">
              <a:avLst/>
            </a:prstGeom>
            <a:noFill/>
            <a:ln w="9525">
              <a:solidFill>
                <a:schemeClr val="tx1"/>
              </a:solidFill>
              <a:round/>
              <a:headEnd/>
              <a:tailEnd/>
            </a:ln>
          </p:spPr>
          <p:txBody>
            <a:bodyPr/>
            <a:lstStyle/>
            <a:p>
              <a:endParaRPr lang="zh-TW" altLang="en-US">
                <a:latin typeface="Times New Roman" pitchFamily="18" charset="0"/>
                <a:ea typeface="標楷體" pitchFamily="65" charset="-120"/>
                <a:cs typeface="Times New Roman" pitchFamily="18" charset="0"/>
              </a:endParaRPr>
            </a:p>
          </p:txBody>
        </p:sp>
        <p:sp>
          <p:nvSpPr>
            <p:cNvPr id="140340" name="Line 130"/>
            <p:cNvSpPr>
              <a:spLocks noChangeShapeType="1"/>
            </p:cNvSpPr>
            <p:nvPr/>
          </p:nvSpPr>
          <p:spPr bwMode="auto">
            <a:xfrm flipH="1">
              <a:off x="4284663" y="1211263"/>
              <a:ext cx="371475" cy="0"/>
            </a:xfrm>
            <a:prstGeom prst="line">
              <a:avLst/>
            </a:prstGeom>
            <a:noFill/>
            <a:ln w="9525">
              <a:solidFill>
                <a:schemeClr val="tx1"/>
              </a:solidFill>
              <a:round/>
              <a:headEnd/>
              <a:tailEnd/>
            </a:ln>
          </p:spPr>
          <p:txBody>
            <a:bodyPr/>
            <a:lstStyle/>
            <a:p>
              <a:endParaRPr lang="zh-TW" altLang="en-US">
                <a:latin typeface="Times New Roman" pitchFamily="18" charset="0"/>
                <a:ea typeface="標楷體" pitchFamily="65" charset="-120"/>
                <a:cs typeface="Times New Roman" pitchFamily="18" charset="0"/>
              </a:endParaRPr>
            </a:p>
          </p:txBody>
        </p:sp>
        <p:sp>
          <p:nvSpPr>
            <p:cNvPr id="140341" name="Line 133"/>
            <p:cNvSpPr>
              <a:spLocks noChangeShapeType="1"/>
            </p:cNvSpPr>
            <p:nvPr/>
          </p:nvSpPr>
          <p:spPr bwMode="auto">
            <a:xfrm>
              <a:off x="6243638" y="2401888"/>
              <a:ext cx="279400" cy="0"/>
            </a:xfrm>
            <a:prstGeom prst="line">
              <a:avLst/>
            </a:prstGeom>
            <a:noFill/>
            <a:ln w="9525">
              <a:solidFill>
                <a:schemeClr val="tx1"/>
              </a:solidFill>
              <a:round/>
              <a:headEnd/>
              <a:tailEnd/>
            </a:ln>
          </p:spPr>
          <p:txBody>
            <a:bodyPr/>
            <a:lstStyle/>
            <a:p>
              <a:endParaRPr lang="zh-TW" altLang="en-US">
                <a:latin typeface="Times New Roman" pitchFamily="18" charset="0"/>
                <a:ea typeface="標楷體" pitchFamily="65" charset="-120"/>
                <a:cs typeface="Times New Roman" pitchFamily="18" charset="0"/>
              </a:endParaRPr>
            </a:p>
          </p:txBody>
        </p:sp>
        <p:sp>
          <p:nvSpPr>
            <p:cNvPr id="140342" name="Text Box 134"/>
            <p:cNvSpPr txBox="1">
              <a:spLocks noChangeArrowheads="1"/>
            </p:cNvSpPr>
            <p:nvPr/>
          </p:nvSpPr>
          <p:spPr bwMode="auto">
            <a:xfrm>
              <a:off x="4376738" y="4746625"/>
              <a:ext cx="325730" cy="369332"/>
            </a:xfrm>
            <a:prstGeom prst="rect">
              <a:avLst/>
            </a:prstGeom>
            <a:noFill/>
            <a:ln w="9525">
              <a:noFill/>
              <a:miter lim="800000"/>
              <a:headEnd/>
              <a:tailEnd/>
            </a:ln>
          </p:spPr>
          <p:txBody>
            <a:bodyPr wrap="none">
              <a:spAutoFit/>
            </a:bodyPr>
            <a:lstStyle/>
            <a:p>
              <a:r>
                <a:rPr lang="en-US" altLang="zh-TW" i="1">
                  <a:latin typeface="Times New Roman" pitchFamily="18" charset="0"/>
                  <a:ea typeface="標楷體" pitchFamily="65" charset="-120"/>
                  <a:cs typeface="Times New Roman" pitchFamily="18" charset="0"/>
                </a:rPr>
                <a:t>i</a:t>
              </a:r>
              <a:r>
                <a:rPr lang="en-US" altLang="zh-TW" i="1" baseline="-25000">
                  <a:latin typeface="Times New Roman" pitchFamily="18" charset="0"/>
                  <a:ea typeface="標楷體" pitchFamily="65" charset="-120"/>
                  <a:cs typeface="Times New Roman" pitchFamily="18" charset="0"/>
                </a:rPr>
                <a:t>o</a:t>
              </a:r>
            </a:p>
          </p:txBody>
        </p:sp>
        <p:sp>
          <p:nvSpPr>
            <p:cNvPr id="140343" name="Text Box 135"/>
            <p:cNvSpPr txBox="1">
              <a:spLocks noChangeArrowheads="1"/>
            </p:cNvSpPr>
            <p:nvPr/>
          </p:nvSpPr>
          <p:spPr bwMode="auto">
            <a:xfrm>
              <a:off x="5672138" y="5659438"/>
              <a:ext cx="333746" cy="369332"/>
            </a:xfrm>
            <a:prstGeom prst="rect">
              <a:avLst/>
            </a:prstGeom>
            <a:noFill/>
            <a:ln w="9525">
              <a:noFill/>
              <a:miter lim="800000"/>
              <a:headEnd/>
              <a:tailEnd/>
            </a:ln>
          </p:spPr>
          <p:txBody>
            <a:bodyPr wrap="none">
              <a:spAutoFit/>
            </a:bodyPr>
            <a:lstStyle/>
            <a:p>
              <a:r>
                <a:rPr lang="en-US" altLang="zh-TW" i="1">
                  <a:latin typeface="Times New Roman" pitchFamily="18" charset="0"/>
                  <a:ea typeface="標楷體" pitchFamily="65" charset="-120"/>
                  <a:cs typeface="Times New Roman" pitchFamily="18" charset="0"/>
                </a:rPr>
                <a:t>i</a:t>
              </a:r>
              <a:r>
                <a:rPr lang="en-US" altLang="zh-TW" i="1" baseline="-25000">
                  <a:latin typeface="Times New Roman" pitchFamily="18" charset="0"/>
                  <a:ea typeface="標楷體" pitchFamily="65" charset="-120"/>
                  <a:cs typeface="Times New Roman" pitchFamily="18" charset="0"/>
                </a:rPr>
                <a:t>L</a:t>
              </a:r>
            </a:p>
          </p:txBody>
        </p:sp>
        <p:sp>
          <p:nvSpPr>
            <p:cNvPr id="140344" name="Text Box 136"/>
            <p:cNvSpPr txBox="1">
              <a:spLocks noChangeArrowheads="1"/>
            </p:cNvSpPr>
            <p:nvPr/>
          </p:nvSpPr>
          <p:spPr bwMode="auto">
            <a:xfrm>
              <a:off x="1763713" y="1838325"/>
              <a:ext cx="330540" cy="276999"/>
            </a:xfrm>
            <a:prstGeom prst="rect">
              <a:avLst/>
            </a:prstGeom>
            <a:noFill/>
            <a:ln w="9525">
              <a:noFill/>
              <a:miter lim="800000"/>
              <a:headEnd/>
              <a:tailEnd/>
            </a:ln>
          </p:spPr>
          <p:txBody>
            <a:bodyPr wrap="none">
              <a:spAutoFit/>
            </a:bodyPr>
            <a:lstStyle/>
            <a:p>
              <a:r>
                <a:rPr lang="en-US" altLang="zh-TW" sz="1200" i="1">
                  <a:latin typeface="Times New Roman" pitchFamily="18" charset="0"/>
                  <a:ea typeface="標楷體" pitchFamily="65" charset="-120"/>
                  <a:cs typeface="Times New Roman" pitchFamily="18" charset="0"/>
                </a:rPr>
                <a:t>V</a:t>
              </a:r>
              <a:r>
                <a:rPr lang="en-US" altLang="zh-TW" sz="1200" i="1" baseline="-25000">
                  <a:latin typeface="Times New Roman" pitchFamily="18" charset="0"/>
                  <a:ea typeface="標楷體" pitchFamily="65" charset="-120"/>
                  <a:cs typeface="Times New Roman" pitchFamily="18" charset="0"/>
                </a:rPr>
                <a:t>d</a:t>
              </a:r>
            </a:p>
          </p:txBody>
        </p:sp>
        <p:grpSp>
          <p:nvGrpSpPr>
            <p:cNvPr id="26" name="Group 151"/>
            <p:cNvGrpSpPr>
              <a:grpSpLocks/>
            </p:cNvGrpSpPr>
            <p:nvPr/>
          </p:nvGrpSpPr>
          <p:grpSpPr bwMode="auto">
            <a:xfrm>
              <a:off x="2757489" y="3254375"/>
              <a:ext cx="1290638" cy="430212"/>
              <a:chOff x="1635" y="1863"/>
              <a:chExt cx="813" cy="271"/>
            </a:xfrm>
          </p:grpSpPr>
          <p:sp>
            <p:nvSpPr>
              <p:cNvPr id="140377" name="Rectangle 138"/>
              <p:cNvSpPr>
                <a:spLocks noChangeArrowheads="1"/>
              </p:cNvSpPr>
              <p:nvPr/>
            </p:nvSpPr>
            <p:spPr bwMode="auto">
              <a:xfrm>
                <a:off x="1635" y="1863"/>
                <a:ext cx="796" cy="271"/>
              </a:xfrm>
              <a:prstGeom prst="rect">
                <a:avLst/>
              </a:prstGeom>
              <a:noFill/>
              <a:ln w="9525">
                <a:solidFill>
                  <a:schemeClr val="tx1"/>
                </a:solidFill>
                <a:miter lim="800000"/>
                <a:headEnd/>
                <a:tailEnd/>
              </a:ln>
            </p:spPr>
            <p:txBody>
              <a:bodyPr wrap="none" anchor="ctr"/>
              <a:lstStyle/>
              <a:p>
                <a:endParaRPr lang="zh-TW" altLang="zh-TW" sz="1400">
                  <a:latin typeface="Times New Roman" pitchFamily="18" charset="0"/>
                  <a:ea typeface="標楷體" pitchFamily="65" charset="-120"/>
                  <a:cs typeface="Times New Roman" pitchFamily="18" charset="0"/>
                </a:endParaRPr>
              </a:p>
            </p:txBody>
          </p:sp>
          <p:sp>
            <p:nvSpPr>
              <p:cNvPr id="140378" name="Text Box 140"/>
              <p:cNvSpPr txBox="1">
                <a:spLocks noChangeArrowheads="1"/>
              </p:cNvSpPr>
              <p:nvPr/>
            </p:nvSpPr>
            <p:spPr bwMode="auto">
              <a:xfrm>
                <a:off x="1687" y="1913"/>
                <a:ext cx="761" cy="194"/>
              </a:xfrm>
              <a:prstGeom prst="rect">
                <a:avLst/>
              </a:prstGeom>
              <a:noFill/>
              <a:ln w="9525">
                <a:noFill/>
                <a:miter lim="800000"/>
                <a:headEnd/>
                <a:tailEnd/>
              </a:ln>
            </p:spPr>
            <p:txBody>
              <a:bodyPr wrap="none">
                <a:spAutoFit/>
              </a:bodyPr>
              <a:lstStyle/>
              <a:p>
                <a:r>
                  <a:rPr lang="en-US" altLang="zh-TW" sz="1400">
                    <a:latin typeface="Times New Roman" pitchFamily="18" charset="0"/>
                    <a:ea typeface="標楷體" pitchFamily="65" charset="-120"/>
                    <a:cs typeface="Times New Roman" pitchFamily="18" charset="0"/>
                  </a:rPr>
                  <a:t>Drive Circuits</a:t>
                </a:r>
              </a:p>
            </p:txBody>
          </p:sp>
        </p:grpSp>
        <p:grpSp>
          <p:nvGrpSpPr>
            <p:cNvPr id="27" name="Group 143"/>
            <p:cNvGrpSpPr>
              <a:grpSpLocks/>
            </p:cNvGrpSpPr>
            <p:nvPr/>
          </p:nvGrpSpPr>
          <p:grpSpPr bwMode="auto">
            <a:xfrm>
              <a:off x="2655889" y="4067175"/>
              <a:ext cx="1468438" cy="430212"/>
              <a:chOff x="1672" y="2002"/>
              <a:chExt cx="925" cy="271"/>
            </a:xfrm>
          </p:grpSpPr>
          <p:sp>
            <p:nvSpPr>
              <p:cNvPr id="140375" name="Rectangle 141"/>
              <p:cNvSpPr>
                <a:spLocks noChangeArrowheads="1"/>
              </p:cNvSpPr>
              <p:nvPr/>
            </p:nvSpPr>
            <p:spPr bwMode="auto">
              <a:xfrm>
                <a:off x="1672" y="2002"/>
                <a:ext cx="914" cy="271"/>
              </a:xfrm>
              <a:prstGeom prst="rect">
                <a:avLst/>
              </a:prstGeom>
              <a:noFill/>
              <a:ln w="9525">
                <a:solidFill>
                  <a:schemeClr val="tx1"/>
                </a:solidFill>
                <a:miter lim="800000"/>
                <a:headEnd/>
                <a:tailEnd/>
              </a:ln>
            </p:spPr>
            <p:txBody>
              <a:bodyPr wrap="none" anchor="ctr"/>
              <a:lstStyle/>
              <a:p>
                <a:endParaRPr lang="zh-TW" altLang="zh-TW" sz="1400">
                  <a:latin typeface="Times New Roman" pitchFamily="18" charset="0"/>
                  <a:ea typeface="標楷體" pitchFamily="65" charset="-120"/>
                  <a:cs typeface="Times New Roman" pitchFamily="18" charset="0"/>
                </a:endParaRPr>
              </a:p>
            </p:txBody>
          </p:sp>
          <p:sp>
            <p:nvSpPr>
              <p:cNvPr id="140376" name="Text Box 142"/>
              <p:cNvSpPr txBox="1">
                <a:spLocks noChangeArrowheads="1"/>
              </p:cNvSpPr>
              <p:nvPr/>
            </p:nvSpPr>
            <p:spPr bwMode="auto">
              <a:xfrm>
                <a:off x="1689" y="2041"/>
                <a:ext cx="908" cy="194"/>
              </a:xfrm>
              <a:prstGeom prst="rect">
                <a:avLst/>
              </a:prstGeom>
              <a:noFill/>
              <a:ln w="9525">
                <a:noFill/>
                <a:miter lim="800000"/>
                <a:headEnd/>
                <a:tailEnd/>
              </a:ln>
            </p:spPr>
            <p:txBody>
              <a:bodyPr wrap="none">
                <a:spAutoFit/>
              </a:bodyPr>
              <a:lstStyle/>
              <a:p>
                <a:r>
                  <a:rPr lang="en-US" altLang="zh-TW" sz="1400">
                    <a:latin typeface="Times New Roman" pitchFamily="18" charset="0"/>
                    <a:ea typeface="標楷體" pitchFamily="65" charset="-120"/>
                    <a:cs typeface="Times New Roman" pitchFamily="18" charset="0"/>
                  </a:rPr>
                  <a:t>Sinusoidal PWM</a:t>
                </a:r>
              </a:p>
            </p:txBody>
          </p:sp>
        </p:grpSp>
        <p:grpSp>
          <p:nvGrpSpPr>
            <p:cNvPr id="28" name="Group 149"/>
            <p:cNvGrpSpPr>
              <a:grpSpLocks/>
            </p:cNvGrpSpPr>
            <p:nvPr/>
          </p:nvGrpSpPr>
          <p:grpSpPr bwMode="auto">
            <a:xfrm>
              <a:off x="2641600" y="4887913"/>
              <a:ext cx="1524000" cy="430212"/>
              <a:chOff x="1698" y="2468"/>
              <a:chExt cx="960" cy="271"/>
            </a:xfrm>
          </p:grpSpPr>
          <p:sp>
            <p:nvSpPr>
              <p:cNvPr id="140373" name="Rectangle 144"/>
              <p:cNvSpPr>
                <a:spLocks noChangeArrowheads="1"/>
              </p:cNvSpPr>
              <p:nvPr/>
            </p:nvSpPr>
            <p:spPr bwMode="auto">
              <a:xfrm>
                <a:off x="1698" y="2468"/>
                <a:ext cx="948" cy="271"/>
              </a:xfrm>
              <a:prstGeom prst="rect">
                <a:avLst/>
              </a:prstGeom>
              <a:noFill/>
              <a:ln w="9525">
                <a:solidFill>
                  <a:schemeClr val="tx1"/>
                </a:solidFill>
                <a:miter lim="800000"/>
                <a:headEnd/>
                <a:tailEnd/>
              </a:ln>
            </p:spPr>
            <p:txBody>
              <a:bodyPr wrap="none" anchor="ctr"/>
              <a:lstStyle/>
              <a:p>
                <a:endParaRPr lang="zh-TW" altLang="zh-TW" sz="1400">
                  <a:latin typeface="Times New Roman" pitchFamily="18" charset="0"/>
                  <a:ea typeface="標楷體" pitchFamily="65" charset="-120"/>
                  <a:cs typeface="Times New Roman" pitchFamily="18" charset="0"/>
                </a:endParaRPr>
              </a:p>
            </p:txBody>
          </p:sp>
          <p:sp>
            <p:nvSpPr>
              <p:cNvPr id="140374" name="Text Box 145"/>
              <p:cNvSpPr txBox="1">
                <a:spLocks noChangeArrowheads="1"/>
              </p:cNvSpPr>
              <p:nvPr/>
            </p:nvSpPr>
            <p:spPr bwMode="auto">
              <a:xfrm>
                <a:off x="1704" y="2506"/>
                <a:ext cx="954" cy="194"/>
              </a:xfrm>
              <a:prstGeom prst="rect">
                <a:avLst/>
              </a:prstGeom>
              <a:noFill/>
              <a:ln w="9525">
                <a:noFill/>
                <a:miter lim="800000"/>
                <a:headEnd/>
                <a:tailEnd/>
              </a:ln>
            </p:spPr>
            <p:txBody>
              <a:bodyPr wrap="none">
                <a:spAutoFit/>
              </a:bodyPr>
              <a:lstStyle/>
              <a:p>
                <a:r>
                  <a:rPr lang="en-US" altLang="zh-TW" sz="1400">
                    <a:latin typeface="Times New Roman" pitchFamily="18" charset="0"/>
                    <a:ea typeface="標楷體" pitchFamily="65" charset="-120"/>
                    <a:cs typeface="Times New Roman" pitchFamily="18" charset="0"/>
                  </a:rPr>
                  <a:t>Current Controller</a:t>
                </a:r>
              </a:p>
            </p:txBody>
          </p:sp>
        </p:grpSp>
        <p:grpSp>
          <p:nvGrpSpPr>
            <p:cNvPr id="29" name="Group 148"/>
            <p:cNvGrpSpPr>
              <a:grpSpLocks/>
            </p:cNvGrpSpPr>
            <p:nvPr/>
          </p:nvGrpSpPr>
          <p:grpSpPr bwMode="auto">
            <a:xfrm>
              <a:off x="2638425" y="5738813"/>
              <a:ext cx="1512888" cy="430212"/>
              <a:chOff x="1696" y="2970"/>
              <a:chExt cx="953" cy="271"/>
            </a:xfrm>
          </p:grpSpPr>
          <p:sp>
            <p:nvSpPr>
              <p:cNvPr id="140371" name="Rectangle 146"/>
              <p:cNvSpPr>
                <a:spLocks noChangeArrowheads="1"/>
              </p:cNvSpPr>
              <p:nvPr/>
            </p:nvSpPr>
            <p:spPr bwMode="auto">
              <a:xfrm>
                <a:off x="1701" y="2970"/>
                <a:ext cx="948" cy="271"/>
              </a:xfrm>
              <a:prstGeom prst="rect">
                <a:avLst/>
              </a:prstGeom>
              <a:noFill/>
              <a:ln w="9525">
                <a:solidFill>
                  <a:schemeClr val="tx1"/>
                </a:solidFill>
                <a:miter lim="800000"/>
                <a:headEnd/>
                <a:tailEnd/>
              </a:ln>
            </p:spPr>
            <p:txBody>
              <a:bodyPr wrap="none" anchor="ctr"/>
              <a:lstStyle/>
              <a:p>
                <a:endParaRPr lang="zh-TW" altLang="zh-TW" sz="1400">
                  <a:latin typeface="Times New Roman" pitchFamily="18" charset="0"/>
                  <a:ea typeface="標楷體" pitchFamily="65" charset="-120"/>
                  <a:cs typeface="Times New Roman" pitchFamily="18" charset="0"/>
                </a:endParaRPr>
              </a:p>
            </p:txBody>
          </p:sp>
          <p:sp>
            <p:nvSpPr>
              <p:cNvPr id="140372" name="Text Box 147"/>
              <p:cNvSpPr txBox="1">
                <a:spLocks noChangeArrowheads="1"/>
              </p:cNvSpPr>
              <p:nvPr/>
            </p:nvSpPr>
            <p:spPr bwMode="auto">
              <a:xfrm>
                <a:off x="1696" y="3022"/>
                <a:ext cx="953" cy="194"/>
              </a:xfrm>
              <a:prstGeom prst="rect">
                <a:avLst/>
              </a:prstGeom>
              <a:noFill/>
              <a:ln w="9525">
                <a:noFill/>
                <a:miter lim="800000"/>
                <a:headEnd/>
                <a:tailEnd/>
              </a:ln>
            </p:spPr>
            <p:txBody>
              <a:bodyPr wrap="none">
                <a:spAutoFit/>
              </a:bodyPr>
              <a:lstStyle/>
              <a:p>
                <a:r>
                  <a:rPr lang="en-US" altLang="zh-TW" sz="1400">
                    <a:latin typeface="Times New Roman" pitchFamily="18" charset="0"/>
                    <a:ea typeface="標楷體" pitchFamily="65" charset="-120"/>
                    <a:cs typeface="Times New Roman" pitchFamily="18" charset="0"/>
                  </a:rPr>
                  <a:t>Voltage Controller</a:t>
                </a:r>
              </a:p>
            </p:txBody>
          </p:sp>
        </p:grpSp>
        <p:sp>
          <p:nvSpPr>
            <p:cNvPr id="140349" name="Line 152"/>
            <p:cNvSpPr>
              <a:spLocks noChangeShapeType="1"/>
            </p:cNvSpPr>
            <p:nvPr/>
          </p:nvSpPr>
          <p:spPr bwMode="auto">
            <a:xfrm flipV="1">
              <a:off x="2892425" y="2892425"/>
              <a:ext cx="0" cy="363537"/>
            </a:xfrm>
            <a:prstGeom prst="line">
              <a:avLst/>
            </a:prstGeom>
            <a:noFill/>
            <a:ln w="9525">
              <a:solidFill>
                <a:schemeClr val="tx1"/>
              </a:solidFill>
              <a:round/>
              <a:headEnd/>
              <a:tailEnd type="triangle" w="med" len="med"/>
            </a:ln>
          </p:spPr>
          <p:txBody>
            <a:bodyPr/>
            <a:lstStyle/>
            <a:p>
              <a:endParaRPr lang="zh-TW" altLang="en-US">
                <a:latin typeface="Times New Roman" pitchFamily="18" charset="0"/>
                <a:ea typeface="標楷體" pitchFamily="65" charset="-120"/>
                <a:cs typeface="Times New Roman" pitchFamily="18" charset="0"/>
              </a:endParaRPr>
            </a:p>
          </p:txBody>
        </p:sp>
        <p:sp>
          <p:nvSpPr>
            <p:cNvPr id="140350" name="Line 153"/>
            <p:cNvSpPr>
              <a:spLocks noChangeShapeType="1"/>
            </p:cNvSpPr>
            <p:nvPr/>
          </p:nvSpPr>
          <p:spPr bwMode="auto">
            <a:xfrm flipV="1">
              <a:off x="3851275" y="2884488"/>
              <a:ext cx="0" cy="363537"/>
            </a:xfrm>
            <a:prstGeom prst="line">
              <a:avLst/>
            </a:prstGeom>
            <a:noFill/>
            <a:ln w="9525">
              <a:solidFill>
                <a:schemeClr val="tx1"/>
              </a:solidFill>
              <a:round/>
              <a:headEnd/>
              <a:tailEnd type="triangle" w="med" len="med"/>
            </a:ln>
          </p:spPr>
          <p:txBody>
            <a:bodyPr/>
            <a:lstStyle/>
            <a:p>
              <a:endParaRPr lang="zh-TW" altLang="en-US">
                <a:latin typeface="Times New Roman" pitchFamily="18" charset="0"/>
                <a:ea typeface="標楷體" pitchFamily="65" charset="-120"/>
                <a:cs typeface="Times New Roman" pitchFamily="18" charset="0"/>
              </a:endParaRPr>
            </a:p>
          </p:txBody>
        </p:sp>
        <p:sp>
          <p:nvSpPr>
            <p:cNvPr id="140351" name="Line 154"/>
            <p:cNvSpPr>
              <a:spLocks noChangeShapeType="1"/>
            </p:cNvSpPr>
            <p:nvPr/>
          </p:nvSpPr>
          <p:spPr bwMode="auto">
            <a:xfrm flipV="1">
              <a:off x="3194050" y="2882900"/>
              <a:ext cx="0" cy="363537"/>
            </a:xfrm>
            <a:prstGeom prst="line">
              <a:avLst/>
            </a:prstGeom>
            <a:noFill/>
            <a:ln w="9525">
              <a:solidFill>
                <a:schemeClr val="tx1"/>
              </a:solidFill>
              <a:round/>
              <a:headEnd/>
              <a:tailEnd type="triangle" w="med" len="med"/>
            </a:ln>
          </p:spPr>
          <p:txBody>
            <a:bodyPr/>
            <a:lstStyle/>
            <a:p>
              <a:endParaRPr lang="zh-TW" altLang="en-US">
                <a:latin typeface="Times New Roman" pitchFamily="18" charset="0"/>
                <a:ea typeface="標楷體" pitchFamily="65" charset="-120"/>
                <a:cs typeface="Times New Roman" pitchFamily="18" charset="0"/>
              </a:endParaRPr>
            </a:p>
          </p:txBody>
        </p:sp>
        <p:sp>
          <p:nvSpPr>
            <p:cNvPr id="140352" name="Line 155"/>
            <p:cNvSpPr>
              <a:spLocks noChangeShapeType="1"/>
            </p:cNvSpPr>
            <p:nvPr/>
          </p:nvSpPr>
          <p:spPr bwMode="auto">
            <a:xfrm flipV="1">
              <a:off x="3529013" y="2897188"/>
              <a:ext cx="0" cy="363537"/>
            </a:xfrm>
            <a:prstGeom prst="line">
              <a:avLst/>
            </a:prstGeom>
            <a:noFill/>
            <a:ln w="9525">
              <a:solidFill>
                <a:schemeClr val="tx1"/>
              </a:solidFill>
              <a:round/>
              <a:headEnd/>
              <a:tailEnd type="triangle" w="med" len="med"/>
            </a:ln>
          </p:spPr>
          <p:txBody>
            <a:bodyPr/>
            <a:lstStyle/>
            <a:p>
              <a:endParaRPr lang="zh-TW" altLang="en-US">
                <a:latin typeface="Times New Roman" pitchFamily="18" charset="0"/>
                <a:ea typeface="標楷體" pitchFamily="65" charset="-120"/>
                <a:cs typeface="Times New Roman" pitchFamily="18" charset="0"/>
              </a:endParaRPr>
            </a:p>
          </p:txBody>
        </p:sp>
        <p:sp>
          <p:nvSpPr>
            <p:cNvPr id="140353" name="Line 157"/>
            <p:cNvSpPr>
              <a:spLocks noChangeShapeType="1"/>
            </p:cNvSpPr>
            <p:nvPr/>
          </p:nvSpPr>
          <p:spPr bwMode="auto">
            <a:xfrm flipV="1">
              <a:off x="2897188" y="3690938"/>
              <a:ext cx="0" cy="363537"/>
            </a:xfrm>
            <a:prstGeom prst="line">
              <a:avLst/>
            </a:prstGeom>
            <a:noFill/>
            <a:ln w="9525">
              <a:solidFill>
                <a:schemeClr val="tx1"/>
              </a:solidFill>
              <a:round/>
              <a:headEnd/>
              <a:tailEnd type="triangle" w="med" len="med"/>
            </a:ln>
          </p:spPr>
          <p:txBody>
            <a:bodyPr/>
            <a:lstStyle/>
            <a:p>
              <a:endParaRPr lang="zh-TW" altLang="en-US">
                <a:latin typeface="Times New Roman" pitchFamily="18" charset="0"/>
                <a:ea typeface="標楷體" pitchFamily="65" charset="-120"/>
                <a:cs typeface="Times New Roman" pitchFamily="18" charset="0"/>
              </a:endParaRPr>
            </a:p>
          </p:txBody>
        </p:sp>
        <p:sp>
          <p:nvSpPr>
            <p:cNvPr id="140354" name="Line 158"/>
            <p:cNvSpPr>
              <a:spLocks noChangeShapeType="1"/>
            </p:cNvSpPr>
            <p:nvPr/>
          </p:nvSpPr>
          <p:spPr bwMode="auto">
            <a:xfrm flipV="1">
              <a:off x="3856038" y="3683000"/>
              <a:ext cx="0" cy="363537"/>
            </a:xfrm>
            <a:prstGeom prst="line">
              <a:avLst/>
            </a:prstGeom>
            <a:noFill/>
            <a:ln w="9525">
              <a:solidFill>
                <a:schemeClr val="tx1"/>
              </a:solidFill>
              <a:round/>
              <a:headEnd/>
              <a:tailEnd type="triangle" w="med" len="med"/>
            </a:ln>
          </p:spPr>
          <p:txBody>
            <a:bodyPr/>
            <a:lstStyle/>
            <a:p>
              <a:endParaRPr lang="zh-TW" altLang="en-US">
                <a:latin typeface="Times New Roman" pitchFamily="18" charset="0"/>
                <a:ea typeface="標楷體" pitchFamily="65" charset="-120"/>
                <a:cs typeface="Times New Roman" pitchFamily="18" charset="0"/>
              </a:endParaRPr>
            </a:p>
          </p:txBody>
        </p:sp>
        <p:sp>
          <p:nvSpPr>
            <p:cNvPr id="140355" name="Line 159"/>
            <p:cNvSpPr>
              <a:spLocks noChangeShapeType="1"/>
            </p:cNvSpPr>
            <p:nvPr/>
          </p:nvSpPr>
          <p:spPr bwMode="auto">
            <a:xfrm flipV="1">
              <a:off x="3198813" y="3681413"/>
              <a:ext cx="0" cy="363537"/>
            </a:xfrm>
            <a:prstGeom prst="line">
              <a:avLst/>
            </a:prstGeom>
            <a:noFill/>
            <a:ln w="9525">
              <a:solidFill>
                <a:schemeClr val="tx1"/>
              </a:solidFill>
              <a:round/>
              <a:headEnd/>
              <a:tailEnd type="triangle" w="med" len="med"/>
            </a:ln>
          </p:spPr>
          <p:txBody>
            <a:bodyPr/>
            <a:lstStyle/>
            <a:p>
              <a:endParaRPr lang="zh-TW" altLang="en-US">
                <a:latin typeface="Times New Roman" pitchFamily="18" charset="0"/>
                <a:ea typeface="標楷體" pitchFamily="65" charset="-120"/>
                <a:cs typeface="Times New Roman" pitchFamily="18" charset="0"/>
              </a:endParaRPr>
            </a:p>
          </p:txBody>
        </p:sp>
        <p:sp>
          <p:nvSpPr>
            <p:cNvPr id="140356" name="Line 160"/>
            <p:cNvSpPr>
              <a:spLocks noChangeShapeType="1"/>
            </p:cNvSpPr>
            <p:nvPr/>
          </p:nvSpPr>
          <p:spPr bwMode="auto">
            <a:xfrm flipV="1">
              <a:off x="3533775" y="3695700"/>
              <a:ext cx="0" cy="363537"/>
            </a:xfrm>
            <a:prstGeom prst="line">
              <a:avLst/>
            </a:prstGeom>
            <a:noFill/>
            <a:ln w="9525">
              <a:solidFill>
                <a:schemeClr val="tx1"/>
              </a:solidFill>
              <a:round/>
              <a:headEnd/>
              <a:tailEnd type="triangle" w="med" len="med"/>
            </a:ln>
          </p:spPr>
          <p:txBody>
            <a:bodyPr/>
            <a:lstStyle/>
            <a:p>
              <a:endParaRPr lang="zh-TW" altLang="en-US">
                <a:latin typeface="Times New Roman" pitchFamily="18" charset="0"/>
                <a:ea typeface="標楷體" pitchFamily="65" charset="-120"/>
                <a:cs typeface="Times New Roman" pitchFamily="18" charset="0"/>
              </a:endParaRPr>
            </a:p>
          </p:txBody>
        </p:sp>
        <p:sp>
          <p:nvSpPr>
            <p:cNvPr id="140357" name="Line 161"/>
            <p:cNvSpPr>
              <a:spLocks noChangeShapeType="1"/>
            </p:cNvSpPr>
            <p:nvPr/>
          </p:nvSpPr>
          <p:spPr bwMode="auto">
            <a:xfrm flipV="1">
              <a:off x="3040063" y="4492625"/>
              <a:ext cx="0" cy="390525"/>
            </a:xfrm>
            <a:prstGeom prst="line">
              <a:avLst/>
            </a:prstGeom>
            <a:noFill/>
            <a:ln w="9525">
              <a:solidFill>
                <a:schemeClr val="tx1"/>
              </a:solidFill>
              <a:round/>
              <a:headEnd/>
              <a:tailEnd type="triangle" w="med" len="med"/>
            </a:ln>
          </p:spPr>
          <p:txBody>
            <a:bodyPr/>
            <a:lstStyle/>
            <a:p>
              <a:endParaRPr lang="zh-TW" altLang="en-US">
                <a:latin typeface="Times New Roman" pitchFamily="18" charset="0"/>
                <a:ea typeface="標楷體" pitchFamily="65" charset="-120"/>
                <a:cs typeface="Times New Roman" pitchFamily="18" charset="0"/>
              </a:endParaRPr>
            </a:p>
          </p:txBody>
        </p:sp>
        <p:sp>
          <p:nvSpPr>
            <p:cNvPr id="140358" name="Line 162"/>
            <p:cNvSpPr>
              <a:spLocks noChangeShapeType="1"/>
            </p:cNvSpPr>
            <p:nvPr/>
          </p:nvSpPr>
          <p:spPr bwMode="auto">
            <a:xfrm flipV="1">
              <a:off x="3711575" y="4492625"/>
              <a:ext cx="0" cy="390525"/>
            </a:xfrm>
            <a:prstGeom prst="line">
              <a:avLst/>
            </a:prstGeom>
            <a:noFill/>
            <a:ln w="9525">
              <a:solidFill>
                <a:schemeClr val="tx1"/>
              </a:solidFill>
              <a:round/>
              <a:headEnd/>
              <a:tailEnd type="triangle" w="med" len="med"/>
            </a:ln>
          </p:spPr>
          <p:txBody>
            <a:bodyPr/>
            <a:lstStyle/>
            <a:p>
              <a:endParaRPr lang="zh-TW" altLang="en-US">
                <a:latin typeface="Times New Roman" pitchFamily="18" charset="0"/>
                <a:ea typeface="標楷體" pitchFamily="65" charset="-120"/>
                <a:cs typeface="Times New Roman" pitchFamily="18" charset="0"/>
              </a:endParaRPr>
            </a:p>
          </p:txBody>
        </p:sp>
        <p:sp>
          <p:nvSpPr>
            <p:cNvPr id="140359" name="Line 163"/>
            <p:cNvSpPr>
              <a:spLocks noChangeShapeType="1"/>
            </p:cNvSpPr>
            <p:nvPr/>
          </p:nvSpPr>
          <p:spPr bwMode="auto">
            <a:xfrm flipV="1">
              <a:off x="3349625" y="5313363"/>
              <a:ext cx="0" cy="430212"/>
            </a:xfrm>
            <a:prstGeom prst="line">
              <a:avLst/>
            </a:prstGeom>
            <a:noFill/>
            <a:ln w="9525">
              <a:solidFill>
                <a:schemeClr val="tx1"/>
              </a:solidFill>
              <a:round/>
              <a:headEnd/>
              <a:tailEnd type="triangle" w="med" len="med"/>
            </a:ln>
          </p:spPr>
          <p:txBody>
            <a:bodyPr/>
            <a:lstStyle/>
            <a:p>
              <a:endParaRPr lang="zh-TW" altLang="en-US">
                <a:latin typeface="Times New Roman" pitchFamily="18" charset="0"/>
                <a:ea typeface="標楷體" pitchFamily="65" charset="-120"/>
                <a:cs typeface="Times New Roman" pitchFamily="18" charset="0"/>
              </a:endParaRPr>
            </a:p>
          </p:txBody>
        </p:sp>
        <p:sp>
          <p:nvSpPr>
            <p:cNvPr id="140360" name="Line 164"/>
            <p:cNvSpPr>
              <a:spLocks noChangeShapeType="1"/>
            </p:cNvSpPr>
            <p:nvPr/>
          </p:nvSpPr>
          <p:spPr bwMode="auto">
            <a:xfrm flipH="1">
              <a:off x="4732338" y="1252538"/>
              <a:ext cx="1588" cy="3860800"/>
            </a:xfrm>
            <a:prstGeom prst="line">
              <a:avLst/>
            </a:prstGeom>
            <a:noFill/>
            <a:ln w="9525">
              <a:solidFill>
                <a:schemeClr val="tx1"/>
              </a:solidFill>
              <a:round/>
              <a:headEnd/>
              <a:tailEnd/>
            </a:ln>
          </p:spPr>
          <p:txBody>
            <a:bodyPr/>
            <a:lstStyle/>
            <a:p>
              <a:endParaRPr lang="zh-TW" altLang="en-US">
                <a:latin typeface="Times New Roman" pitchFamily="18" charset="0"/>
                <a:ea typeface="標楷體" pitchFamily="65" charset="-120"/>
                <a:cs typeface="Times New Roman" pitchFamily="18" charset="0"/>
              </a:endParaRPr>
            </a:p>
          </p:txBody>
        </p:sp>
        <p:sp>
          <p:nvSpPr>
            <p:cNvPr id="140361" name="Line 165"/>
            <p:cNvSpPr>
              <a:spLocks noChangeShapeType="1"/>
            </p:cNvSpPr>
            <p:nvPr/>
          </p:nvSpPr>
          <p:spPr bwMode="auto">
            <a:xfrm flipH="1">
              <a:off x="4141788" y="5111750"/>
              <a:ext cx="592138" cy="0"/>
            </a:xfrm>
            <a:prstGeom prst="line">
              <a:avLst/>
            </a:prstGeom>
            <a:noFill/>
            <a:ln w="9525">
              <a:solidFill>
                <a:schemeClr val="tx1"/>
              </a:solidFill>
              <a:round/>
              <a:headEnd/>
              <a:tailEnd type="triangle" w="med" len="med"/>
            </a:ln>
          </p:spPr>
          <p:txBody>
            <a:bodyPr/>
            <a:lstStyle/>
            <a:p>
              <a:endParaRPr lang="zh-TW" altLang="en-US">
                <a:latin typeface="Times New Roman" pitchFamily="18" charset="0"/>
                <a:ea typeface="標楷體" pitchFamily="65" charset="-120"/>
                <a:cs typeface="Times New Roman" pitchFamily="18" charset="0"/>
              </a:endParaRPr>
            </a:p>
          </p:txBody>
        </p:sp>
        <p:sp>
          <p:nvSpPr>
            <p:cNvPr id="140362" name="Line 166"/>
            <p:cNvSpPr>
              <a:spLocks noChangeShapeType="1"/>
            </p:cNvSpPr>
            <p:nvPr/>
          </p:nvSpPr>
          <p:spPr bwMode="auto">
            <a:xfrm flipH="1">
              <a:off x="4156075" y="5864225"/>
              <a:ext cx="1169988" cy="0"/>
            </a:xfrm>
            <a:prstGeom prst="line">
              <a:avLst/>
            </a:prstGeom>
            <a:noFill/>
            <a:ln w="9525">
              <a:solidFill>
                <a:schemeClr val="tx1"/>
              </a:solidFill>
              <a:round/>
              <a:headEnd/>
              <a:tailEnd type="triangle" w="med" len="med"/>
            </a:ln>
          </p:spPr>
          <p:txBody>
            <a:bodyPr/>
            <a:lstStyle/>
            <a:p>
              <a:endParaRPr lang="zh-TW" altLang="en-US">
                <a:latin typeface="Times New Roman" pitchFamily="18" charset="0"/>
                <a:ea typeface="標楷體" pitchFamily="65" charset="-120"/>
                <a:cs typeface="Times New Roman" pitchFamily="18" charset="0"/>
              </a:endParaRPr>
            </a:p>
          </p:txBody>
        </p:sp>
        <p:sp>
          <p:nvSpPr>
            <p:cNvPr id="140363" name="Text Box 167"/>
            <p:cNvSpPr txBox="1">
              <a:spLocks noChangeArrowheads="1"/>
            </p:cNvSpPr>
            <p:nvPr/>
          </p:nvSpPr>
          <p:spPr bwMode="auto">
            <a:xfrm>
              <a:off x="5273675" y="1871663"/>
              <a:ext cx="300082" cy="369332"/>
            </a:xfrm>
            <a:prstGeom prst="rect">
              <a:avLst/>
            </a:prstGeom>
            <a:noFill/>
            <a:ln w="9525">
              <a:noFill/>
              <a:miter lim="800000"/>
              <a:headEnd/>
              <a:tailEnd/>
            </a:ln>
          </p:spPr>
          <p:txBody>
            <a:bodyPr wrap="none">
              <a:spAutoFit/>
            </a:bodyPr>
            <a:lstStyle/>
            <a:p>
              <a:r>
                <a:rPr lang="en-US" altLang="zh-TW">
                  <a:latin typeface="Times New Roman" pitchFamily="18" charset="0"/>
                  <a:ea typeface="標楷體" pitchFamily="65" charset="-120"/>
                  <a:cs typeface="Times New Roman" pitchFamily="18" charset="0"/>
                </a:rPr>
                <a:t>{</a:t>
              </a:r>
            </a:p>
          </p:txBody>
        </p:sp>
        <p:sp>
          <p:nvSpPr>
            <p:cNvPr id="140364" name="Line 168"/>
            <p:cNvSpPr>
              <a:spLocks noChangeShapeType="1"/>
            </p:cNvSpPr>
            <p:nvPr/>
          </p:nvSpPr>
          <p:spPr bwMode="auto">
            <a:xfrm flipH="1">
              <a:off x="5338763" y="2098675"/>
              <a:ext cx="0" cy="3765550"/>
            </a:xfrm>
            <a:prstGeom prst="line">
              <a:avLst/>
            </a:prstGeom>
            <a:noFill/>
            <a:ln w="9525">
              <a:solidFill>
                <a:schemeClr val="tx1"/>
              </a:solidFill>
              <a:round/>
              <a:headEnd/>
              <a:tailEnd/>
            </a:ln>
          </p:spPr>
          <p:txBody>
            <a:bodyPr/>
            <a:lstStyle/>
            <a:p>
              <a:endParaRPr lang="zh-TW" altLang="en-US">
                <a:latin typeface="Times New Roman" pitchFamily="18" charset="0"/>
                <a:ea typeface="標楷體" pitchFamily="65" charset="-120"/>
                <a:cs typeface="Times New Roman" pitchFamily="18" charset="0"/>
              </a:endParaRPr>
            </a:p>
          </p:txBody>
        </p:sp>
        <p:sp>
          <p:nvSpPr>
            <p:cNvPr id="140365" name="Line 169"/>
            <p:cNvSpPr>
              <a:spLocks noChangeShapeType="1"/>
            </p:cNvSpPr>
            <p:nvPr/>
          </p:nvSpPr>
          <p:spPr bwMode="auto">
            <a:xfrm flipH="1">
              <a:off x="4156075" y="6080125"/>
              <a:ext cx="2070100" cy="0"/>
            </a:xfrm>
            <a:prstGeom prst="line">
              <a:avLst/>
            </a:prstGeom>
            <a:noFill/>
            <a:ln w="9525">
              <a:solidFill>
                <a:schemeClr val="tx1"/>
              </a:solidFill>
              <a:round/>
              <a:headEnd/>
              <a:tailEnd type="triangle" w="med" len="med"/>
            </a:ln>
          </p:spPr>
          <p:txBody>
            <a:bodyPr/>
            <a:lstStyle/>
            <a:p>
              <a:endParaRPr lang="zh-TW" altLang="en-US">
                <a:latin typeface="Times New Roman" pitchFamily="18" charset="0"/>
                <a:ea typeface="標楷體" pitchFamily="65" charset="-120"/>
                <a:cs typeface="Times New Roman" pitchFamily="18" charset="0"/>
              </a:endParaRPr>
            </a:p>
          </p:txBody>
        </p:sp>
        <p:sp>
          <p:nvSpPr>
            <p:cNvPr id="140366" name="Line 170"/>
            <p:cNvSpPr>
              <a:spLocks noChangeShapeType="1"/>
            </p:cNvSpPr>
            <p:nvPr/>
          </p:nvSpPr>
          <p:spPr bwMode="auto">
            <a:xfrm>
              <a:off x="6226175" y="2381250"/>
              <a:ext cx="0" cy="3684587"/>
            </a:xfrm>
            <a:prstGeom prst="line">
              <a:avLst/>
            </a:prstGeom>
            <a:noFill/>
            <a:ln w="9525">
              <a:solidFill>
                <a:schemeClr val="tx1"/>
              </a:solidFill>
              <a:round/>
              <a:headEnd/>
              <a:tailEnd/>
            </a:ln>
          </p:spPr>
          <p:txBody>
            <a:bodyPr/>
            <a:lstStyle/>
            <a:p>
              <a:endParaRPr lang="zh-TW" altLang="en-US">
                <a:latin typeface="Times New Roman" pitchFamily="18" charset="0"/>
                <a:ea typeface="標楷體" pitchFamily="65" charset="-120"/>
                <a:cs typeface="Times New Roman" pitchFamily="18" charset="0"/>
              </a:endParaRPr>
            </a:p>
          </p:txBody>
        </p:sp>
        <p:sp>
          <p:nvSpPr>
            <p:cNvPr id="140367" name="Text Box 171"/>
            <p:cNvSpPr txBox="1">
              <a:spLocks noChangeArrowheads="1"/>
            </p:cNvSpPr>
            <p:nvPr/>
          </p:nvSpPr>
          <p:spPr bwMode="auto">
            <a:xfrm>
              <a:off x="4856163" y="5410200"/>
              <a:ext cx="356188" cy="369332"/>
            </a:xfrm>
            <a:prstGeom prst="rect">
              <a:avLst/>
            </a:prstGeom>
            <a:noFill/>
            <a:ln w="9525">
              <a:noFill/>
              <a:miter lim="800000"/>
              <a:headEnd/>
              <a:tailEnd/>
            </a:ln>
          </p:spPr>
          <p:txBody>
            <a:bodyPr wrap="none">
              <a:spAutoFit/>
            </a:bodyPr>
            <a:lstStyle/>
            <a:p>
              <a:r>
                <a:rPr lang="en-US" altLang="zh-TW" i="1">
                  <a:latin typeface="Times New Roman" pitchFamily="18" charset="0"/>
                  <a:ea typeface="標楷體" pitchFamily="65" charset="-120"/>
                  <a:cs typeface="Times New Roman" pitchFamily="18" charset="0"/>
                </a:rPr>
                <a:t>v</a:t>
              </a:r>
              <a:r>
                <a:rPr lang="en-US" altLang="zh-TW" i="1" baseline="-25000">
                  <a:latin typeface="Times New Roman" pitchFamily="18" charset="0"/>
                  <a:ea typeface="標楷體" pitchFamily="65" charset="-120"/>
                  <a:cs typeface="Times New Roman" pitchFamily="18" charset="0"/>
                </a:rPr>
                <a:t>c</a:t>
              </a:r>
            </a:p>
          </p:txBody>
        </p:sp>
        <p:sp>
          <p:nvSpPr>
            <p:cNvPr id="140368" name="Text Box 172"/>
            <p:cNvSpPr txBox="1">
              <a:spLocks noChangeArrowheads="1"/>
            </p:cNvSpPr>
            <p:nvPr/>
          </p:nvSpPr>
          <p:spPr bwMode="auto">
            <a:xfrm>
              <a:off x="3405188" y="5405438"/>
              <a:ext cx="1531188" cy="307777"/>
            </a:xfrm>
            <a:prstGeom prst="rect">
              <a:avLst/>
            </a:prstGeom>
            <a:noFill/>
            <a:ln w="9525">
              <a:noFill/>
              <a:miter lim="800000"/>
              <a:headEnd/>
              <a:tailEnd/>
            </a:ln>
          </p:spPr>
          <p:txBody>
            <a:bodyPr wrap="none">
              <a:spAutoFit/>
            </a:bodyPr>
            <a:lstStyle/>
            <a:p>
              <a:r>
                <a:rPr lang="en-US" altLang="zh-TW" sz="1400">
                  <a:latin typeface="Times New Roman" pitchFamily="18" charset="0"/>
                  <a:ea typeface="標楷體" pitchFamily="65" charset="-120"/>
                  <a:cs typeface="Times New Roman" pitchFamily="18" charset="0"/>
                </a:rPr>
                <a:t>Current command</a:t>
              </a:r>
            </a:p>
          </p:txBody>
        </p:sp>
        <p:sp>
          <p:nvSpPr>
            <p:cNvPr id="140369" name="Text Box 173"/>
            <p:cNvSpPr txBox="1">
              <a:spLocks noChangeArrowheads="1"/>
            </p:cNvSpPr>
            <p:nvPr/>
          </p:nvSpPr>
          <p:spPr bwMode="auto">
            <a:xfrm>
              <a:off x="1738313" y="4543425"/>
              <a:ext cx="1306768" cy="307777"/>
            </a:xfrm>
            <a:prstGeom prst="rect">
              <a:avLst/>
            </a:prstGeom>
            <a:noFill/>
            <a:ln w="9525">
              <a:noFill/>
              <a:miter lim="800000"/>
              <a:headEnd/>
              <a:tailEnd/>
            </a:ln>
          </p:spPr>
          <p:txBody>
            <a:bodyPr wrap="none">
              <a:spAutoFit/>
            </a:bodyPr>
            <a:lstStyle/>
            <a:p>
              <a:r>
                <a:rPr lang="en-US" altLang="zh-TW" sz="1400">
                  <a:latin typeface="Times New Roman" pitchFamily="18" charset="0"/>
                  <a:ea typeface="標楷體" pitchFamily="65" charset="-120"/>
                  <a:cs typeface="Times New Roman" pitchFamily="18" charset="0"/>
                </a:rPr>
                <a:t>Control voltage</a:t>
              </a:r>
            </a:p>
          </p:txBody>
        </p:sp>
        <p:sp>
          <p:nvSpPr>
            <p:cNvPr id="140370" name="Text Box 174"/>
            <p:cNvSpPr txBox="1">
              <a:spLocks noChangeArrowheads="1"/>
            </p:cNvSpPr>
            <p:nvPr/>
          </p:nvSpPr>
          <p:spPr bwMode="auto">
            <a:xfrm>
              <a:off x="1400175" y="3751263"/>
              <a:ext cx="1379032" cy="307777"/>
            </a:xfrm>
            <a:prstGeom prst="rect">
              <a:avLst/>
            </a:prstGeom>
            <a:noFill/>
            <a:ln w="9525">
              <a:noFill/>
              <a:miter lim="800000"/>
              <a:headEnd/>
              <a:tailEnd/>
            </a:ln>
          </p:spPr>
          <p:txBody>
            <a:bodyPr wrap="none">
              <a:spAutoFit/>
            </a:bodyPr>
            <a:lstStyle/>
            <a:p>
              <a:r>
                <a:rPr lang="en-US" altLang="zh-TW" sz="1400">
                  <a:latin typeface="Times New Roman" pitchFamily="18" charset="0"/>
                  <a:ea typeface="標楷體" pitchFamily="65" charset="-120"/>
                  <a:cs typeface="Times New Roman" pitchFamily="18" charset="0"/>
                </a:rPr>
                <a:t>Trigging Signals</a:t>
              </a:r>
            </a:p>
          </p:txBody>
        </p:sp>
      </p:grpSp>
      <p:sp>
        <p:nvSpPr>
          <p:cNvPr id="140300" name="Text Box 176"/>
          <p:cNvSpPr txBox="1">
            <a:spLocks noChangeArrowheads="1"/>
          </p:cNvSpPr>
          <p:nvPr/>
        </p:nvSpPr>
        <p:spPr bwMode="auto">
          <a:xfrm>
            <a:off x="399089" y="221784"/>
            <a:ext cx="6332183" cy="461665"/>
          </a:xfrm>
          <a:prstGeom prst="rect">
            <a:avLst/>
          </a:prstGeom>
          <a:noFill/>
          <a:ln w="9525">
            <a:noFill/>
            <a:miter lim="800000"/>
            <a:headEnd/>
            <a:tailEnd/>
          </a:ln>
        </p:spPr>
        <p:txBody>
          <a:bodyPr wrap="none">
            <a:spAutoFit/>
          </a:bodyPr>
          <a:lstStyle/>
          <a:p>
            <a:r>
              <a:rPr lang="en-US" altLang="zh-TW" sz="2400" b="1" dirty="0">
                <a:solidFill>
                  <a:srgbClr val="FF0000"/>
                </a:solidFill>
                <a:latin typeface="Times New Roman" pitchFamily="18" charset="0"/>
                <a:ea typeface="標楷體" pitchFamily="65" charset="-120"/>
                <a:cs typeface="Times New Roman" pitchFamily="18" charset="0"/>
              </a:rPr>
              <a:t> </a:t>
            </a:r>
            <a:r>
              <a:rPr lang="en-US" altLang="zh-TW" sz="2400" b="1" dirty="0" smtClean="0">
                <a:solidFill>
                  <a:srgbClr val="FF0000"/>
                </a:solidFill>
                <a:latin typeface="Times New Roman" pitchFamily="18" charset="0"/>
                <a:ea typeface="標楷體" pitchFamily="65" charset="-120"/>
                <a:cs typeface="Times New Roman" pitchFamily="18" charset="0"/>
              </a:rPr>
              <a:t>Lab 2</a:t>
            </a:r>
            <a:r>
              <a:rPr lang="zh-TW" altLang="en-US" sz="2400" b="1" dirty="0" smtClean="0">
                <a:solidFill>
                  <a:srgbClr val="FF0000"/>
                </a:solidFill>
                <a:latin typeface="Times New Roman" pitchFamily="18" charset="0"/>
                <a:ea typeface="標楷體" pitchFamily="65" charset="-120"/>
                <a:cs typeface="Times New Roman" pitchFamily="18" charset="0"/>
              </a:rPr>
              <a:t>：</a:t>
            </a:r>
            <a:r>
              <a:rPr lang="en-US" altLang="zh-TW" sz="2400" b="1" dirty="0" smtClean="0">
                <a:solidFill>
                  <a:srgbClr val="FF0000"/>
                </a:solidFill>
                <a:latin typeface="Times New Roman" pitchFamily="18" charset="0"/>
                <a:ea typeface="標楷體" pitchFamily="65" charset="-120"/>
                <a:cs typeface="Times New Roman" pitchFamily="18" charset="0"/>
              </a:rPr>
              <a:t> </a:t>
            </a:r>
            <a:r>
              <a:rPr lang="en-US" altLang="zh-TW" sz="2400" b="1" dirty="0">
                <a:solidFill>
                  <a:srgbClr val="FF0000"/>
                </a:solidFill>
                <a:latin typeface="Times New Roman" pitchFamily="18" charset="0"/>
                <a:ea typeface="標楷體" pitchFamily="65" charset="-120"/>
                <a:cs typeface="Times New Roman" pitchFamily="18" charset="0"/>
              </a:rPr>
              <a:t>Dual-loop Control of Inverter Voltage</a:t>
            </a:r>
            <a:endParaRPr lang="zh-TW" altLang="en-US" sz="2400" b="1" dirty="0">
              <a:solidFill>
                <a:srgbClr val="FF0000"/>
              </a:solidFill>
              <a:latin typeface="Times New Roman" pitchFamily="18" charset="0"/>
              <a:ea typeface="標楷體" pitchFamily="65" charset="-120"/>
              <a:cs typeface="Times New Roman" pitchFamily="18" charset="0"/>
            </a:endParaRPr>
          </a:p>
        </p:txBody>
      </p:sp>
      <p:sp>
        <p:nvSpPr>
          <p:cNvPr id="31" name="文字方塊 30"/>
          <p:cNvSpPr txBox="1"/>
          <p:nvPr/>
        </p:nvSpPr>
        <p:spPr>
          <a:xfrm>
            <a:off x="5748867" y="3386668"/>
            <a:ext cx="2921000" cy="1477328"/>
          </a:xfrm>
          <a:prstGeom prst="rect">
            <a:avLst/>
          </a:prstGeom>
          <a:noFill/>
        </p:spPr>
        <p:txBody>
          <a:bodyPr wrap="square" rtlCol="0">
            <a:spAutoFit/>
          </a:bodyPr>
          <a:lstStyle/>
          <a:p>
            <a:pPr marL="342900" indent="-342900">
              <a:buFont typeface="Wingdings" panose="05000000000000000000" pitchFamily="2" charset="2"/>
              <a:buChar char="l"/>
            </a:pPr>
            <a:r>
              <a:rPr lang="en-US" altLang="zh-TW" b="1" dirty="0" smtClean="0">
                <a:solidFill>
                  <a:srgbClr val="0000FF"/>
                </a:solidFill>
                <a:latin typeface="Times New Roman" panose="02020603050405020304" pitchFamily="18" charset="0"/>
                <a:cs typeface="Times New Roman" panose="02020603050405020304" pitchFamily="18" charset="0"/>
              </a:rPr>
              <a:t>Inner-loop is inductor current mode control</a:t>
            </a:r>
          </a:p>
          <a:p>
            <a:pPr marL="342900" indent="-342900">
              <a:buFont typeface="Wingdings" panose="05000000000000000000" pitchFamily="2" charset="2"/>
              <a:buChar char="l"/>
            </a:pPr>
            <a:endParaRPr lang="en-US" altLang="zh-TW" b="1" dirty="0" smtClean="0">
              <a:solidFill>
                <a:srgbClr val="0000FF"/>
              </a:solidFill>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l"/>
            </a:pPr>
            <a:r>
              <a:rPr lang="en-US" altLang="zh-TW" b="1" dirty="0" smtClean="0">
                <a:solidFill>
                  <a:srgbClr val="0000FF"/>
                </a:solidFill>
                <a:latin typeface="Times New Roman" panose="02020603050405020304" pitchFamily="18" charset="0"/>
                <a:cs typeface="Times New Roman" panose="02020603050405020304" pitchFamily="18" charset="0"/>
              </a:rPr>
              <a:t>Outer-loop is inverter output voltage control</a:t>
            </a:r>
            <a:endParaRPr lang="zh-TW" altLang="en-US" b="1" dirty="0">
              <a:solidFill>
                <a:srgbClr val="0000FF"/>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a:xfrm>
            <a:off x="6591300" y="6378575"/>
            <a:ext cx="2133600" cy="365125"/>
          </a:xfrm>
        </p:spPr>
        <p:txBody>
          <a:bodyPr/>
          <a:lstStyle/>
          <a:p>
            <a:fld id="{5DE7D6C7-A205-41C1-B78B-CA588F32A664}" type="slidenum">
              <a:rPr lang="zh-TW" altLang="en-US" smtClean="0"/>
              <a:pPr/>
              <a:t>5</a:t>
            </a:fld>
            <a:endParaRPr lang="zh-TW" altLang="en-US" dirty="0"/>
          </a:p>
        </p:txBody>
      </p:sp>
      <p:pic>
        <p:nvPicPr>
          <p:cNvPr id="21506" name="Picture 2"/>
          <p:cNvPicPr>
            <a:picLocks noChangeAspect="1" noChangeArrowheads="1"/>
          </p:cNvPicPr>
          <p:nvPr/>
        </p:nvPicPr>
        <p:blipFill>
          <a:blip r:embed="rId2" cstate="print"/>
          <a:srcRect/>
          <a:stretch>
            <a:fillRect/>
          </a:stretch>
        </p:blipFill>
        <p:spPr bwMode="auto">
          <a:xfrm>
            <a:off x="1038225" y="1821391"/>
            <a:ext cx="6667500" cy="4852125"/>
          </a:xfrm>
          <a:prstGeom prst="rect">
            <a:avLst/>
          </a:prstGeom>
          <a:noFill/>
          <a:ln w="9525">
            <a:noFill/>
            <a:miter lim="800000"/>
            <a:headEnd/>
            <a:tailEnd/>
          </a:ln>
        </p:spPr>
      </p:pic>
      <p:sp>
        <p:nvSpPr>
          <p:cNvPr id="4" name="圓角矩形 3"/>
          <p:cNvSpPr/>
          <p:nvPr/>
        </p:nvSpPr>
        <p:spPr>
          <a:xfrm>
            <a:off x="3661832" y="4472517"/>
            <a:ext cx="581025" cy="176212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 name="圓角矩形 4"/>
          <p:cNvSpPr/>
          <p:nvPr/>
        </p:nvSpPr>
        <p:spPr>
          <a:xfrm>
            <a:off x="5643033" y="2176992"/>
            <a:ext cx="438150" cy="344805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 name="文字方塊 5"/>
          <p:cNvSpPr txBox="1"/>
          <p:nvPr/>
        </p:nvSpPr>
        <p:spPr>
          <a:xfrm>
            <a:off x="561975" y="304800"/>
            <a:ext cx="2364750" cy="461665"/>
          </a:xfrm>
          <a:prstGeom prst="rect">
            <a:avLst/>
          </a:prstGeom>
          <a:noFill/>
        </p:spPr>
        <p:txBody>
          <a:bodyPr wrap="none" rtlCol="0">
            <a:spAutoFit/>
          </a:bodyPr>
          <a:lstStyle/>
          <a:p>
            <a:r>
              <a:rPr lang="en-US" altLang="zh-TW" sz="2400" b="1" dirty="0" smtClean="0">
                <a:solidFill>
                  <a:srgbClr val="FF0000"/>
                </a:solidFill>
                <a:latin typeface="Times New Roman" pitchFamily="18" charset="0"/>
                <a:cs typeface="Times New Roman" pitchFamily="18" charset="0"/>
              </a:rPr>
              <a:t>PSIM </a:t>
            </a:r>
            <a:r>
              <a:rPr lang="en-US" altLang="zh-TW" sz="2400" b="1" dirty="0" err="1" smtClean="0">
                <a:solidFill>
                  <a:srgbClr val="FF0000"/>
                </a:solidFill>
                <a:latin typeface="Times New Roman" pitchFamily="18" charset="0"/>
                <a:cs typeface="Times New Roman" pitchFamily="18" charset="0"/>
              </a:rPr>
              <a:t>SimCoder</a:t>
            </a:r>
            <a:endParaRPr lang="zh-TW" altLang="en-US" sz="2400" b="1" dirty="0">
              <a:solidFill>
                <a:srgbClr val="FF0000"/>
              </a:solidFill>
              <a:latin typeface="Times New Roman" pitchFamily="18" charset="0"/>
              <a:cs typeface="Times New Roman" pitchFamily="18" charset="0"/>
            </a:endParaRPr>
          </a:p>
        </p:txBody>
      </p:sp>
      <p:sp>
        <p:nvSpPr>
          <p:cNvPr id="7" name="文字方塊 6"/>
          <p:cNvSpPr txBox="1"/>
          <p:nvPr/>
        </p:nvSpPr>
        <p:spPr>
          <a:xfrm>
            <a:off x="902759" y="863600"/>
            <a:ext cx="7352241" cy="646331"/>
          </a:xfrm>
          <a:prstGeom prst="rect">
            <a:avLst/>
          </a:prstGeom>
          <a:noFill/>
        </p:spPr>
        <p:txBody>
          <a:bodyPr wrap="square" rtlCol="0">
            <a:spAutoFit/>
          </a:bodyPr>
          <a:lstStyle/>
          <a:p>
            <a:r>
              <a:rPr lang="en-US" altLang="zh-TW" b="1" dirty="0" smtClean="0">
                <a:solidFill>
                  <a:srgbClr val="0000FF"/>
                </a:solidFill>
                <a:latin typeface="Times New Roman" pitchFamily="18" charset="0"/>
                <a:ea typeface="標楷體" pitchFamily="65" charset="-120"/>
                <a:cs typeface="Times New Roman" pitchFamily="18" charset="0"/>
              </a:rPr>
              <a:t>The element with C</a:t>
            </a:r>
            <a:r>
              <a:rPr lang="en-US" altLang="zh-TW" b="1" baseline="-25000" dirty="0" smtClean="0">
                <a:solidFill>
                  <a:srgbClr val="FF0000"/>
                </a:solidFill>
                <a:latin typeface="Times New Roman" pitchFamily="18" charset="0"/>
                <a:ea typeface="標楷體" pitchFamily="65" charset="-120"/>
                <a:cs typeface="Times New Roman" pitchFamily="18" charset="0"/>
              </a:rPr>
              <a:t>G</a:t>
            </a:r>
            <a:r>
              <a:rPr lang="en-US" altLang="zh-TW" b="1" dirty="0" smtClean="0">
                <a:solidFill>
                  <a:srgbClr val="FF0000"/>
                </a:solidFill>
                <a:latin typeface="Times New Roman" pitchFamily="18" charset="0"/>
                <a:ea typeface="標楷體" pitchFamily="65" charset="-120"/>
                <a:cs typeface="Times New Roman" pitchFamily="18" charset="0"/>
              </a:rPr>
              <a:t> </a:t>
            </a:r>
            <a:r>
              <a:rPr lang="en-US" altLang="zh-TW" b="1" dirty="0" smtClean="0">
                <a:solidFill>
                  <a:srgbClr val="0000FF"/>
                </a:solidFill>
                <a:latin typeface="Times New Roman" pitchFamily="18" charset="0"/>
                <a:ea typeface="標楷體" pitchFamily="65" charset="-120"/>
                <a:cs typeface="Times New Roman" pitchFamily="18" charset="0"/>
              </a:rPr>
              <a:t>and T</a:t>
            </a:r>
            <a:r>
              <a:rPr lang="en-US" altLang="zh-TW" b="1" baseline="-25000" dirty="0" smtClean="0">
                <a:solidFill>
                  <a:srgbClr val="FF0000"/>
                </a:solidFill>
                <a:latin typeface="Times New Roman" pitchFamily="18" charset="0"/>
                <a:ea typeface="標楷體" pitchFamily="65" charset="-120"/>
                <a:cs typeface="Times New Roman" pitchFamily="18" charset="0"/>
              </a:rPr>
              <a:t>I</a:t>
            </a:r>
            <a:r>
              <a:rPr lang="en-US" altLang="zh-TW" b="1" dirty="0" smtClean="0">
                <a:solidFill>
                  <a:srgbClr val="0000FF"/>
                </a:solidFill>
                <a:latin typeface="Times New Roman" pitchFamily="18" charset="0"/>
                <a:ea typeface="標楷體" pitchFamily="65" charset="-120"/>
                <a:cs typeface="Times New Roman" pitchFamily="18" charset="0"/>
              </a:rPr>
              <a:t> on the left column of the element can be used for code generation</a:t>
            </a:r>
            <a:endParaRPr lang="zh-TW" altLang="en-US" b="1" dirty="0">
              <a:solidFill>
                <a:srgbClr val="0000FF"/>
              </a:solidFill>
              <a:latin typeface="Times New Roman" pitchFamily="18" charset="0"/>
              <a:ea typeface="標楷體" pitchFamily="65" charset="-120"/>
              <a:cs typeface="Times New Roman" pitchFamily="18"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78" name="投影片編號版面配置區 3"/>
          <p:cNvSpPr>
            <a:spLocks noGrp="1"/>
          </p:cNvSpPr>
          <p:nvPr>
            <p:ph type="sldNum" sz="quarter" idx="12"/>
          </p:nvPr>
        </p:nvSpPr>
        <p:spPr>
          <a:noFill/>
        </p:spPr>
        <p:txBody>
          <a:bodyPr/>
          <a:lstStyle/>
          <a:p>
            <a:fld id="{1D1EA225-A3AD-4B27-9CF2-C797B16A11EB}" type="slidenum">
              <a:rPr lang="en-US" altLang="zh-TW" smtClean="0">
                <a:latin typeface="Times New Roman" pitchFamily="18" charset="0"/>
                <a:ea typeface="新細明體" charset="-120"/>
                <a:cs typeface="Times New Roman" pitchFamily="18" charset="0"/>
              </a:rPr>
              <a:pPr/>
              <a:t>50</a:t>
            </a:fld>
            <a:endParaRPr lang="en-US" altLang="zh-TW" smtClean="0">
              <a:latin typeface="Times New Roman" pitchFamily="18" charset="0"/>
              <a:ea typeface="新細明體" charset="-120"/>
              <a:cs typeface="Times New Roman" pitchFamily="18" charset="0"/>
            </a:endParaRPr>
          </a:p>
        </p:txBody>
      </p:sp>
      <p:graphicFrame>
        <p:nvGraphicFramePr>
          <p:cNvPr id="139266" name="Object 137"/>
          <p:cNvGraphicFramePr>
            <a:graphicFrameLocks noChangeAspect="1"/>
          </p:cNvGraphicFramePr>
          <p:nvPr/>
        </p:nvGraphicFramePr>
        <p:xfrm>
          <a:off x="1035050" y="2886075"/>
          <a:ext cx="3932238" cy="566738"/>
        </p:xfrm>
        <a:graphic>
          <a:graphicData uri="http://schemas.openxmlformats.org/presentationml/2006/ole">
            <mc:AlternateContent xmlns:mc="http://schemas.openxmlformats.org/markup-compatibility/2006">
              <mc:Choice xmlns:v="urn:schemas-microsoft-com:vml" Requires="v">
                <p:oleObj spid="_x0000_s229690" r:id="rId3" imgW="3175000" imgH="457200" progId="Equation.3">
                  <p:embed/>
                </p:oleObj>
              </mc:Choice>
              <mc:Fallback>
                <p:oleObj r:id="rId3" imgW="3175000" imgH="457200" progId="Equation.3">
                  <p:embed/>
                  <p:pic>
                    <p:nvPicPr>
                      <p:cNvPr id="0" name="Object 13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5050" y="2886075"/>
                        <a:ext cx="3932238" cy="5667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9267" name="Object 138"/>
          <p:cNvGraphicFramePr>
            <a:graphicFrameLocks noChangeAspect="1"/>
          </p:cNvGraphicFramePr>
          <p:nvPr/>
        </p:nvGraphicFramePr>
        <p:xfrm>
          <a:off x="1012825" y="3622675"/>
          <a:ext cx="1169988" cy="568325"/>
        </p:xfrm>
        <a:graphic>
          <a:graphicData uri="http://schemas.openxmlformats.org/presentationml/2006/ole">
            <mc:AlternateContent xmlns:mc="http://schemas.openxmlformats.org/markup-compatibility/2006">
              <mc:Choice xmlns:v="urn:schemas-microsoft-com:vml" Requires="v">
                <p:oleObj spid="_x0000_s229691" r:id="rId5" imgW="1015559" imgH="495085" progId="Equation.3">
                  <p:embed/>
                </p:oleObj>
              </mc:Choice>
              <mc:Fallback>
                <p:oleObj r:id="rId5" imgW="1015559" imgH="495085" progId="Equation.3">
                  <p:embed/>
                  <p:pic>
                    <p:nvPicPr>
                      <p:cNvPr id="0" name="Object 13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12825" y="3622675"/>
                        <a:ext cx="1169988" cy="568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9280" name="Text Box 139"/>
          <p:cNvSpPr txBox="1">
            <a:spLocks noChangeArrowheads="1"/>
          </p:cNvSpPr>
          <p:nvPr/>
        </p:nvSpPr>
        <p:spPr bwMode="auto">
          <a:xfrm>
            <a:off x="2309813" y="3725863"/>
            <a:ext cx="1045479" cy="369332"/>
          </a:xfrm>
          <a:prstGeom prst="rect">
            <a:avLst/>
          </a:prstGeom>
          <a:noFill/>
          <a:ln w="9525">
            <a:noFill/>
            <a:miter lim="800000"/>
            <a:headEnd/>
            <a:tailEnd/>
          </a:ln>
        </p:spPr>
        <p:txBody>
          <a:bodyPr wrap="none">
            <a:spAutoFit/>
          </a:bodyPr>
          <a:lstStyle/>
          <a:p>
            <a:r>
              <a:rPr lang="en-US" altLang="zh-TW">
                <a:latin typeface="Times New Roman" pitchFamily="18" charset="0"/>
                <a:cs typeface="Times New Roman" pitchFamily="18" charset="0"/>
              </a:rPr>
              <a:t>(</a:t>
            </a:r>
            <a:r>
              <a:rPr lang="en-US" altLang="zh-TW" i="1">
                <a:latin typeface="Times New Roman" pitchFamily="18" charset="0"/>
                <a:cs typeface="Times New Roman" pitchFamily="18" charset="0"/>
              </a:rPr>
              <a:t>i</a:t>
            </a:r>
            <a:r>
              <a:rPr lang="en-US" altLang="zh-TW">
                <a:latin typeface="Times New Roman" pitchFamily="18" charset="0"/>
                <a:cs typeface="Times New Roman" pitchFamily="18" charset="0"/>
              </a:rPr>
              <a:t> = </a:t>
            </a:r>
            <a:r>
              <a:rPr lang="en-US" altLang="zh-TW" i="1">
                <a:latin typeface="Times New Roman" pitchFamily="18" charset="0"/>
                <a:cs typeface="Times New Roman" pitchFamily="18" charset="0"/>
              </a:rPr>
              <a:t>A</a:t>
            </a:r>
            <a:r>
              <a:rPr lang="en-US" altLang="zh-TW">
                <a:latin typeface="Times New Roman" pitchFamily="18" charset="0"/>
                <a:cs typeface="Times New Roman" pitchFamily="18" charset="0"/>
              </a:rPr>
              <a:t>, </a:t>
            </a:r>
            <a:r>
              <a:rPr lang="en-US" altLang="zh-TW" i="1">
                <a:latin typeface="Times New Roman" pitchFamily="18" charset="0"/>
                <a:cs typeface="Times New Roman" pitchFamily="18" charset="0"/>
              </a:rPr>
              <a:t>B</a:t>
            </a:r>
            <a:r>
              <a:rPr lang="en-US" altLang="zh-TW">
                <a:latin typeface="Times New Roman" pitchFamily="18" charset="0"/>
                <a:cs typeface="Times New Roman" pitchFamily="18" charset="0"/>
              </a:rPr>
              <a:t>)</a:t>
            </a:r>
          </a:p>
        </p:txBody>
      </p:sp>
      <p:graphicFrame>
        <p:nvGraphicFramePr>
          <p:cNvPr id="139268" name="Object 140"/>
          <p:cNvGraphicFramePr>
            <a:graphicFrameLocks noChangeAspect="1"/>
          </p:cNvGraphicFramePr>
          <p:nvPr/>
        </p:nvGraphicFramePr>
        <p:xfrm>
          <a:off x="1897063" y="4959350"/>
          <a:ext cx="3333750" cy="625475"/>
        </p:xfrm>
        <a:graphic>
          <a:graphicData uri="http://schemas.openxmlformats.org/presentationml/2006/ole">
            <mc:AlternateContent xmlns:mc="http://schemas.openxmlformats.org/markup-compatibility/2006">
              <mc:Choice xmlns:v="urn:schemas-microsoft-com:vml" Requires="v">
                <p:oleObj spid="_x0000_s229692" r:id="rId7" imgW="2641600" imgH="495300" progId="Equation.3">
                  <p:embed/>
                </p:oleObj>
              </mc:Choice>
              <mc:Fallback>
                <p:oleObj r:id="rId7" imgW="2641600" imgH="495300" progId="Equation.3">
                  <p:embed/>
                  <p:pic>
                    <p:nvPicPr>
                      <p:cNvPr id="0" name="Object 14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97063" y="4959350"/>
                        <a:ext cx="3333750" cy="6254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9269" name="Object 141"/>
          <p:cNvGraphicFramePr>
            <a:graphicFrameLocks noChangeAspect="1"/>
          </p:cNvGraphicFramePr>
          <p:nvPr/>
        </p:nvGraphicFramePr>
        <p:xfrm>
          <a:off x="3165475" y="5651500"/>
          <a:ext cx="1006475" cy="587375"/>
        </p:xfrm>
        <a:graphic>
          <a:graphicData uri="http://schemas.openxmlformats.org/presentationml/2006/ole">
            <mc:AlternateContent xmlns:mc="http://schemas.openxmlformats.org/markup-compatibility/2006">
              <mc:Choice xmlns:v="urn:schemas-microsoft-com:vml" Requires="v">
                <p:oleObj spid="_x0000_s229693" r:id="rId9" imgW="850531" imgH="495085" progId="Equation.3">
                  <p:embed/>
                </p:oleObj>
              </mc:Choice>
              <mc:Fallback>
                <p:oleObj r:id="rId9" imgW="850531" imgH="495085" progId="Equation.3">
                  <p:embed/>
                  <p:pic>
                    <p:nvPicPr>
                      <p:cNvPr id="0" name="Object 14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65475" y="5651500"/>
                        <a:ext cx="1006475" cy="587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9270" name="Object 142"/>
          <p:cNvGraphicFramePr>
            <a:graphicFrameLocks noChangeAspect="1"/>
          </p:cNvGraphicFramePr>
          <p:nvPr>
            <p:extLst>
              <p:ext uri="{D42A27DB-BD31-4B8C-83A1-F6EECF244321}">
                <p14:modId xmlns:p14="http://schemas.microsoft.com/office/powerpoint/2010/main" val="424374349"/>
              </p:ext>
            </p:extLst>
          </p:nvPr>
        </p:nvGraphicFramePr>
        <p:xfrm>
          <a:off x="1163109" y="1663699"/>
          <a:ext cx="1819275" cy="515938"/>
        </p:xfrm>
        <a:graphic>
          <a:graphicData uri="http://schemas.openxmlformats.org/presentationml/2006/ole">
            <mc:AlternateContent xmlns:mc="http://schemas.openxmlformats.org/markup-compatibility/2006">
              <mc:Choice xmlns:v="urn:schemas-microsoft-com:vml" Requires="v">
                <p:oleObj spid="_x0000_s229694" r:id="rId11" imgW="1612900" imgH="457200" progId="Equation.3">
                  <p:embed/>
                </p:oleObj>
              </mc:Choice>
              <mc:Fallback>
                <p:oleObj r:id="rId11" imgW="1612900" imgH="457200" progId="Equation.3">
                  <p:embed/>
                  <p:pic>
                    <p:nvPicPr>
                      <p:cNvPr id="0" name="Object 14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63109" y="1663699"/>
                        <a:ext cx="1819275" cy="5159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 name="Group 143"/>
          <p:cNvGrpSpPr>
            <a:grpSpLocks/>
          </p:cNvGrpSpPr>
          <p:nvPr/>
        </p:nvGrpSpPr>
        <p:grpSpPr bwMode="auto">
          <a:xfrm>
            <a:off x="1001713" y="4344988"/>
            <a:ext cx="6411912" cy="400050"/>
            <a:chOff x="1236" y="3031"/>
            <a:chExt cx="4039" cy="252"/>
          </a:xfrm>
        </p:grpSpPr>
        <p:sp>
          <p:nvSpPr>
            <p:cNvPr id="139420" name="Rectangle 144"/>
            <p:cNvSpPr>
              <a:spLocks noChangeArrowheads="1"/>
            </p:cNvSpPr>
            <p:nvPr/>
          </p:nvSpPr>
          <p:spPr bwMode="auto">
            <a:xfrm>
              <a:off x="3033" y="3031"/>
              <a:ext cx="2242" cy="250"/>
            </a:xfrm>
            <a:prstGeom prst="rect">
              <a:avLst/>
            </a:prstGeom>
            <a:noFill/>
            <a:ln w="9525">
              <a:noFill/>
              <a:miter lim="800000"/>
              <a:headEnd/>
              <a:tailEnd/>
            </a:ln>
          </p:spPr>
          <p:txBody>
            <a:bodyPr>
              <a:spAutoFit/>
            </a:bodyPr>
            <a:lstStyle/>
            <a:p>
              <a:r>
                <a:rPr lang="en-US" altLang="zh-TW" sz="2000" i="1">
                  <a:latin typeface="Times New Roman" pitchFamily="18" charset="0"/>
                  <a:ea typeface="標楷體" pitchFamily="65" charset="-120"/>
                  <a:cs typeface="Times New Roman" pitchFamily="18" charset="0"/>
                </a:rPr>
                <a:t>v</a:t>
              </a:r>
              <a:r>
                <a:rPr lang="en-US" altLang="zh-TW" sz="2000" i="1" baseline="-30000">
                  <a:latin typeface="Times New Roman" pitchFamily="18" charset="0"/>
                  <a:ea typeface="標楷體" pitchFamily="65" charset="-120"/>
                  <a:cs typeface="Times New Roman" pitchFamily="18" charset="0"/>
                </a:rPr>
                <a:t>conB</a:t>
              </a:r>
              <a:r>
                <a:rPr lang="en-US" altLang="zh-TW" sz="2000">
                  <a:latin typeface="Times New Roman" pitchFamily="18" charset="0"/>
                  <a:ea typeface="標楷體" pitchFamily="65" charset="-120"/>
                  <a:cs typeface="Times New Roman" pitchFamily="18" charset="0"/>
                </a:rPr>
                <a:t> = -</a:t>
              </a:r>
              <a:r>
                <a:rPr lang="en-US" altLang="zh-TW" sz="2000" i="1">
                  <a:latin typeface="Times New Roman" pitchFamily="18" charset="0"/>
                  <a:ea typeface="標楷體" pitchFamily="65" charset="-120"/>
                  <a:cs typeface="Times New Roman" pitchFamily="18" charset="0"/>
                </a:rPr>
                <a:t>v</a:t>
              </a:r>
              <a:r>
                <a:rPr lang="en-US" altLang="zh-TW" sz="2000" i="1" baseline="-30000">
                  <a:latin typeface="Times New Roman" pitchFamily="18" charset="0"/>
                  <a:ea typeface="標楷體" pitchFamily="65" charset="-120"/>
                  <a:cs typeface="Times New Roman" pitchFamily="18" charset="0"/>
                </a:rPr>
                <a:t>conA</a:t>
              </a:r>
              <a:r>
                <a:rPr lang="en-US" altLang="zh-TW" sz="2000">
                  <a:latin typeface="Times New Roman" pitchFamily="18" charset="0"/>
                  <a:ea typeface="標楷體" pitchFamily="65" charset="-120"/>
                  <a:cs typeface="Times New Roman" pitchFamily="18" charset="0"/>
                </a:rPr>
                <a:t> = -</a:t>
              </a:r>
              <a:r>
                <a:rPr lang="en-US" altLang="zh-TW" sz="2000" i="1">
                  <a:latin typeface="Times New Roman" pitchFamily="18" charset="0"/>
                  <a:ea typeface="標楷體" pitchFamily="65" charset="-120"/>
                  <a:cs typeface="Times New Roman" pitchFamily="18" charset="0"/>
                </a:rPr>
                <a:t>v</a:t>
              </a:r>
              <a:r>
                <a:rPr lang="en-US" altLang="zh-TW" sz="2000" i="1" baseline="-30000">
                  <a:latin typeface="Times New Roman" pitchFamily="18" charset="0"/>
                  <a:ea typeface="標楷體" pitchFamily="65" charset="-120"/>
                  <a:cs typeface="Times New Roman" pitchFamily="18" charset="0"/>
                </a:rPr>
                <a:t>con</a:t>
              </a:r>
              <a:r>
                <a:rPr lang="en-US" altLang="zh-TW" sz="2000">
                  <a:latin typeface="Times New Roman" pitchFamily="18" charset="0"/>
                  <a:ea typeface="標楷體" pitchFamily="65" charset="-120"/>
                  <a:cs typeface="Times New Roman" pitchFamily="18" charset="0"/>
                </a:rPr>
                <a:t>  (uniploar)</a:t>
              </a:r>
              <a:r>
                <a:rPr lang="en-US" altLang="zh-TW" sz="1200">
                  <a:latin typeface="Times New Roman" pitchFamily="18" charset="0"/>
                  <a:cs typeface="Times New Roman" pitchFamily="18" charset="0"/>
                </a:rPr>
                <a:t> </a:t>
              </a:r>
              <a:endParaRPr lang="en-US" altLang="zh-TW" sz="3600">
                <a:latin typeface="Times New Roman" pitchFamily="18" charset="0"/>
                <a:cs typeface="Times New Roman" pitchFamily="18" charset="0"/>
              </a:endParaRPr>
            </a:p>
          </p:txBody>
        </p:sp>
        <p:sp>
          <p:nvSpPr>
            <p:cNvPr id="139421" name="Rectangle 145"/>
            <p:cNvSpPr>
              <a:spLocks noChangeArrowheads="1"/>
            </p:cNvSpPr>
            <p:nvPr/>
          </p:nvSpPr>
          <p:spPr bwMode="auto">
            <a:xfrm>
              <a:off x="1236" y="3052"/>
              <a:ext cx="1850" cy="231"/>
            </a:xfrm>
            <a:prstGeom prst="rect">
              <a:avLst/>
            </a:prstGeom>
            <a:noFill/>
            <a:ln w="9525">
              <a:noFill/>
              <a:miter lim="800000"/>
              <a:headEnd/>
              <a:tailEnd/>
            </a:ln>
          </p:spPr>
          <p:txBody>
            <a:bodyPr>
              <a:spAutoFit/>
            </a:bodyPr>
            <a:lstStyle/>
            <a:p>
              <a:r>
                <a:rPr lang="en-US" altLang="zh-TW" i="1">
                  <a:latin typeface="Times New Roman" pitchFamily="18" charset="0"/>
                  <a:ea typeface="標楷體" pitchFamily="65" charset="-120"/>
                  <a:cs typeface="Times New Roman" pitchFamily="18" charset="0"/>
                </a:rPr>
                <a:t>S</a:t>
              </a:r>
              <a:r>
                <a:rPr lang="en-US" altLang="zh-TW" i="1" baseline="-30000">
                  <a:latin typeface="Times New Roman" pitchFamily="18" charset="0"/>
                  <a:ea typeface="標楷體" pitchFamily="65" charset="-120"/>
                  <a:cs typeface="Times New Roman" pitchFamily="18" charset="0"/>
                </a:rPr>
                <a:t>B</a:t>
              </a:r>
              <a:r>
                <a:rPr lang="en-US" altLang="zh-TW">
                  <a:latin typeface="Times New Roman" pitchFamily="18" charset="0"/>
                  <a:ea typeface="標楷體" pitchFamily="65" charset="-120"/>
                  <a:cs typeface="Times New Roman" pitchFamily="18" charset="0"/>
                </a:rPr>
                <a:t> = 1 – </a:t>
              </a:r>
              <a:r>
                <a:rPr lang="en-US" altLang="zh-TW" i="1">
                  <a:latin typeface="Times New Roman" pitchFamily="18" charset="0"/>
                  <a:ea typeface="標楷體" pitchFamily="65" charset="-120"/>
                  <a:cs typeface="Times New Roman" pitchFamily="18" charset="0"/>
                </a:rPr>
                <a:t>S</a:t>
              </a:r>
              <a:r>
                <a:rPr lang="en-US" altLang="zh-TW" i="1" baseline="-30000">
                  <a:latin typeface="Times New Roman" pitchFamily="18" charset="0"/>
                  <a:ea typeface="標楷體" pitchFamily="65" charset="-120"/>
                  <a:cs typeface="Times New Roman" pitchFamily="18" charset="0"/>
                </a:rPr>
                <a:t>A</a:t>
              </a:r>
              <a:r>
                <a:rPr lang="en-US" altLang="zh-TW">
                  <a:latin typeface="Times New Roman" pitchFamily="18" charset="0"/>
                  <a:ea typeface="標楷體" pitchFamily="65" charset="-120"/>
                  <a:cs typeface="Times New Roman" pitchFamily="18" charset="0"/>
                </a:rPr>
                <a:t>   (bipolar)      or </a:t>
              </a:r>
              <a:r>
                <a:rPr lang="en-US" altLang="zh-TW" sz="1000">
                  <a:latin typeface="Times New Roman" pitchFamily="18" charset="0"/>
                  <a:cs typeface="Times New Roman" pitchFamily="18" charset="0"/>
                </a:rPr>
                <a:t> </a:t>
              </a:r>
              <a:endParaRPr lang="en-US" altLang="zh-TW" sz="3200">
                <a:latin typeface="Times New Roman" pitchFamily="18" charset="0"/>
                <a:cs typeface="Times New Roman" pitchFamily="18" charset="0"/>
              </a:endParaRPr>
            </a:p>
          </p:txBody>
        </p:sp>
      </p:grpSp>
      <p:sp>
        <p:nvSpPr>
          <p:cNvPr id="139282" name="AutoShape 146"/>
          <p:cNvSpPr>
            <a:spLocks noChangeArrowheads="1"/>
          </p:cNvSpPr>
          <p:nvPr/>
        </p:nvSpPr>
        <p:spPr bwMode="auto">
          <a:xfrm>
            <a:off x="663047" y="5086350"/>
            <a:ext cx="495300" cy="336550"/>
          </a:xfrm>
          <a:prstGeom prst="rightArrow">
            <a:avLst>
              <a:gd name="adj1" fmla="val 50000"/>
              <a:gd name="adj2" fmla="val 36792"/>
            </a:avLst>
          </a:prstGeom>
          <a:solidFill>
            <a:schemeClr val="accent1"/>
          </a:solidFill>
          <a:ln w="9525">
            <a:solidFill>
              <a:schemeClr val="tx1"/>
            </a:solidFill>
            <a:miter lim="800000"/>
            <a:headEnd/>
            <a:tailEnd/>
          </a:ln>
        </p:spPr>
        <p:txBody>
          <a:bodyPr wrap="none" anchor="ctr"/>
          <a:lstStyle/>
          <a:p>
            <a:endParaRPr lang="zh-TW" altLang="zh-TW" sz="1400">
              <a:latin typeface="Times New Roman" pitchFamily="18" charset="0"/>
              <a:cs typeface="Times New Roman" pitchFamily="18" charset="0"/>
            </a:endParaRPr>
          </a:p>
        </p:txBody>
      </p:sp>
      <p:sp>
        <p:nvSpPr>
          <p:cNvPr id="139283" name="Text Box 147"/>
          <p:cNvSpPr txBox="1">
            <a:spLocks noChangeArrowheads="1"/>
          </p:cNvSpPr>
          <p:nvPr/>
        </p:nvSpPr>
        <p:spPr bwMode="auto">
          <a:xfrm>
            <a:off x="2244725" y="5786438"/>
            <a:ext cx="748923" cy="369332"/>
          </a:xfrm>
          <a:prstGeom prst="rect">
            <a:avLst/>
          </a:prstGeom>
          <a:noFill/>
          <a:ln w="9525">
            <a:noFill/>
            <a:miter lim="800000"/>
            <a:headEnd/>
            <a:tailEnd/>
          </a:ln>
        </p:spPr>
        <p:txBody>
          <a:bodyPr wrap="none">
            <a:spAutoFit/>
          </a:bodyPr>
          <a:lstStyle/>
          <a:p>
            <a:r>
              <a:rPr lang="en-US" altLang="zh-TW">
                <a:latin typeface="Times New Roman" pitchFamily="18" charset="0"/>
                <a:cs typeface="Times New Roman" pitchFamily="18" charset="0"/>
              </a:rPr>
              <a:t>where</a:t>
            </a:r>
          </a:p>
        </p:txBody>
      </p:sp>
      <p:sp>
        <p:nvSpPr>
          <p:cNvPr id="139284" name="Text Box 148"/>
          <p:cNvSpPr txBox="1">
            <a:spLocks noChangeArrowheads="1"/>
          </p:cNvSpPr>
          <p:nvPr/>
        </p:nvSpPr>
        <p:spPr bwMode="auto">
          <a:xfrm>
            <a:off x="4375150" y="5767388"/>
            <a:ext cx="2578655" cy="369332"/>
          </a:xfrm>
          <a:prstGeom prst="rect">
            <a:avLst/>
          </a:prstGeom>
          <a:noFill/>
          <a:ln w="9525">
            <a:noFill/>
            <a:miter lim="800000"/>
            <a:headEnd/>
            <a:tailEnd/>
          </a:ln>
        </p:spPr>
        <p:txBody>
          <a:bodyPr wrap="none">
            <a:spAutoFit/>
          </a:bodyPr>
          <a:lstStyle/>
          <a:p>
            <a:r>
              <a:rPr lang="en-US" altLang="zh-TW">
                <a:latin typeface="Times New Roman" pitchFamily="18" charset="0"/>
                <a:cs typeface="Times New Roman" pitchFamily="18" charset="0"/>
              </a:rPr>
              <a:t>(Voltage gain of inverter) </a:t>
            </a:r>
          </a:p>
        </p:txBody>
      </p:sp>
      <p:sp>
        <p:nvSpPr>
          <p:cNvPr id="139285" name="Rectangle 152"/>
          <p:cNvSpPr>
            <a:spLocks noChangeArrowheads="1"/>
          </p:cNvSpPr>
          <p:nvPr/>
        </p:nvSpPr>
        <p:spPr bwMode="auto">
          <a:xfrm>
            <a:off x="346554" y="355723"/>
            <a:ext cx="3584636" cy="461665"/>
          </a:xfrm>
          <a:prstGeom prst="rect">
            <a:avLst/>
          </a:prstGeom>
          <a:noFill/>
          <a:ln w="9525">
            <a:noFill/>
            <a:miter lim="800000"/>
            <a:headEnd/>
            <a:tailEnd/>
          </a:ln>
        </p:spPr>
        <p:txBody>
          <a:bodyPr wrap="none">
            <a:spAutoFit/>
          </a:bodyPr>
          <a:lstStyle/>
          <a:p>
            <a:r>
              <a:rPr lang="en-US" altLang="zh-TW" sz="2400" b="1" dirty="0">
                <a:solidFill>
                  <a:srgbClr val="FF0000"/>
                </a:solidFill>
                <a:latin typeface="Times New Roman" panose="02020603050405020304" pitchFamily="18" charset="0"/>
                <a:ea typeface="標楷體" pitchFamily="65" charset="-120"/>
                <a:cs typeface="Times New Roman" panose="02020603050405020304" pitchFamily="18" charset="0"/>
              </a:rPr>
              <a:t> </a:t>
            </a:r>
            <a:r>
              <a:rPr lang="en-US" altLang="zh-TW" sz="2400" b="1" dirty="0" smtClean="0">
                <a:solidFill>
                  <a:srgbClr val="FF0000"/>
                </a:solidFill>
                <a:latin typeface="Times New Roman" panose="02020603050405020304" pitchFamily="18" charset="0"/>
                <a:ea typeface="標楷體" pitchFamily="65" charset="-120"/>
                <a:cs typeface="Times New Roman" panose="02020603050405020304" pitchFamily="18" charset="0"/>
              </a:rPr>
              <a:t>Modeling of the Inverter</a:t>
            </a:r>
            <a:endParaRPr lang="zh-TW" altLang="en-US" sz="2400" b="1" dirty="0">
              <a:solidFill>
                <a:srgbClr val="FF0000"/>
              </a:solidFill>
              <a:latin typeface="Times New Roman" panose="02020603050405020304" pitchFamily="18" charset="0"/>
              <a:ea typeface="標楷體" pitchFamily="65" charset="-120"/>
              <a:cs typeface="Times New Roman" panose="02020603050405020304" pitchFamily="18" charset="0"/>
            </a:endParaRPr>
          </a:p>
        </p:txBody>
      </p:sp>
      <p:sp>
        <p:nvSpPr>
          <p:cNvPr id="139286" name="Text Box 153"/>
          <p:cNvSpPr txBox="1">
            <a:spLocks noChangeArrowheads="1"/>
          </p:cNvSpPr>
          <p:nvPr/>
        </p:nvSpPr>
        <p:spPr bwMode="auto">
          <a:xfrm>
            <a:off x="3349625" y="3714750"/>
            <a:ext cx="3543300" cy="366713"/>
          </a:xfrm>
          <a:prstGeom prst="rect">
            <a:avLst/>
          </a:prstGeom>
          <a:noFill/>
          <a:ln w="9525">
            <a:noFill/>
            <a:miter lim="800000"/>
            <a:headEnd/>
            <a:tailEnd/>
          </a:ln>
        </p:spPr>
        <p:txBody>
          <a:bodyPr wrap="none">
            <a:spAutoFit/>
          </a:bodyPr>
          <a:lstStyle/>
          <a:p>
            <a:r>
              <a:rPr lang="en-US" altLang="zh-TW">
                <a:latin typeface="Times New Roman" pitchFamily="18" charset="0"/>
                <a:cs typeface="Times New Roman" pitchFamily="18" charset="0"/>
              </a:rPr>
              <a:t>: Switching function of A and B legs</a:t>
            </a:r>
          </a:p>
        </p:txBody>
      </p:sp>
      <p:sp>
        <p:nvSpPr>
          <p:cNvPr id="139287" name="Text Box 154"/>
          <p:cNvSpPr txBox="1">
            <a:spLocks noChangeArrowheads="1"/>
          </p:cNvSpPr>
          <p:nvPr/>
        </p:nvSpPr>
        <p:spPr bwMode="auto">
          <a:xfrm>
            <a:off x="5422900" y="5086350"/>
            <a:ext cx="3454400" cy="366713"/>
          </a:xfrm>
          <a:prstGeom prst="rect">
            <a:avLst/>
          </a:prstGeom>
          <a:noFill/>
          <a:ln w="9525">
            <a:noFill/>
            <a:miter lim="800000"/>
            <a:headEnd/>
            <a:tailEnd/>
          </a:ln>
        </p:spPr>
        <p:txBody>
          <a:bodyPr wrap="none">
            <a:spAutoFit/>
          </a:bodyPr>
          <a:lstStyle/>
          <a:p>
            <a:r>
              <a:rPr lang="en-US" altLang="zh-TW">
                <a:latin typeface="Times New Roman" pitchFamily="18" charset="0"/>
                <a:cs typeface="Times New Roman" pitchFamily="18" charset="0"/>
              </a:rPr>
              <a:t>(The same for uniploar and bipolar)</a:t>
            </a:r>
          </a:p>
        </p:txBody>
      </p:sp>
      <p:grpSp>
        <p:nvGrpSpPr>
          <p:cNvPr id="3" name="Group 157"/>
          <p:cNvGrpSpPr>
            <a:grpSpLocks/>
          </p:cNvGrpSpPr>
          <p:nvPr/>
        </p:nvGrpSpPr>
        <p:grpSpPr bwMode="auto">
          <a:xfrm>
            <a:off x="3470275" y="614363"/>
            <a:ext cx="5064125" cy="2192337"/>
            <a:chOff x="2186" y="387"/>
            <a:chExt cx="3190" cy="1381"/>
          </a:xfrm>
        </p:grpSpPr>
        <p:grpSp>
          <p:nvGrpSpPr>
            <p:cNvPr id="4" name="Group 2"/>
            <p:cNvGrpSpPr>
              <a:grpSpLocks/>
            </p:cNvGrpSpPr>
            <p:nvPr/>
          </p:nvGrpSpPr>
          <p:grpSpPr bwMode="auto">
            <a:xfrm>
              <a:off x="2186" y="387"/>
              <a:ext cx="3190" cy="1372"/>
              <a:chOff x="494" y="2946"/>
              <a:chExt cx="3190" cy="1372"/>
            </a:xfrm>
          </p:grpSpPr>
          <p:grpSp>
            <p:nvGrpSpPr>
              <p:cNvPr id="5" name="Group 3"/>
              <p:cNvGrpSpPr>
                <a:grpSpLocks/>
              </p:cNvGrpSpPr>
              <p:nvPr/>
            </p:nvGrpSpPr>
            <p:grpSpPr bwMode="auto">
              <a:xfrm>
                <a:off x="2538" y="3096"/>
                <a:ext cx="318" cy="60"/>
                <a:chOff x="1896" y="756"/>
                <a:chExt cx="318" cy="60"/>
              </a:xfrm>
            </p:grpSpPr>
            <p:grpSp>
              <p:nvGrpSpPr>
                <p:cNvPr id="6" name="Group 4"/>
                <p:cNvGrpSpPr>
                  <a:grpSpLocks/>
                </p:cNvGrpSpPr>
                <p:nvPr/>
              </p:nvGrpSpPr>
              <p:grpSpPr bwMode="auto">
                <a:xfrm>
                  <a:off x="1896" y="756"/>
                  <a:ext cx="106" cy="60"/>
                  <a:chOff x="2352" y="1008"/>
                  <a:chExt cx="192" cy="48"/>
                </a:xfrm>
              </p:grpSpPr>
              <p:sp>
                <p:nvSpPr>
                  <p:cNvPr id="139418" name="Arc 5"/>
                  <p:cNvSpPr>
                    <a:spLocks/>
                  </p:cNvSpPr>
                  <p:nvPr/>
                </p:nvSpPr>
                <p:spPr bwMode="auto">
                  <a:xfrm>
                    <a:off x="2448" y="1008"/>
                    <a:ext cx="96" cy="4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sp>
                <p:nvSpPr>
                  <p:cNvPr id="139419" name="Arc 6"/>
                  <p:cNvSpPr>
                    <a:spLocks/>
                  </p:cNvSpPr>
                  <p:nvPr/>
                </p:nvSpPr>
                <p:spPr bwMode="auto">
                  <a:xfrm flipH="1">
                    <a:off x="2352" y="1008"/>
                    <a:ext cx="96" cy="4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grpSp>
            <p:grpSp>
              <p:nvGrpSpPr>
                <p:cNvPr id="7" name="Group 7"/>
                <p:cNvGrpSpPr>
                  <a:grpSpLocks/>
                </p:cNvGrpSpPr>
                <p:nvPr/>
              </p:nvGrpSpPr>
              <p:grpSpPr bwMode="auto">
                <a:xfrm>
                  <a:off x="2002" y="756"/>
                  <a:ext cx="106" cy="60"/>
                  <a:chOff x="2352" y="1008"/>
                  <a:chExt cx="192" cy="48"/>
                </a:xfrm>
              </p:grpSpPr>
              <p:sp>
                <p:nvSpPr>
                  <p:cNvPr id="139416" name="Arc 8"/>
                  <p:cNvSpPr>
                    <a:spLocks/>
                  </p:cNvSpPr>
                  <p:nvPr/>
                </p:nvSpPr>
                <p:spPr bwMode="auto">
                  <a:xfrm>
                    <a:off x="2448" y="1008"/>
                    <a:ext cx="96" cy="4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sp>
                <p:nvSpPr>
                  <p:cNvPr id="139417" name="Arc 9"/>
                  <p:cNvSpPr>
                    <a:spLocks/>
                  </p:cNvSpPr>
                  <p:nvPr/>
                </p:nvSpPr>
                <p:spPr bwMode="auto">
                  <a:xfrm flipH="1">
                    <a:off x="2352" y="1008"/>
                    <a:ext cx="96" cy="4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grpSp>
            <p:grpSp>
              <p:nvGrpSpPr>
                <p:cNvPr id="8" name="Group 10"/>
                <p:cNvGrpSpPr>
                  <a:grpSpLocks/>
                </p:cNvGrpSpPr>
                <p:nvPr/>
              </p:nvGrpSpPr>
              <p:grpSpPr bwMode="auto">
                <a:xfrm>
                  <a:off x="2108" y="756"/>
                  <a:ext cx="106" cy="60"/>
                  <a:chOff x="2352" y="1008"/>
                  <a:chExt cx="192" cy="48"/>
                </a:xfrm>
              </p:grpSpPr>
              <p:sp>
                <p:nvSpPr>
                  <p:cNvPr id="139414" name="Arc 11"/>
                  <p:cNvSpPr>
                    <a:spLocks/>
                  </p:cNvSpPr>
                  <p:nvPr/>
                </p:nvSpPr>
                <p:spPr bwMode="auto">
                  <a:xfrm>
                    <a:off x="2448" y="1008"/>
                    <a:ext cx="96" cy="4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sp>
                <p:nvSpPr>
                  <p:cNvPr id="139415" name="Arc 12"/>
                  <p:cNvSpPr>
                    <a:spLocks/>
                  </p:cNvSpPr>
                  <p:nvPr/>
                </p:nvSpPr>
                <p:spPr bwMode="auto">
                  <a:xfrm flipH="1">
                    <a:off x="2352" y="1008"/>
                    <a:ext cx="96" cy="4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grpSp>
          </p:grpSp>
          <p:sp>
            <p:nvSpPr>
              <p:cNvPr id="139294" name="Line 13"/>
              <p:cNvSpPr>
                <a:spLocks noChangeShapeType="1"/>
              </p:cNvSpPr>
              <p:nvPr/>
            </p:nvSpPr>
            <p:spPr bwMode="auto">
              <a:xfrm>
                <a:off x="2424" y="3156"/>
                <a:ext cx="114" cy="0"/>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sp>
            <p:nvSpPr>
              <p:cNvPr id="139295" name="Line 14"/>
              <p:cNvSpPr>
                <a:spLocks noChangeShapeType="1"/>
              </p:cNvSpPr>
              <p:nvPr/>
            </p:nvSpPr>
            <p:spPr bwMode="auto">
              <a:xfrm>
                <a:off x="2856" y="3150"/>
                <a:ext cx="624" cy="0"/>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sp>
            <p:nvSpPr>
              <p:cNvPr id="139296" name="Line 15"/>
              <p:cNvSpPr>
                <a:spLocks noChangeShapeType="1"/>
              </p:cNvSpPr>
              <p:nvPr/>
            </p:nvSpPr>
            <p:spPr bwMode="auto">
              <a:xfrm>
                <a:off x="2082" y="4158"/>
                <a:ext cx="1404" cy="0"/>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sp>
            <p:nvSpPr>
              <p:cNvPr id="139297" name="Line 16"/>
              <p:cNvSpPr>
                <a:spLocks noChangeShapeType="1"/>
              </p:cNvSpPr>
              <p:nvPr/>
            </p:nvSpPr>
            <p:spPr bwMode="auto">
              <a:xfrm flipV="1">
                <a:off x="3012" y="3150"/>
                <a:ext cx="0" cy="468"/>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grpSp>
            <p:nvGrpSpPr>
              <p:cNvPr id="9" name="Group 17"/>
              <p:cNvGrpSpPr>
                <a:grpSpLocks/>
              </p:cNvGrpSpPr>
              <p:nvPr/>
            </p:nvGrpSpPr>
            <p:grpSpPr bwMode="auto">
              <a:xfrm>
                <a:off x="2910" y="3624"/>
                <a:ext cx="204" cy="60"/>
                <a:chOff x="2538" y="1158"/>
                <a:chExt cx="204" cy="60"/>
              </a:xfrm>
            </p:grpSpPr>
            <p:sp>
              <p:nvSpPr>
                <p:cNvPr id="139409" name="Line 18"/>
                <p:cNvSpPr>
                  <a:spLocks noChangeShapeType="1"/>
                </p:cNvSpPr>
                <p:nvPr/>
              </p:nvSpPr>
              <p:spPr bwMode="auto">
                <a:xfrm>
                  <a:off x="2538" y="1158"/>
                  <a:ext cx="204" cy="0"/>
                </a:xfrm>
                <a:prstGeom prst="line">
                  <a:avLst/>
                </a:prstGeom>
                <a:noFill/>
                <a:ln w="19050">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sp>
              <p:nvSpPr>
                <p:cNvPr id="139410" name="Line 19"/>
                <p:cNvSpPr>
                  <a:spLocks noChangeShapeType="1"/>
                </p:cNvSpPr>
                <p:nvPr/>
              </p:nvSpPr>
              <p:spPr bwMode="auto">
                <a:xfrm>
                  <a:off x="2538" y="1218"/>
                  <a:ext cx="198" cy="0"/>
                </a:xfrm>
                <a:prstGeom prst="line">
                  <a:avLst/>
                </a:prstGeom>
                <a:noFill/>
                <a:ln w="19050">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grpSp>
          <p:sp>
            <p:nvSpPr>
              <p:cNvPr id="139299" name="Line 20"/>
              <p:cNvSpPr>
                <a:spLocks noChangeShapeType="1"/>
              </p:cNvSpPr>
              <p:nvPr/>
            </p:nvSpPr>
            <p:spPr bwMode="auto">
              <a:xfrm>
                <a:off x="3012" y="3684"/>
                <a:ext cx="0" cy="462"/>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sp>
            <p:nvSpPr>
              <p:cNvPr id="139300" name="Rectangle 21"/>
              <p:cNvSpPr>
                <a:spLocks noChangeArrowheads="1"/>
              </p:cNvSpPr>
              <p:nvPr/>
            </p:nvSpPr>
            <p:spPr bwMode="auto">
              <a:xfrm>
                <a:off x="3288" y="3384"/>
                <a:ext cx="396" cy="240"/>
              </a:xfrm>
              <a:prstGeom prst="rect">
                <a:avLst/>
              </a:prstGeom>
              <a:noFill/>
              <a:ln w="9525">
                <a:solidFill>
                  <a:schemeClr val="tx1"/>
                </a:solidFill>
                <a:miter lim="800000"/>
                <a:headEnd/>
                <a:tailEnd/>
              </a:ln>
            </p:spPr>
            <p:txBody>
              <a:bodyPr wrap="none" anchor="ctr"/>
              <a:lstStyle/>
              <a:p>
                <a:endParaRPr lang="zh-TW" altLang="zh-TW" sz="1400">
                  <a:latin typeface="Times New Roman" pitchFamily="18" charset="0"/>
                  <a:cs typeface="Times New Roman" pitchFamily="18" charset="0"/>
                </a:endParaRPr>
              </a:p>
            </p:txBody>
          </p:sp>
          <p:sp>
            <p:nvSpPr>
              <p:cNvPr id="139301" name="Text Box 22"/>
              <p:cNvSpPr txBox="1">
                <a:spLocks noChangeArrowheads="1"/>
              </p:cNvSpPr>
              <p:nvPr/>
            </p:nvSpPr>
            <p:spPr bwMode="auto">
              <a:xfrm>
                <a:off x="3338" y="3419"/>
                <a:ext cx="314" cy="173"/>
              </a:xfrm>
              <a:prstGeom prst="rect">
                <a:avLst/>
              </a:prstGeom>
              <a:noFill/>
              <a:ln w="9525">
                <a:noFill/>
                <a:miter lim="800000"/>
                <a:headEnd/>
                <a:tailEnd/>
              </a:ln>
            </p:spPr>
            <p:txBody>
              <a:bodyPr wrap="none">
                <a:spAutoFit/>
              </a:bodyPr>
              <a:lstStyle/>
              <a:p>
                <a:r>
                  <a:rPr lang="en-US" altLang="zh-TW" sz="1200">
                    <a:latin typeface="Times New Roman" pitchFamily="18" charset="0"/>
                    <a:cs typeface="Times New Roman" pitchFamily="18" charset="0"/>
                  </a:rPr>
                  <a:t>Load</a:t>
                </a:r>
              </a:p>
            </p:txBody>
          </p:sp>
          <p:sp>
            <p:nvSpPr>
              <p:cNvPr id="139302" name="Line 23"/>
              <p:cNvSpPr>
                <a:spLocks noChangeShapeType="1"/>
              </p:cNvSpPr>
              <p:nvPr/>
            </p:nvSpPr>
            <p:spPr bwMode="auto">
              <a:xfrm>
                <a:off x="3480" y="3156"/>
                <a:ext cx="0" cy="228"/>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sp>
            <p:nvSpPr>
              <p:cNvPr id="139303" name="Line 24"/>
              <p:cNvSpPr>
                <a:spLocks noChangeShapeType="1"/>
              </p:cNvSpPr>
              <p:nvPr/>
            </p:nvSpPr>
            <p:spPr bwMode="auto">
              <a:xfrm flipH="1">
                <a:off x="3486" y="3966"/>
                <a:ext cx="0" cy="192"/>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sp>
            <p:nvSpPr>
              <p:cNvPr id="139304" name="Oval 25"/>
              <p:cNvSpPr>
                <a:spLocks noChangeArrowheads="1"/>
              </p:cNvSpPr>
              <p:nvPr/>
            </p:nvSpPr>
            <p:spPr bwMode="auto">
              <a:xfrm>
                <a:off x="2988" y="3120"/>
                <a:ext cx="47" cy="47"/>
              </a:xfrm>
              <a:prstGeom prst="ellipse">
                <a:avLst/>
              </a:prstGeom>
              <a:solidFill>
                <a:schemeClr val="tx1"/>
              </a:solidFill>
              <a:ln w="9525">
                <a:solidFill>
                  <a:schemeClr val="tx1"/>
                </a:solidFill>
                <a:round/>
                <a:headEnd/>
                <a:tailEnd/>
              </a:ln>
            </p:spPr>
            <p:txBody>
              <a:bodyPr wrap="none" anchor="ctr"/>
              <a:lstStyle/>
              <a:p>
                <a:endParaRPr lang="zh-TW" altLang="zh-TW" sz="1400">
                  <a:latin typeface="Times New Roman" pitchFamily="18" charset="0"/>
                  <a:cs typeface="Times New Roman" pitchFamily="18" charset="0"/>
                </a:endParaRPr>
              </a:p>
            </p:txBody>
          </p:sp>
          <p:sp>
            <p:nvSpPr>
              <p:cNvPr id="139305" name="Oval 26"/>
              <p:cNvSpPr>
                <a:spLocks noChangeArrowheads="1"/>
              </p:cNvSpPr>
              <p:nvPr/>
            </p:nvSpPr>
            <p:spPr bwMode="auto">
              <a:xfrm>
                <a:off x="2982" y="4128"/>
                <a:ext cx="47" cy="47"/>
              </a:xfrm>
              <a:prstGeom prst="ellipse">
                <a:avLst/>
              </a:prstGeom>
              <a:solidFill>
                <a:schemeClr val="tx1"/>
              </a:solidFill>
              <a:ln w="9525">
                <a:solidFill>
                  <a:schemeClr val="tx1"/>
                </a:solidFill>
                <a:round/>
                <a:headEnd/>
                <a:tailEnd/>
              </a:ln>
            </p:spPr>
            <p:txBody>
              <a:bodyPr wrap="none" anchor="ctr"/>
              <a:lstStyle/>
              <a:p>
                <a:endParaRPr lang="zh-TW" altLang="zh-TW" sz="1400">
                  <a:latin typeface="Times New Roman" pitchFamily="18" charset="0"/>
                  <a:cs typeface="Times New Roman" pitchFamily="18" charset="0"/>
                </a:endParaRPr>
              </a:p>
            </p:txBody>
          </p:sp>
          <p:sp>
            <p:nvSpPr>
              <p:cNvPr id="139306" name="Line 27"/>
              <p:cNvSpPr>
                <a:spLocks noChangeShapeType="1"/>
              </p:cNvSpPr>
              <p:nvPr/>
            </p:nvSpPr>
            <p:spPr bwMode="auto">
              <a:xfrm>
                <a:off x="2862" y="3576"/>
                <a:ext cx="0" cy="174"/>
              </a:xfrm>
              <a:prstGeom prst="line">
                <a:avLst/>
              </a:prstGeom>
              <a:noFill/>
              <a:ln w="9525">
                <a:solidFill>
                  <a:schemeClr val="tx1"/>
                </a:solidFill>
                <a:round/>
                <a:headEnd/>
                <a:tailEnd type="stealth" w="med" len="sm"/>
              </a:ln>
            </p:spPr>
            <p:txBody>
              <a:bodyPr wrap="none" anchor="ctr"/>
              <a:lstStyle/>
              <a:p>
                <a:endParaRPr lang="zh-TW" altLang="en-US">
                  <a:latin typeface="Times New Roman" pitchFamily="18" charset="0"/>
                  <a:cs typeface="Times New Roman" pitchFamily="18" charset="0"/>
                </a:endParaRPr>
              </a:p>
            </p:txBody>
          </p:sp>
          <p:graphicFrame>
            <p:nvGraphicFramePr>
              <p:cNvPr id="139271" name="Object 28"/>
              <p:cNvGraphicFramePr>
                <a:graphicFrameLocks noChangeAspect="1"/>
              </p:cNvGraphicFramePr>
              <p:nvPr/>
            </p:nvGraphicFramePr>
            <p:xfrm>
              <a:off x="3136" y="3570"/>
              <a:ext cx="111" cy="144"/>
            </p:xfrm>
            <a:graphic>
              <a:graphicData uri="http://schemas.openxmlformats.org/presentationml/2006/ole">
                <mc:AlternateContent xmlns:mc="http://schemas.openxmlformats.org/markup-compatibility/2006">
                  <mc:Choice xmlns:v="urn:schemas-microsoft-com:vml" Requires="v">
                    <p:oleObj spid="_x0000_s229695" name="方程式" r:id="rId13" imgW="177480" imgH="228600" progId="Equation.3">
                      <p:embed/>
                    </p:oleObj>
                  </mc:Choice>
                  <mc:Fallback>
                    <p:oleObj name="方程式" r:id="rId13" imgW="177480" imgH="228600" progId="Equation.3">
                      <p:embed/>
                      <p:pic>
                        <p:nvPicPr>
                          <p:cNvPr id="0" name="Object 2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136" y="3570"/>
                            <a:ext cx="111" cy="14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9307" name="Text Box 29"/>
              <p:cNvSpPr txBox="1">
                <a:spLocks noChangeArrowheads="1"/>
              </p:cNvSpPr>
              <p:nvPr/>
            </p:nvSpPr>
            <p:spPr bwMode="auto">
              <a:xfrm>
                <a:off x="3080" y="3197"/>
                <a:ext cx="170" cy="173"/>
              </a:xfrm>
              <a:prstGeom prst="rect">
                <a:avLst/>
              </a:prstGeom>
              <a:noFill/>
              <a:ln w="9525">
                <a:noFill/>
                <a:miter lim="800000"/>
                <a:headEnd/>
                <a:tailEnd/>
              </a:ln>
            </p:spPr>
            <p:txBody>
              <a:bodyPr wrap="none">
                <a:spAutoFit/>
              </a:bodyPr>
              <a:lstStyle/>
              <a:p>
                <a:r>
                  <a:rPr lang="en-US" altLang="zh-TW" sz="1200">
                    <a:latin typeface="Times New Roman" pitchFamily="18" charset="0"/>
                    <a:cs typeface="Times New Roman" pitchFamily="18" charset="0"/>
                  </a:rPr>
                  <a:t>+</a:t>
                </a:r>
              </a:p>
            </p:txBody>
          </p:sp>
          <p:sp>
            <p:nvSpPr>
              <p:cNvPr id="139308" name="Text Box 30"/>
              <p:cNvSpPr txBox="1">
                <a:spLocks noChangeArrowheads="1"/>
              </p:cNvSpPr>
              <p:nvPr/>
            </p:nvSpPr>
            <p:spPr bwMode="auto">
              <a:xfrm>
                <a:off x="3104" y="3893"/>
                <a:ext cx="148" cy="173"/>
              </a:xfrm>
              <a:prstGeom prst="rect">
                <a:avLst/>
              </a:prstGeom>
              <a:noFill/>
              <a:ln w="9525">
                <a:noFill/>
                <a:miter lim="800000"/>
                <a:headEnd/>
                <a:tailEnd/>
              </a:ln>
            </p:spPr>
            <p:txBody>
              <a:bodyPr wrap="none">
                <a:spAutoFit/>
              </a:bodyPr>
              <a:lstStyle/>
              <a:p>
                <a:r>
                  <a:rPr lang="en-US" altLang="zh-TW" sz="1200">
                    <a:latin typeface="Times New Roman" pitchFamily="18" charset="0"/>
                    <a:cs typeface="Times New Roman" pitchFamily="18" charset="0"/>
                  </a:rPr>
                  <a:t>-</a:t>
                </a:r>
              </a:p>
            </p:txBody>
          </p:sp>
          <p:sp>
            <p:nvSpPr>
              <p:cNvPr id="139309" name="Text Box 31"/>
              <p:cNvSpPr txBox="1">
                <a:spLocks noChangeArrowheads="1"/>
              </p:cNvSpPr>
              <p:nvPr/>
            </p:nvSpPr>
            <p:spPr bwMode="auto">
              <a:xfrm>
                <a:off x="2582" y="3149"/>
                <a:ext cx="169" cy="173"/>
              </a:xfrm>
              <a:prstGeom prst="rect">
                <a:avLst/>
              </a:prstGeom>
              <a:noFill/>
              <a:ln w="9525">
                <a:noFill/>
                <a:miter lim="800000"/>
                <a:headEnd/>
                <a:tailEnd/>
              </a:ln>
            </p:spPr>
            <p:txBody>
              <a:bodyPr wrap="none">
                <a:spAutoFit/>
              </a:bodyPr>
              <a:lstStyle/>
              <a:p>
                <a:r>
                  <a:rPr lang="en-US" altLang="zh-TW" sz="1200" i="1">
                    <a:latin typeface="Times New Roman" pitchFamily="18" charset="0"/>
                    <a:cs typeface="Times New Roman" pitchFamily="18" charset="0"/>
                  </a:rPr>
                  <a:t>L</a:t>
                </a:r>
              </a:p>
            </p:txBody>
          </p:sp>
          <p:sp>
            <p:nvSpPr>
              <p:cNvPr id="139310" name="Line 32"/>
              <p:cNvSpPr>
                <a:spLocks noChangeShapeType="1"/>
              </p:cNvSpPr>
              <p:nvPr/>
            </p:nvSpPr>
            <p:spPr bwMode="auto">
              <a:xfrm>
                <a:off x="2562" y="3042"/>
                <a:ext cx="210" cy="0"/>
              </a:xfrm>
              <a:prstGeom prst="line">
                <a:avLst/>
              </a:prstGeom>
              <a:noFill/>
              <a:ln w="9525">
                <a:solidFill>
                  <a:schemeClr val="tx1"/>
                </a:solidFill>
                <a:round/>
                <a:headEnd/>
                <a:tailEnd type="stealth" w="med" len="sm"/>
              </a:ln>
            </p:spPr>
            <p:txBody>
              <a:bodyPr wrap="none" anchor="ctr"/>
              <a:lstStyle/>
              <a:p>
                <a:endParaRPr lang="zh-TW" altLang="en-US">
                  <a:latin typeface="Times New Roman" pitchFamily="18" charset="0"/>
                  <a:cs typeface="Times New Roman" pitchFamily="18" charset="0"/>
                </a:endParaRPr>
              </a:p>
            </p:txBody>
          </p:sp>
          <p:graphicFrame>
            <p:nvGraphicFramePr>
              <p:cNvPr id="139272" name="Object 33"/>
              <p:cNvGraphicFramePr>
                <a:graphicFrameLocks noChangeAspect="1"/>
              </p:cNvGraphicFramePr>
              <p:nvPr/>
            </p:nvGraphicFramePr>
            <p:xfrm>
              <a:off x="2798" y="2946"/>
              <a:ext cx="103" cy="144"/>
            </p:xfrm>
            <a:graphic>
              <a:graphicData uri="http://schemas.openxmlformats.org/presentationml/2006/ole">
                <mc:AlternateContent xmlns:mc="http://schemas.openxmlformats.org/markup-compatibility/2006">
                  <mc:Choice xmlns:v="urn:schemas-microsoft-com:vml" Requires="v">
                    <p:oleObj spid="_x0000_s229696" name="方程式" r:id="rId15" imgW="164880" imgH="228600" progId="Equation.3">
                      <p:embed/>
                    </p:oleObj>
                  </mc:Choice>
                  <mc:Fallback>
                    <p:oleObj name="方程式" r:id="rId15" imgW="164880" imgH="228600" progId="Equation.3">
                      <p:embed/>
                      <p:pic>
                        <p:nvPicPr>
                          <p:cNvPr id="0" name="Object 3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798" y="2946"/>
                            <a:ext cx="103" cy="14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9311" name="Line 34"/>
              <p:cNvSpPr>
                <a:spLocks noChangeShapeType="1"/>
              </p:cNvSpPr>
              <p:nvPr/>
            </p:nvSpPr>
            <p:spPr bwMode="auto">
              <a:xfrm>
                <a:off x="3552" y="3186"/>
                <a:ext cx="0" cy="174"/>
              </a:xfrm>
              <a:prstGeom prst="line">
                <a:avLst/>
              </a:prstGeom>
              <a:noFill/>
              <a:ln w="9525">
                <a:solidFill>
                  <a:schemeClr val="tx1"/>
                </a:solidFill>
                <a:round/>
                <a:headEnd/>
                <a:tailEnd type="stealth" w="med" len="sm"/>
              </a:ln>
            </p:spPr>
            <p:txBody>
              <a:bodyPr wrap="none" anchor="ctr"/>
              <a:lstStyle/>
              <a:p>
                <a:endParaRPr lang="zh-TW" altLang="en-US">
                  <a:latin typeface="Times New Roman" pitchFamily="18" charset="0"/>
                  <a:cs typeface="Times New Roman" pitchFamily="18" charset="0"/>
                </a:endParaRPr>
              </a:p>
            </p:txBody>
          </p:sp>
          <p:graphicFrame>
            <p:nvGraphicFramePr>
              <p:cNvPr id="139273" name="Object 35"/>
              <p:cNvGraphicFramePr>
                <a:graphicFrameLocks noChangeAspect="1"/>
              </p:cNvGraphicFramePr>
              <p:nvPr/>
            </p:nvGraphicFramePr>
            <p:xfrm>
              <a:off x="3508" y="3046"/>
              <a:ext cx="111" cy="135"/>
            </p:xfrm>
            <a:graphic>
              <a:graphicData uri="http://schemas.openxmlformats.org/presentationml/2006/ole">
                <mc:AlternateContent xmlns:mc="http://schemas.openxmlformats.org/markup-compatibility/2006">
                  <mc:Choice xmlns:v="urn:schemas-microsoft-com:vml" Requires="v">
                    <p:oleObj spid="_x0000_s229697" name="方程式" r:id="rId17" imgW="177480" imgH="215640" progId="Equation.3">
                      <p:embed/>
                    </p:oleObj>
                  </mc:Choice>
                  <mc:Fallback>
                    <p:oleObj name="方程式" r:id="rId17" imgW="177480" imgH="215640" progId="Equation.3">
                      <p:embed/>
                      <p:pic>
                        <p:nvPicPr>
                          <p:cNvPr id="0" name="Object 3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508" y="3046"/>
                            <a:ext cx="111" cy="1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9312" name="Text Box 36"/>
              <p:cNvSpPr txBox="1">
                <a:spLocks noChangeArrowheads="1"/>
              </p:cNvSpPr>
              <p:nvPr/>
            </p:nvSpPr>
            <p:spPr bwMode="auto">
              <a:xfrm>
                <a:off x="2720" y="3425"/>
                <a:ext cx="180" cy="173"/>
              </a:xfrm>
              <a:prstGeom prst="rect">
                <a:avLst/>
              </a:prstGeom>
              <a:noFill/>
              <a:ln w="9525">
                <a:noFill/>
                <a:miter lim="800000"/>
                <a:headEnd/>
                <a:tailEnd/>
              </a:ln>
            </p:spPr>
            <p:txBody>
              <a:bodyPr wrap="none">
                <a:spAutoFit/>
              </a:bodyPr>
              <a:lstStyle/>
              <a:p>
                <a:r>
                  <a:rPr lang="en-US" altLang="zh-TW" sz="1200" i="1">
                    <a:latin typeface="Times New Roman" pitchFamily="18" charset="0"/>
                    <a:cs typeface="Times New Roman" pitchFamily="18" charset="0"/>
                  </a:rPr>
                  <a:t>C</a:t>
                </a:r>
              </a:p>
            </p:txBody>
          </p:sp>
          <p:sp>
            <p:nvSpPr>
              <p:cNvPr id="139313" name="Line 37"/>
              <p:cNvSpPr>
                <a:spLocks noChangeShapeType="1"/>
              </p:cNvSpPr>
              <p:nvPr/>
            </p:nvSpPr>
            <p:spPr bwMode="auto">
              <a:xfrm>
                <a:off x="780" y="3150"/>
                <a:ext cx="1056" cy="0"/>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sp>
            <p:nvSpPr>
              <p:cNvPr id="139314" name="Line 38"/>
              <p:cNvSpPr>
                <a:spLocks noChangeShapeType="1"/>
              </p:cNvSpPr>
              <p:nvPr/>
            </p:nvSpPr>
            <p:spPr bwMode="auto">
              <a:xfrm>
                <a:off x="780" y="4158"/>
                <a:ext cx="1056" cy="0"/>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grpSp>
            <p:nvGrpSpPr>
              <p:cNvPr id="10" name="Group 39"/>
              <p:cNvGrpSpPr>
                <a:grpSpLocks/>
              </p:cNvGrpSpPr>
              <p:nvPr/>
            </p:nvGrpSpPr>
            <p:grpSpPr bwMode="auto">
              <a:xfrm>
                <a:off x="1020" y="3150"/>
                <a:ext cx="384" cy="1008"/>
                <a:chOff x="720" y="720"/>
                <a:chExt cx="384" cy="1008"/>
              </a:xfrm>
            </p:grpSpPr>
            <p:sp>
              <p:nvSpPr>
                <p:cNvPr id="139381" name="Line 40"/>
                <p:cNvSpPr>
                  <a:spLocks noChangeShapeType="1"/>
                </p:cNvSpPr>
                <p:nvPr/>
              </p:nvSpPr>
              <p:spPr bwMode="auto">
                <a:xfrm>
                  <a:off x="1056" y="768"/>
                  <a:ext cx="0" cy="336"/>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sp>
              <p:nvSpPr>
                <p:cNvPr id="139382" name="Line 41"/>
                <p:cNvSpPr>
                  <a:spLocks noChangeShapeType="1"/>
                </p:cNvSpPr>
                <p:nvPr/>
              </p:nvSpPr>
              <p:spPr bwMode="auto">
                <a:xfrm>
                  <a:off x="1056" y="1344"/>
                  <a:ext cx="0" cy="336"/>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grpSp>
              <p:nvGrpSpPr>
                <p:cNvPr id="11" name="Group 42"/>
                <p:cNvGrpSpPr>
                  <a:grpSpLocks/>
                </p:cNvGrpSpPr>
                <p:nvPr/>
              </p:nvGrpSpPr>
              <p:grpSpPr bwMode="auto">
                <a:xfrm>
                  <a:off x="720" y="720"/>
                  <a:ext cx="240" cy="1008"/>
                  <a:chOff x="720" y="720"/>
                  <a:chExt cx="240" cy="1008"/>
                </a:xfrm>
              </p:grpSpPr>
              <p:sp>
                <p:nvSpPr>
                  <p:cNvPr id="139394" name="Line 43"/>
                  <p:cNvSpPr>
                    <a:spLocks noChangeShapeType="1"/>
                  </p:cNvSpPr>
                  <p:nvPr/>
                </p:nvSpPr>
                <p:spPr bwMode="auto">
                  <a:xfrm>
                    <a:off x="960" y="720"/>
                    <a:ext cx="0" cy="144"/>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grpSp>
                <p:nvGrpSpPr>
                  <p:cNvPr id="12" name="Group 44"/>
                  <p:cNvGrpSpPr>
                    <a:grpSpLocks/>
                  </p:cNvGrpSpPr>
                  <p:nvPr/>
                </p:nvGrpSpPr>
                <p:grpSpPr bwMode="auto">
                  <a:xfrm>
                    <a:off x="720" y="864"/>
                    <a:ext cx="240" cy="192"/>
                    <a:chOff x="720" y="864"/>
                    <a:chExt cx="240" cy="192"/>
                  </a:xfrm>
                </p:grpSpPr>
                <p:sp>
                  <p:nvSpPr>
                    <p:cNvPr id="139404" name="Line 45"/>
                    <p:cNvSpPr>
                      <a:spLocks noChangeShapeType="1"/>
                    </p:cNvSpPr>
                    <p:nvPr/>
                  </p:nvSpPr>
                  <p:spPr bwMode="auto">
                    <a:xfrm flipH="1">
                      <a:off x="864" y="864"/>
                      <a:ext cx="96" cy="48"/>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sp>
                  <p:nvSpPr>
                    <p:cNvPr id="139405" name="Line 46"/>
                    <p:cNvSpPr>
                      <a:spLocks noChangeShapeType="1"/>
                    </p:cNvSpPr>
                    <p:nvPr/>
                  </p:nvSpPr>
                  <p:spPr bwMode="auto">
                    <a:xfrm>
                      <a:off x="864" y="864"/>
                      <a:ext cx="0" cy="192"/>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sp>
                  <p:nvSpPr>
                    <p:cNvPr id="139406" name="Line 47"/>
                    <p:cNvSpPr>
                      <a:spLocks noChangeShapeType="1"/>
                    </p:cNvSpPr>
                    <p:nvPr/>
                  </p:nvSpPr>
                  <p:spPr bwMode="auto">
                    <a:xfrm>
                      <a:off x="864" y="1008"/>
                      <a:ext cx="96" cy="48"/>
                    </a:xfrm>
                    <a:prstGeom prst="line">
                      <a:avLst/>
                    </a:prstGeom>
                    <a:noFill/>
                    <a:ln w="9525">
                      <a:solidFill>
                        <a:schemeClr val="tx1"/>
                      </a:solidFill>
                      <a:round/>
                      <a:headEnd/>
                      <a:tailEnd type="triangle" w="sm" len="med"/>
                    </a:ln>
                  </p:spPr>
                  <p:txBody>
                    <a:bodyPr wrap="none" anchor="ctr"/>
                    <a:lstStyle/>
                    <a:p>
                      <a:endParaRPr lang="zh-TW" altLang="en-US">
                        <a:latin typeface="Times New Roman" pitchFamily="18" charset="0"/>
                        <a:cs typeface="Times New Roman" pitchFamily="18" charset="0"/>
                      </a:endParaRPr>
                    </a:p>
                  </p:txBody>
                </p:sp>
                <p:sp>
                  <p:nvSpPr>
                    <p:cNvPr id="139407" name="Line 48"/>
                    <p:cNvSpPr>
                      <a:spLocks noChangeShapeType="1"/>
                    </p:cNvSpPr>
                    <p:nvPr/>
                  </p:nvSpPr>
                  <p:spPr bwMode="auto">
                    <a:xfrm>
                      <a:off x="816" y="912"/>
                      <a:ext cx="0" cy="96"/>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sp>
                  <p:nvSpPr>
                    <p:cNvPr id="139408" name="Line 49"/>
                    <p:cNvSpPr>
                      <a:spLocks noChangeShapeType="1"/>
                    </p:cNvSpPr>
                    <p:nvPr/>
                  </p:nvSpPr>
                  <p:spPr bwMode="auto">
                    <a:xfrm>
                      <a:off x="720" y="960"/>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grpSp>
              <p:sp>
                <p:nvSpPr>
                  <p:cNvPr id="139396" name="Line 50"/>
                  <p:cNvSpPr>
                    <a:spLocks noChangeShapeType="1"/>
                  </p:cNvSpPr>
                  <p:nvPr/>
                </p:nvSpPr>
                <p:spPr bwMode="auto">
                  <a:xfrm>
                    <a:off x="960" y="1056"/>
                    <a:ext cx="0" cy="336"/>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grpSp>
                <p:nvGrpSpPr>
                  <p:cNvPr id="13" name="Group 51"/>
                  <p:cNvGrpSpPr>
                    <a:grpSpLocks/>
                  </p:cNvGrpSpPr>
                  <p:nvPr/>
                </p:nvGrpSpPr>
                <p:grpSpPr bwMode="auto">
                  <a:xfrm>
                    <a:off x="720" y="1392"/>
                    <a:ext cx="240" cy="192"/>
                    <a:chOff x="720" y="864"/>
                    <a:chExt cx="240" cy="192"/>
                  </a:xfrm>
                </p:grpSpPr>
                <p:sp>
                  <p:nvSpPr>
                    <p:cNvPr id="139399" name="Line 52"/>
                    <p:cNvSpPr>
                      <a:spLocks noChangeShapeType="1"/>
                    </p:cNvSpPr>
                    <p:nvPr/>
                  </p:nvSpPr>
                  <p:spPr bwMode="auto">
                    <a:xfrm flipH="1">
                      <a:off x="864" y="864"/>
                      <a:ext cx="96" cy="48"/>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sp>
                  <p:nvSpPr>
                    <p:cNvPr id="139400" name="Line 53"/>
                    <p:cNvSpPr>
                      <a:spLocks noChangeShapeType="1"/>
                    </p:cNvSpPr>
                    <p:nvPr/>
                  </p:nvSpPr>
                  <p:spPr bwMode="auto">
                    <a:xfrm>
                      <a:off x="864" y="864"/>
                      <a:ext cx="0" cy="192"/>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sp>
                  <p:nvSpPr>
                    <p:cNvPr id="139401" name="Line 54"/>
                    <p:cNvSpPr>
                      <a:spLocks noChangeShapeType="1"/>
                    </p:cNvSpPr>
                    <p:nvPr/>
                  </p:nvSpPr>
                  <p:spPr bwMode="auto">
                    <a:xfrm>
                      <a:off x="864" y="1008"/>
                      <a:ext cx="96" cy="48"/>
                    </a:xfrm>
                    <a:prstGeom prst="line">
                      <a:avLst/>
                    </a:prstGeom>
                    <a:noFill/>
                    <a:ln w="9525">
                      <a:solidFill>
                        <a:schemeClr val="tx1"/>
                      </a:solidFill>
                      <a:round/>
                      <a:headEnd/>
                      <a:tailEnd type="triangle" w="sm" len="med"/>
                    </a:ln>
                  </p:spPr>
                  <p:txBody>
                    <a:bodyPr wrap="none" anchor="ctr"/>
                    <a:lstStyle/>
                    <a:p>
                      <a:endParaRPr lang="zh-TW" altLang="en-US">
                        <a:latin typeface="Times New Roman" pitchFamily="18" charset="0"/>
                        <a:cs typeface="Times New Roman" pitchFamily="18" charset="0"/>
                      </a:endParaRPr>
                    </a:p>
                  </p:txBody>
                </p:sp>
                <p:sp>
                  <p:nvSpPr>
                    <p:cNvPr id="139402" name="Line 55"/>
                    <p:cNvSpPr>
                      <a:spLocks noChangeShapeType="1"/>
                    </p:cNvSpPr>
                    <p:nvPr/>
                  </p:nvSpPr>
                  <p:spPr bwMode="auto">
                    <a:xfrm>
                      <a:off x="816" y="912"/>
                      <a:ext cx="0" cy="96"/>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sp>
                  <p:nvSpPr>
                    <p:cNvPr id="139403" name="Line 56"/>
                    <p:cNvSpPr>
                      <a:spLocks noChangeShapeType="1"/>
                    </p:cNvSpPr>
                    <p:nvPr/>
                  </p:nvSpPr>
                  <p:spPr bwMode="auto">
                    <a:xfrm>
                      <a:off x="720" y="960"/>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grpSp>
              <p:sp>
                <p:nvSpPr>
                  <p:cNvPr id="139398" name="Line 57"/>
                  <p:cNvSpPr>
                    <a:spLocks noChangeShapeType="1"/>
                  </p:cNvSpPr>
                  <p:nvPr/>
                </p:nvSpPr>
                <p:spPr bwMode="auto">
                  <a:xfrm>
                    <a:off x="960" y="1584"/>
                    <a:ext cx="0" cy="144"/>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grpSp>
            <p:sp>
              <p:nvSpPr>
                <p:cNvPr id="139384" name="Line 58"/>
                <p:cNvSpPr>
                  <a:spLocks noChangeShapeType="1"/>
                </p:cNvSpPr>
                <p:nvPr/>
              </p:nvSpPr>
              <p:spPr bwMode="auto">
                <a:xfrm>
                  <a:off x="960" y="768"/>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grpSp>
              <p:nvGrpSpPr>
                <p:cNvPr id="14" name="Group 59"/>
                <p:cNvGrpSpPr>
                  <a:grpSpLocks/>
                </p:cNvGrpSpPr>
                <p:nvPr/>
              </p:nvGrpSpPr>
              <p:grpSpPr bwMode="auto">
                <a:xfrm>
                  <a:off x="1008" y="912"/>
                  <a:ext cx="96" cy="48"/>
                  <a:chOff x="1008" y="912"/>
                  <a:chExt cx="96" cy="48"/>
                </a:xfrm>
              </p:grpSpPr>
              <p:sp>
                <p:nvSpPr>
                  <p:cNvPr id="139392" name="AutoShape 60"/>
                  <p:cNvSpPr>
                    <a:spLocks noChangeArrowheads="1"/>
                  </p:cNvSpPr>
                  <p:nvPr/>
                </p:nvSpPr>
                <p:spPr bwMode="auto">
                  <a:xfrm>
                    <a:off x="1008" y="912"/>
                    <a:ext cx="96" cy="48"/>
                  </a:xfrm>
                  <a:prstGeom prst="triangle">
                    <a:avLst>
                      <a:gd name="adj" fmla="val 50000"/>
                    </a:avLst>
                  </a:prstGeom>
                  <a:solidFill>
                    <a:schemeClr val="tx1"/>
                  </a:solidFill>
                  <a:ln w="9525">
                    <a:solidFill>
                      <a:schemeClr val="tx1"/>
                    </a:solidFill>
                    <a:miter lim="800000"/>
                    <a:headEnd/>
                    <a:tailEnd/>
                  </a:ln>
                </p:spPr>
                <p:txBody>
                  <a:bodyPr wrap="none" anchor="ctr"/>
                  <a:lstStyle/>
                  <a:p>
                    <a:endParaRPr lang="zh-TW" altLang="zh-TW" sz="1400">
                      <a:latin typeface="Times New Roman" pitchFamily="18" charset="0"/>
                      <a:cs typeface="Times New Roman" pitchFamily="18" charset="0"/>
                    </a:endParaRPr>
                  </a:p>
                </p:txBody>
              </p:sp>
              <p:sp>
                <p:nvSpPr>
                  <p:cNvPr id="139393" name="Line 61"/>
                  <p:cNvSpPr>
                    <a:spLocks noChangeShapeType="1"/>
                  </p:cNvSpPr>
                  <p:nvPr/>
                </p:nvSpPr>
                <p:spPr bwMode="auto">
                  <a:xfrm>
                    <a:off x="1008" y="912"/>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grpSp>
            <p:grpSp>
              <p:nvGrpSpPr>
                <p:cNvPr id="15" name="Group 62"/>
                <p:cNvGrpSpPr>
                  <a:grpSpLocks/>
                </p:cNvGrpSpPr>
                <p:nvPr/>
              </p:nvGrpSpPr>
              <p:grpSpPr bwMode="auto">
                <a:xfrm>
                  <a:off x="1008" y="1488"/>
                  <a:ext cx="96" cy="48"/>
                  <a:chOff x="1008" y="1440"/>
                  <a:chExt cx="96" cy="48"/>
                </a:xfrm>
              </p:grpSpPr>
              <p:sp>
                <p:nvSpPr>
                  <p:cNvPr id="139390" name="AutoShape 63"/>
                  <p:cNvSpPr>
                    <a:spLocks noChangeArrowheads="1"/>
                  </p:cNvSpPr>
                  <p:nvPr/>
                </p:nvSpPr>
                <p:spPr bwMode="auto">
                  <a:xfrm>
                    <a:off x="1008" y="1440"/>
                    <a:ext cx="96" cy="48"/>
                  </a:xfrm>
                  <a:prstGeom prst="triangle">
                    <a:avLst>
                      <a:gd name="adj" fmla="val 50000"/>
                    </a:avLst>
                  </a:prstGeom>
                  <a:solidFill>
                    <a:schemeClr val="tx1"/>
                  </a:solidFill>
                  <a:ln w="9525">
                    <a:solidFill>
                      <a:schemeClr val="tx1"/>
                    </a:solidFill>
                    <a:miter lim="800000"/>
                    <a:headEnd/>
                    <a:tailEnd/>
                  </a:ln>
                </p:spPr>
                <p:txBody>
                  <a:bodyPr wrap="none" anchor="ctr"/>
                  <a:lstStyle/>
                  <a:p>
                    <a:endParaRPr lang="zh-TW" altLang="zh-TW" sz="1400">
                      <a:latin typeface="Times New Roman" pitchFamily="18" charset="0"/>
                      <a:cs typeface="Times New Roman" pitchFamily="18" charset="0"/>
                    </a:endParaRPr>
                  </a:p>
                </p:txBody>
              </p:sp>
              <p:sp>
                <p:nvSpPr>
                  <p:cNvPr id="139391" name="Line 64"/>
                  <p:cNvSpPr>
                    <a:spLocks noChangeShapeType="1"/>
                  </p:cNvSpPr>
                  <p:nvPr/>
                </p:nvSpPr>
                <p:spPr bwMode="auto">
                  <a:xfrm>
                    <a:off x="1008" y="1440"/>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grpSp>
            <p:sp>
              <p:nvSpPr>
                <p:cNvPr id="139387" name="Line 65"/>
                <p:cNvSpPr>
                  <a:spLocks noChangeShapeType="1"/>
                </p:cNvSpPr>
                <p:nvPr/>
              </p:nvSpPr>
              <p:spPr bwMode="auto">
                <a:xfrm>
                  <a:off x="960" y="1104"/>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sp>
              <p:nvSpPr>
                <p:cNvPr id="139388" name="Line 66"/>
                <p:cNvSpPr>
                  <a:spLocks noChangeShapeType="1"/>
                </p:cNvSpPr>
                <p:nvPr/>
              </p:nvSpPr>
              <p:spPr bwMode="auto">
                <a:xfrm>
                  <a:off x="960" y="1344"/>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sp>
              <p:nvSpPr>
                <p:cNvPr id="139389" name="Line 67"/>
                <p:cNvSpPr>
                  <a:spLocks noChangeShapeType="1"/>
                </p:cNvSpPr>
                <p:nvPr/>
              </p:nvSpPr>
              <p:spPr bwMode="auto">
                <a:xfrm flipH="1">
                  <a:off x="960" y="1680"/>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grpSp>
          <p:grpSp>
            <p:nvGrpSpPr>
              <p:cNvPr id="16" name="Group 68"/>
              <p:cNvGrpSpPr>
                <a:grpSpLocks/>
              </p:cNvGrpSpPr>
              <p:nvPr/>
            </p:nvGrpSpPr>
            <p:grpSpPr bwMode="auto">
              <a:xfrm>
                <a:off x="1596" y="3150"/>
                <a:ext cx="384" cy="1008"/>
                <a:chOff x="720" y="720"/>
                <a:chExt cx="384" cy="1008"/>
              </a:xfrm>
            </p:grpSpPr>
            <p:sp>
              <p:nvSpPr>
                <p:cNvPr id="139353" name="Line 69"/>
                <p:cNvSpPr>
                  <a:spLocks noChangeShapeType="1"/>
                </p:cNvSpPr>
                <p:nvPr/>
              </p:nvSpPr>
              <p:spPr bwMode="auto">
                <a:xfrm>
                  <a:off x="1056" y="768"/>
                  <a:ext cx="0" cy="336"/>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sp>
              <p:nvSpPr>
                <p:cNvPr id="139354" name="Line 70"/>
                <p:cNvSpPr>
                  <a:spLocks noChangeShapeType="1"/>
                </p:cNvSpPr>
                <p:nvPr/>
              </p:nvSpPr>
              <p:spPr bwMode="auto">
                <a:xfrm>
                  <a:off x="1056" y="1344"/>
                  <a:ext cx="0" cy="336"/>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grpSp>
              <p:nvGrpSpPr>
                <p:cNvPr id="17" name="Group 71"/>
                <p:cNvGrpSpPr>
                  <a:grpSpLocks/>
                </p:cNvGrpSpPr>
                <p:nvPr/>
              </p:nvGrpSpPr>
              <p:grpSpPr bwMode="auto">
                <a:xfrm>
                  <a:off x="720" y="720"/>
                  <a:ext cx="240" cy="1008"/>
                  <a:chOff x="720" y="720"/>
                  <a:chExt cx="240" cy="1008"/>
                </a:xfrm>
              </p:grpSpPr>
              <p:sp>
                <p:nvSpPr>
                  <p:cNvPr id="139366" name="Line 72"/>
                  <p:cNvSpPr>
                    <a:spLocks noChangeShapeType="1"/>
                  </p:cNvSpPr>
                  <p:nvPr/>
                </p:nvSpPr>
                <p:spPr bwMode="auto">
                  <a:xfrm>
                    <a:off x="960" y="720"/>
                    <a:ext cx="0" cy="144"/>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grpSp>
                <p:nvGrpSpPr>
                  <p:cNvPr id="18" name="Group 73"/>
                  <p:cNvGrpSpPr>
                    <a:grpSpLocks/>
                  </p:cNvGrpSpPr>
                  <p:nvPr/>
                </p:nvGrpSpPr>
                <p:grpSpPr bwMode="auto">
                  <a:xfrm>
                    <a:off x="720" y="864"/>
                    <a:ext cx="240" cy="192"/>
                    <a:chOff x="720" y="864"/>
                    <a:chExt cx="240" cy="192"/>
                  </a:xfrm>
                </p:grpSpPr>
                <p:sp>
                  <p:nvSpPr>
                    <p:cNvPr id="139376" name="Line 74"/>
                    <p:cNvSpPr>
                      <a:spLocks noChangeShapeType="1"/>
                    </p:cNvSpPr>
                    <p:nvPr/>
                  </p:nvSpPr>
                  <p:spPr bwMode="auto">
                    <a:xfrm flipH="1">
                      <a:off x="864" y="864"/>
                      <a:ext cx="96" cy="48"/>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sp>
                  <p:nvSpPr>
                    <p:cNvPr id="139377" name="Line 75"/>
                    <p:cNvSpPr>
                      <a:spLocks noChangeShapeType="1"/>
                    </p:cNvSpPr>
                    <p:nvPr/>
                  </p:nvSpPr>
                  <p:spPr bwMode="auto">
                    <a:xfrm>
                      <a:off x="864" y="864"/>
                      <a:ext cx="0" cy="192"/>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sp>
                  <p:nvSpPr>
                    <p:cNvPr id="139378" name="Line 76"/>
                    <p:cNvSpPr>
                      <a:spLocks noChangeShapeType="1"/>
                    </p:cNvSpPr>
                    <p:nvPr/>
                  </p:nvSpPr>
                  <p:spPr bwMode="auto">
                    <a:xfrm>
                      <a:off x="864" y="1008"/>
                      <a:ext cx="96" cy="48"/>
                    </a:xfrm>
                    <a:prstGeom prst="line">
                      <a:avLst/>
                    </a:prstGeom>
                    <a:noFill/>
                    <a:ln w="9525">
                      <a:solidFill>
                        <a:schemeClr val="tx1"/>
                      </a:solidFill>
                      <a:round/>
                      <a:headEnd/>
                      <a:tailEnd type="triangle" w="sm" len="med"/>
                    </a:ln>
                  </p:spPr>
                  <p:txBody>
                    <a:bodyPr wrap="none" anchor="ctr"/>
                    <a:lstStyle/>
                    <a:p>
                      <a:endParaRPr lang="zh-TW" altLang="en-US">
                        <a:latin typeface="Times New Roman" pitchFamily="18" charset="0"/>
                        <a:cs typeface="Times New Roman" pitchFamily="18" charset="0"/>
                      </a:endParaRPr>
                    </a:p>
                  </p:txBody>
                </p:sp>
                <p:sp>
                  <p:nvSpPr>
                    <p:cNvPr id="139379" name="Line 77"/>
                    <p:cNvSpPr>
                      <a:spLocks noChangeShapeType="1"/>
                    </p:cNvSpPr>
                    <p:nvPr/>
                  </p:nvSpPr>
                  <p:spPr bwMode="auto">
                    <a:xfrm>
                      <a:off x="816" y="912"/>
                      <a:ext cx="0" cy="96"/>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sp>
                  <p:nvSpPr>
                    <p:cNvPr id="139380" name="Line 78"/>
                    <p:cNvSpPr>
                      <a:spLocks noChangeShapeType="1"/>
                    </p:cNvSpPr>
                    <p:nvPr/>
                  </p:nvSpPr>
                  <p:spPr bwMode="auto">
                    <a:xfrm>
                      <a:off x="720" y="960"/>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grpSp>
              <p:sp>
                <p:nvSpPr>
                  <p:cNvPr id="139368" name="Line 79"/>
                  <p:cNvSpPr>
                    <a:spLocks noChangeShapeType="1"/>
                  </p:cNvSpPr>
                  <p:nvPr/>
                </p:nvSpPr>
                <p:spPr bwMode="auto">
                  <a:xfrm>
                    <a:off x="960" y="1056"/>
                    <a:ext cx="0" cy="336"/>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grpSp>
                <p:nvGrpSpPr>
                  <p:cNvPr id="19" name="Group 80"/>
                  <p:cNvGrpSpPr>
                    <a:grpSpLocks/>
                  </p:cNvGrpSpPr>
                  <p:nvPr/>
                </p:nvGrpSpPr>
                <p:grpSpPr bwMode="auto">
                  <a:xfrm>
                    <a:off x="720" y="1392"/>
                    <a:ext cx="240" cy="192"/>
                    <a:chOff x="720" y="864"/>
                    <a:chExt cx="240" cy="192"/>
                  </a:xfrm>
                </p:grpSpPr>
                <p:sp>
                  <p:nvSpPr>
                    <p:cNvPr id="139371" name="Line 81"/>
                    <p:cNvSpPr>
                      <a:spLocks noChangeShapeType="1"/>
                    </p:cNvSpPr>
                    <p:nvPr/>
                  </p:nvSpPr>
                  <p:spPr bwMode="auto">
                    <a:xfrm flipH="1">
                      <a:off x="864" y="864"/>
                      <a:ext cx="96" cy="48"/>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sp>
                  <p:nvSpPr>
                    <p:cNvPr id="139372" name="Line 82"/>
                    <p:cNvSpPr>
                      <a:spLocks noChangeShapeType="1"/>
                    </p:cNvSpPr>
                    <p:nvPr/>
                  </p:nvSpPr>
                  <p:spPr bwMode="auto">
                    <a:xfrm>
                      <a:off x="864" y="864"/>
                      <a:ext cx="0" cy="192"/>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sp>
                  <p:nvSpPr>
                    <p:cNvPr id="139373" name="Line 83"/>
                    <p:cNvSpPr>
                      <a:spLocks noChangeShapeType="1"/>
                    </p:cNvSpPr>
                    <p:nvPr/>
                  </p:nvSpPr>
                  <p:spPr bwMode="auto">
                    <a:xfrm>
                      <a:off x="864" y="1008"/>
                      <a:ext cx="96" cy="48"/>
                    </a:xfrm>
                    <a:prstGeom prst="line">
                      <a:avLst/>
                    </a:prstGeom>
                    <a:noFill/>
                    <a:ln w="9525">
                      <a:solidFill>
                        <a:schemeClr val="tx1"/>
                      </a:solidFill>
                      <a:round/>
                      <a:headEnd/>
                      <a:tailEnd type="triangle" w="sm" len="med"/>
                    </a:ln>
                  </p:spPr>
                  <p:txBody>
                    <a:bodyPr wrap="none" anchor="ctr"/>
                    <a:lstStyle/>
                    <a:p>
                      <a:endParaRPr lang="zh-TW" altLang="en-US">
                        <a:latin typeface="Times New Roman" pitchFamily="18" charset="0"/>
                        <a:cs typeface="Times New Roman" pitchFamily="18" charset="0"/>
                      </a:endParaRPr>
                    </a:p>
                  </p:txBody>
                </p:sp>
                <p:sp>
                  <p:nvSpPr>
                    <p:cNvPr id="139374" name="Line 84"/>
                    <p:cNvSpPr>
                      <a:spLocks noChangeShapeType="1"/>
                    </p:cNvSpPr>
                    <p:nvPr/>
                  </p:nvSpPr>
                  <p:spPr bwMode="auto">
                    <a:xfrm>
                      <a:off x="816" y="912"/>
                      <a:ext cx="0" cy="96"/>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sp>
                  <p:nvSpPr>
                    <p:cNvPr id="139375" name="Line 85"/>
                    <p:cNvSpPr>
                      <a:spLocks noChangeShapeType="1"/>
                    </p:cNvSpPr>
                    <p:nvPr/>
                  </p:nvSpPr>
                  <p:spPr bwMode="auto">
                    <a:xfrm>
                      <a:off x="720" y="960"/>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grpSp>
              <p:sp>
                <p:nvSpPr>
                  <p:cNvPr id="139370" name="Line 86"/>
                  <p:cNvSpPr>
                    <a:spLocks noChangeShapeType="1"/>
                  </p:cNvSpPr>
                  <p:nvPr/>
                </p:nvSpPr>
                <p:spPr bwMode="auto">
                  <a:xfrm>
                    <a:off x="960" y="1584"/>
                    <a:ext cx="0" cy="144"/>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grpSp>
            <p:sp>
              <p:nvSpPr>
                <p:cNvPr id="139356" name="Line 87"/>
                <p:cNvSpPr>
                  <a:spLocks noChangeShapeType="1"/>
                </p:cNvSpPr>
                <p:nvPr/>
              </p:nvSpPr>
              <p:spPr bwMode="auto">
                <a:xfrm>
                  <a:off x="960" y="768"/>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grpSp>
              <p:nvGrpSpPr>
                <p:cNvPr id="20" name="Group 88"/>
                <p:cNvGrpSpPr>
                  <a:grpSpLocks/>
                </p:cNvGrpSpPr>
                <p:nvPr/>
              </p:nvGrpSpPr>
              <p:grpSpPr bwMode="auto">
                <a:xfrm>
                  <a:off x="1008" y="912"/>
                  <a:ext cx="96" cy="48"/>
                  <a:chOff x="1008" y="912"/>
                  <a:chExt cx="96" cy="48"/>
                </a:xfrm>
              </p:grpSpPr>
              <p:sp>
                <p:nvSpPr>
                  <p:cNvPr id="139364" name="AutoShape 89"/>
                  <p:cNvSpPr>
                    <a:spLocks noChangeArrowheads="1"/>
                  </p:cNvSpPr>
                  <p:nvPr/>
                </p:nvSpPr>
                <p:spPr bwMode="auto">
                  <a:xfrm>
                    <a:off x="1008" y="912"/>
                    <a:ext cx="96" cy="48"/>
                  </a:xfrm>
                  <a:prstGeom prst="triangle">
                    <a:avLst>
                      <a:gd name="adj" fmla="val 50000"/>
                    </a:avLst>
                  </a:prstGeom>
                  <a:solidFill>
                    <a:schemeClr val="tx1"/>
                  </a:solidFill>
                  <a:ln w="9525">
                    <a:solidFill>
                      <a:schemeClr val="tx1"/>
                    </a:solidFill>
                    <a:miter lim="800000"/>
                    <a:headEnd/>
                    <a:tailEnd/>
                  </a:ln>
                </p:spPr>
                <p:txBody>
                  <a:bodyPr wrap="none" anchor="ctr"/>
                  <a:lstStyle/>
                  <a:p>
                    <a:endParaRPr lang="zh-TW" altLang="zh-TW" sz="1400">
                      <a:latin typeface="Times New Roman" pitchFamily="18" charset="0"/>
                      <a:cs typeface="Times New Roman" pitchFamily="18" charset="0"/>
                    </a:endParaRPr>
                  </a:p>
                </p:txBody>
              </p:sp>
              <p:sp>
                <p:nvSpPr>
                  <p:cNvPr id="139365" name="Line 90"/>
                  <p:cNvSpPr>
                    <a:spLocks noChangeShapeType="1"/>
                  </p:cNvSpPr>
                  <p:nvPr/>
                </p:nvSpPr>
                <p:spPr bwMode="auto">
                  <a:xfrm>
                    <a:off x="1008" y="912"/>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grpSp>
            <p:grpSp>
              <p:nvGrpSpPr>
                <p:cNvPr id="21" name="Group 91"/>
                <p:cNvGrpSpPr>
                  <a:grpSpLocks/>
                </p:cNvGrpSpPr>
                <p:nvPr/>
              </p:nvGrpSpPr>
              <p:grpSpPr bwMode="auto">
                <a:xfrm>
                  <a:off x="1008" y="1488"/>
                  <a:ext cx="96" cy="48"/>
                  <a:chOff x="1008" y="1440"/>
                  <a:chExt cx="96" cy="48"/>
                </a:xfrm>
              </p:grpSpPr>
              <p:sp>
                <p:nvSpPr>
                  <p:cNvPr id="139362" name="AutoShape 92"/>
                  <p:cNvSpPr>
                    <a:spLocks noChangeArrowheads="1"/>
                  </p:cNvSpPr>
                  <p:nvPr/>
                </p:nvSpPr>
                <p:spPr bwMode="auto">
                  <a:xfrm>
                    <a:off x="1008" y="1440"/>
                    <a:ext cx="96" cy="48"/>
                  </a:xfrm>
                  <a:prstGeom prst="triangle">
                    <a:avLst>
                      <a:gd name="adj" fmla="val 50000"/>
                    </a:avLst>
                  </a:prstGeom>
                  <a:solidFill>
                    <a:schemeClr val="tx1"/>
                  </a:solidFill>
                  <a:ln w="9525">
                    <a:solidFill>
                      <a:schemeClr val="tx1"/>
                    </a:solidFill>
                    <a:miter lim="800000"/>
                    <a:headEnd/>
                    <a:tailEnd/>
                  </a:ln>
                </p:spPr>
                <p:txBody>
                  <a:bodyPr wrap="none" anchor="ctr"/>
                  <a:lstStyle/>
                  <a:p>
                    <a:endParaRPr lang="zh-TW" altLang="zh-TW" sz="1400">
                      <a:latin typeface="Times New Roman" pitchFamily="18" charset="0"/>
                      <a:cs typeface="Times New Roman" pitchFamily="18" charset="0"/>
                    </a:endParaRPr>
                  </a:p>
                </p:txBody>
              </p:sp>
              <p:sp>
                <p:nvSpPr>
                  <p:cNvPr id="139363" name="Line 93"/>
                  <p:cNvSpPr>
                    <a:spLocks noChangeShapeType="1"/>
                  </p:cNvSpPr>
                  <p:nvPr/>
                </p:nvSpPr>
                <p:spPr bwMode="auto">
                  <a:xfrm>
                    <a:off x="1008" y="1440"/>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grpSp>
            <p:sp>
              <p:nvSpPr>
                <p:cNvPr id="139359" name="Line 94"/>
                <p:cNvSpPr>
                  <a:spLocks noChangeShapeType="1"/>
                </p:cNvSpPr>
                <p:nvPr/>
              </p:nvSpPr>
              <p:spPr bwMode="auto">
                <a:xfrm>
                  <a:off x="960" y="1104"/>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sp>
              <p:nvSpPr>
                <p:cNvPr id="139360" name="Line 95"/>
                <p:cNvSpPr>
                  <a:spLocks noChangeShapeType="1"/>
                </p:cNvSpPr>
                <p:nvPr/>
              </p:nvSpPr>
              <p:spPr bwMode="auto">
                <a:xfrm>
                  <a:off x="960" y="1344"/>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sp>
              <p:nvSpPr>
                <p:cNvPr id="139361" name="Line 96"/>
                <p:cNvSpPr>
                  <a:spLocks noChangeShapeType="1"/>
                </p:cNvSpPr>
                <p:nvPr/>
              </p:nvSpPr>
              <p:spPr bwMode="auto">
                <a:xfrm flipH="1">
                  <a:off x="960" y="1680"/>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grpSp>
          <p:sp>
            <p:nvSpPr>
              <p:cNvPr id="139317" name="Line 97"/>
              <p:cNvSpPr>
                <a:spLocks noChangeShapeType="1"/>
              </p:cNvSpPr>
              <p:nvPr/>
            </p:nvSpPr>
            <p:spPr bwMode="auto">
              <a:xfrm>
                <a:off x="1260" y="3618"/>
                <a:ext cx="822" cy="0"/>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sp>
            <p:nvSpPr>
              <p:cNvPr id="139318" name="Line 98"/>
              <p:cNvSpPr>
                <a:spLocks noChangeShapeType="1"/>
              </p:cNvSpPr>
              <p:nvPr/>
            </p:nvSpPr>
            <p:spPr bwMode="auto">
              <a:xfrm flipV="1">
                <a:off x="2082" y="3168"/>
                <a:ext cx="0" cy="450"/>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sp>
            <p:nvSpPr>
              <p:cNvPr id="139319" name="Line 99"/>
              <p:cNvSpPr>
                <a:spLocks noChangeShapeType="1"/>
              </p:cNvSpPr>
              <p:nvPr/>
            </p:nvSpPr>
            <p:spPr bwMode="auto">
              <a:xfrm>
                <a:off x="1836" y="3708"/>
                <a:ext cx="246" cy="0"/>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sp>
            <p:nvSpPr>
              <p:cNvPr id="139320" name="Line 100"/>
              <p:cNvSpPr>
                <a:spLocks noChangeShapeType="1"/>
              </p:cNvSpPr>
              <p:nvPr/>
            </p:nvSpPr>
            <p:spPr bwMode="auto">
              <a:xfrm>
                <a:off x="2082" y="3708"/>
                <a:ext cx="0" cy="444"/>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sp>
            <p:nvSpPr>
              <p:cNvPr id="139321" name="Oval 101"/>
              <p:cNvSpPr>
                <a:spLocks noChangeArrowheads="1"/>
              </p:cNvSpPr>
              <p:nvPr/>
            </p:nvSpPr>
            <p:spPr bwMode="auto">
              <a:xfrm>
                <a:off x="1230" y="3594"/>
                <a:ext cx="47" cy="47"/>
              </a:xfrm>
              <a:prstGeom prst="ellipse">
                <a:avLst/>
              </a:prstGeom>
              <a:solidFill>
                <a:schemeClr val="tx1"/>
              </a:solidFill>
              <a:ln w="9525">
                <a:solidFill>
                  <a:schemeClr val="tx1"/>
                </a:solidFill>
                <a:round/>
                <a:headEnd/>
                <a:tailEnd/>
              </a:ln>
            </p:spPr>
            <p:txBody>
              <a:bodyPr wrap="none" anchor="ctr"/>
              <a:lstStyle/>
              <a:p>
                <a:endParaRPr lang="zh-TW" altLang="zh-TW" sz="1400">
                  <a:latin typeface="Times New Roman" pitchFamily="18" charset="0"/>
                  <a:cs typeface="Times New Roman" pitchFamily="18" charset="0"/>
                </a:endParaRPr>
              </a:p>
            </p:txBody>
          </p:sp>
          <p:sp>
            <p:nvSpPr>
              <p:cNvPr id="139322" name="Oval 102"/>
              <p:cNvSpPr>
                <a:spLocks noChangeArrowheads="1"/>
              </p:cNvSpPr>
              <p:nvPr/>
            </p:nvSpPr>
            <p:spPr bwMode="auto">
              <a:xfrm>
                <a:off x="1812" y="3678"/>
                <a:ext cx="47" cy="47"/>
              </a:xfrm>
              <a:prstGeom prst="ellipse">
                <a:avLst/>
              </a:prstGeom>
              <a:solidFill>
                <a:schemeClr val="tx1"/>
              </a:solidFill>
              <a:ln w="9525">
                <a:solidFill>
                  <a:schemeClr val="tx1"/>
                </a:solidFill>
                <a:round/>
                <a:headEnd/>
                <a:tailEnd/>
              </a:ln>
            </p:spPr>
            <p:txBody>
              <a:bodyPr wrap="none" anchor="ctr"/>
              <a:lstStyle/>
              <a:p>
                <a:endParaRPr lang="zh-TW" altLang="zh-TW" sz="1400">
                  <a:latin typeface="Times New Roman" pitchFamily="18" charset="0"/>
                  <a:cs typeface="Times New Roman" pitchFamily="18" charset="0"/>
                </a:endParaRPr>
              </a:p>
            </p:txBody>
          </p:sp>
          <p:grpSp>
            <p:nvGrpSpPr>
              <p:cNvPr id="22" name="Group 103"/>
              <p:cNvGrpSpPr>
                <a:grpSpLocks/>
              </p:cNvGrpSpPr>
              <p:nvPr/>
            </p:nvGrpSpPr>
            <p:grpSpPr bwMode="auto">
              <a:xfrm>
                <a:off x="684" y="3564"/>
                <a:ext cx="180" cy="162"/>
                <a:chOff x="648" y="2424"/>
                <a:chExt cx="180" cy="162"/>
              </a:xfrm>
            </p:grpSpPr>
            <p:grpSp>
              <p:nvGrpSpPr>
                <p:cNvPr id="23" name="Group 104"/>
                <p:cNvGrpSpPr>
                  <a:grpSpLocks/>
                </p:cNvGrpSpPr>
                <p:nvPr/>
              </p:nvGrpSpPr>
              <p:grpSpPr bwMode="auto">
                <a:xfrm>
                  <a:off x="648" y="2424"/>
                  <a:ext cx="174" cy="54"/>
                  <a:chOff x="648" y="2424"/>
                  <a:chExt cx="174" cy="54"/>
                </a:xfrm>
              </p:grpSpPr>
              <p:sp>
                <p:nvSpPr>
                  <p:cNvPr id="139351" name="Line 105"/>
                  <p:cNvSpPr>
                    <a:spLocks noChangeShapeType="1"/>
                  </p:cNvSpPr>
                  <p:nvPr/>
                </p:nvSpPr>
                <p:spPr bwMode="auto">
                  <a:xfrm>
                    <a:off x="648" y="2424"/>
                    <a:ext cx="174" cy="0"/>
                  </a:xfrm>
                  <a:prstGeom prst="line">
                    <a:avLst/>
                  </a:prstGeom>
                  <a:noFill/>
                  <a:ln w="19050">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sp>
                <p:nvSpPr>
                  <p:cNvPr id="139352" name="Line 106"/>
                  <p:cNvSpPr>
                    <a:spLocks noChangeShapeType="1"/>
                  </p:cNvSpPr>
                  <p:nvPr/>
                </p:nvSpPr>
                <p:spPr bwMode="auto">
                  <a:xfrm>
                    <a:off x="684" y="2478"/>
                    <a:ext cx="96" cy="0"/>
                  </a:xfrm>
                  <a:prstGeom prst="line">
                    <a:avLst/>
                  </a:prstGeom>
                  <a:noFill/>
                  <a:ln w="19050">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grpSp>
            <p:grpSp>
              <p:nvGrpSpPr>
                <p:cNvPr id="24" name="Group 107"/>
                <p:cNvGrpSpPr>
                  <a:grpSpLocks/>
                </p:cNvGrpSpPr>
                <p:nvPr/>
              </p:nvGrpSpPr>
              <p:grpSpPr bwMode="auto">
                <a:xfrm>
                  <a:off x="654" y="2532"/>
                  <a:ext cx="174" cy="54"/>
                  <a:chOff x="648" y="2424"/>
                  <a:chExt cx="174" cy="54"/>
                </a:xfrm>
              </p:grpSpPr>
              <p:sp>
                <p:nvSpPr>
                  <p:cNvPr id="139349" name="Line 108"/>
                  <p:cNvSpPr>
                    <a:spLocks noChangeShapeType="1"/>
                  </p:cNvSpPr>
                  <p:nvPr/>
                </p:nvSpPr>
                <p:spPr bwMode="auto">
                  <a:xfrm>
                    <a:off x="648" y="2424"/>
                    <a:ext cx="174" cy="0"/>
                  </a:xfrm>
                  <a:prstGeom prst="line">
                    <a:avLst/>
                  </a:prstGeom>
                  <a:noFill/>
                  <a:ln w="19050">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sp>
                <p:nvSpPr>
                  <p:cNvPr id="139350" name="Line 109"/>
                  <p:cNvSpPr>
                    <a:spLocks noChangeShapeType="1"/>
                  </p:cNvSpPr>
                  <p:nvPr/>
                </p:nvSpPr>
                <p:spPr bwMode="auto">
                  <a:xfrm>
                    <a:off x="684" y="2478"/>
                    <a:ext cx="96" cy="0"/>
                  </a:xfrm>
                  <a:prstGeom prst="line">
                    <a:avLst/>
                  </a:prstGeom>
                  <a:noFill/>
                  <a:ln w="19050">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grpSp>
          </p:grpSp>
          <p:sp>
            <p:nvSpPr>
              <p:cNvPr id="139324" name="Line 110"/>
              <p:cNvSpPr>
                <a:spLocks noChangeShapeType="1"/>
              </p:cNvSpPr>
              <p:nvPr/>
            </p:nvSpPr>
            <p:spPr bwMode="auto">
              <a:xfrm>
                <a:off x="780" y="3150"/>
                <a:ext cx="0" cy="414"/>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sp>
            <p:nvSpPr>
              <p:cNvPr id="139325" name="Line 111"/>
              <p:cNvSpPr>
                <a:spLocks noChangeShapeType="1"/>
              </p:cNvSpPr>
              <p:nvPr/>
            </p:nvSpPr>
            <p:spPr bwMode="auto">
              <a:xfrm>
                <a:off x="774" y="3726"/>
                <a:ext cx="0" cy="432"/>
              </a:xfrm>
              <a:prstGeom prst="line">
                <a:avLst/>
              </a:pr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graphicFrame>
            <p:nvGraphicFramePr>
              <p:cNvPr id="139274" name="Object 112"/>
              <p:cNvGraphicFramePr>
                <a:graphicFrameLocks noChangeAspect="1"/>
              </p:cNvGraphicFramePr>
              <p:nvPr/>
            </p:nvGraphicFramePr>
            <p:xfrm>
              <a:off x="838" y="3316"/>
              <a:ext cx="159" cy="135"/>
            </p:xfrm>
            <a:graphic>
              <a:graphicData uri="http://schemas.openxmlformats.org/presentationml/2006/ole">
                <mc:AlternateContent xmlns:mc="http://schemas.openxmlformats.org/markup-compatibility/2006">
                  <mc:Choice xmlns:v="urn:schemas-microsoft-com:vml" Requires="v">
                    <p:oleObj spid="_x0000_s229698" name="方程式" r:id="rId19" imgW="253800" imgH="215640" progId="Equation.3">
                      <p:embed/>
                    </p:oleObj>
                  </mc:Choice>
                  <mc:Fallback>
                    <p:oleObj name="方程式" r:id="rId19" imgW="253800" imgH="215640" progId="Equation.3">
                      <p:embed/>
                      <p:pic>
                        <p:nvPicPr>
                          <p:cNvPr id="0" name="Object 11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838" y="3316"/>
                            <a:ext cx="159" cy="1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9275" name="Object 113"/>
              <p:cNvGraphicFramePr>
                <a:graphicFrameLocks noChangeAspect="1"/>
              </p:cNvGraphicFramePr>
              <p:nvPr/>
            </p:nvGraphicFramePr>
            <p:xfrm>
              <a:off x="848" y="3850"/>
              <a:ext cx="151" cy="135"/>
            </p:xfrm>
            <a:graphic>
              <a:graphicData uri="http://schemas.openxmlformats.org/presentationml/2006/ole">
                <mc:AlternateContent xmlns:mc="http://schemas.openxmlformats.org/markup-compatibility/2006">
                  <mc:Choice xmlns:v="urn:schemas-microsoft-com:vml" Requires="v">
                    <p:oleObj spid="_x0000_s229699" name="方程式" r:id="rId21" imgW="241200" imgH="215640" progId="Equation.3">
                      <p:embed/>
                    </p:oleObj>
                  </mc:Choice>
                  <mc:Fallback>
                    <p:oleObj name="方程式" r:id="rId21" imgW="241200" imgH="215640" progId="Equation.3">
                      <p:embed/>
                      <p:pic>
                        <p:nvPicPr>
                          <p:cNvPr id="0" name="Object 113"/>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848" y="3850"/>
                            <a:ext cx="151" cy="1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9276" name="Object 114"/>
              <p:cNvGraphicFramePr>
                <a:graphicFrameLocks noChangeAspect="1"/>
              </p:cNvGraphicFramePr>
              <p:nvPr/>
            </p:nvGraphicFramePr>
            <p:xfrm>
              <a:off x="1444" y="3328"/>
              <a:ext cx="159" cy="135"/>
            </p:xfrm>
            <a:graphic>
              <a:graphicData uri="http://schemas.openxmlformats.org/presentationml/2006/ole">
                <mc:AlternateContent xmlns:mc="http://schemas.openxmlformats.org/markup-compatibility/2006">
                  <mc:Choice xmlns:v="urn:schemas-microsoft-com:vml" Requires="v">
                    <p:oleObj spid="_x0000_s229700" name="方程式" r:id="rId23" imgW="253800" imgH="215640" progId="Equation.3">
                      <p:embed/>
                    </p:oleObj>
                  </mc:Choice>
                  <mc:Fallback>
                    <p:oleObj name="方程式" r:id="rId23" imgW="253800" imgH="215640" progId="Equation.3">
                      <p:embed/>
                      <p:pic>
                        <p:nvPicPr>
                          <p:cNvPr id="0" name="Object 114"/>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444" y="3328"/>
                            <a:ext cx="159" cy="1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9277" name="Object 115"/>
              <p:cNvGraphicFramePr>
                <a:graphicFrameLocks noChangeAspect="1"/>
              </p:cNvGraphicFramePr>
              <p:nvPr/>
            </p:nvGraphicFramePr>
            <p:xfrm>
              <a:off x="1430" y="3862"/>
              <a:ext cx="151" cy="135"/>
            </p:xfrm>
            <a:graphic>
              <a:graphicData uri="http://schemas.openxmlformats.org/presentationml/2006/ole">
                <mc:AlternateContent xmlns:mc="http://schemas.openxmlformats.org/markup-compatibility/2006">
                  <mc:Choice xmlns:v="urn:schemas-microsoft-com:vml" Requires="v">
                    <p:oleObj spid="_x0000_s229701" name="方程式" r:id="rId25" imgW="241200" imgH="215640" progId="Equation.3">
                      <p:embed/>
                    </p:oleObj>
                  </mc:Choice>
                  <mc:Fallback>
                    <p:oleObj name="方程式" r:id="rId25" imgW="241200" imgH="215640" progId="Equation.3">
                      <p:embed/>
                      <p:pic>
                        <p:nvPicPr>
                          <p:cNvPr id="0" name="Object 115"/>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430" y="3862"/>
                            <a:ext cx="151" cy="1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9326" name="Text Box 116"/>
              <p:cNvSpPr txBox="1">
                <a:spLocks noChangeArrowheads="1"/>
              </p:cNvSpPr>
              <p:nvPr/>
            </p:nvSpPr>
            <p:spPr bwMode="auto">
              <a:xfrm>
                <a:off x="1064" y="3539"/>
                <a:ext cx="185" cy="173"/>
              </a:xfrm>
              <a:prstGeom prst="rect">
                <a:avLst/>
              </a:prstGeom>
              <a:noFill/>
              <a:ln w="9525">
                <a:noFill/>
                <a:miter lim="800000"/>
                <a:headEnd/>
                <a:tailEnd/>
              </a:ln>
            </p:spPr>
            <p:txBody>
              <a:bodyPr wrap="none">
                <a:spAutoFit/>
              </a:bodyPr>
              <a:lstStyle/>
              <a:p>
                <a:r>
                  <a:rPr lang="en-US" altLang="zh-TW" sz="1200">
                    <a:latin typeface="Times New Roman" pitchFamily="18" charset="0"/>
                    <a:cs typeface="Times New Roman" pitchFamily="18" charset="0"/>
                  </a:rPr>
                  <a:t>A</a:t>
                </a:r>
              </a:p>
            </p:txBody>
          </p:sp>
          <p:sp>
            <p:nvSpPr>
              <p:cNvPr id="139327" name="Text Box 117"/>
              <p:cNvSpPr txBox="1">
                <a:spLocks noChangeArrowheads="1"/>
              </p:cNvSpPr>
              <p:nvPr/>
            </p:nvSpPr>
            <p:spPr bwMode="auto">
              <a:xfrm>
                <a:off x="1664" y="3623"/>
                <a:ext cx="180" cy="173"/>
              </a:xfrm>
              <a:prstGeom prst="rect">
                <a:avLst/>
              </a:prstGeom>
              <a:noFill/>
              <a:ln w="9525">
                <a:noFill/>
                <a:miter lim="800000"/>
                <a:headEnd/>
                <a:tailEnd/>
              </a:ln>
            </p:spPr>
            <p:txBody>
              <a:bodyPr wrap="none">
                <a:spAutoFit/>
              </a:bodyPr>
              <a:lstStyle/>
              <a:p>
                <a:r>
                  <a:rPr lang="en-US" altLang="zh-TW" sz="1200">
                    <a:latin typeface="Times New Roman" pitchFamily="18" charset="0"/>
                    <a:cs typeface="Times New Roman" pitchFamily="18" charset="0"/>
                  </a:rPr>
                  <a:t>B</a:t>
                </a:r>
              </a:p>
            </p:txBody>
          </p:sp>
          <p:grpSp>
            <p:nvGrpSpPr>
              <p:cNvPr id="25" name="Group 118"/>
              <p:cNvGrpSpPr>
                <a:grpSpLocks/>
              </p:cNvGrpSpPr>
              <p:nvPr/>
            </p:nvGrpSpPr>
            <p:grpSpPr bwMode="auto">
              <a:xfrm>
                <a:off x="2318" y="3102"/>
                <a:ext cx="106" cy="77"/>
                <a:chOff x="2576" y="1476"/>
                <a:chExt cx="106" cy="77"/>
              </a:xfrm>
            </p:grpSpPr>
            <p:grpSp>
              <p:nvGrpSpPr>
                <p:cNvPr id="26" name="Group 119"/>
                <p:cNvGrpSpPr>
                  <a:grpSpLocks/>
                </p:cNvGrpSpPr>
                <p:nvPr/>
              </p:nvGrpSpPr>
              <p:grpSpPr bwMode="auto">
                <a:xfrm>
                  <a:off x="2576" y="1476"/>
                  <a:ext cx="106" cy="60"/>
                  <a:chOff x="2352" y="1008"/>
                  <a:chExt cx="192" cy="48"/>
                </a:xfrm>
              </p:grpSpPr>
              <p:sp>
                <p:nvSpPr>
                  <p:cNvPr id="139345" name="Arc 120"/>
                  <p:cNvSpPr>
                    <a:spLocks/>
                  </p:cNvSpPr>
                  <p:nvPr/>
                </p:nvSpPr>
                <p:spPr bwMode="auto">
                  <a:xfrm>
                    <a:off x="2448" y="1008"/>
                    <a:ext cx="96" cy="4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sp>
                <p:nvSpPr>
                  <p:cNvPr id="139346" name="Arc 121"/>
                  <p:cNvSpPr>
                    <a:spLocks/>
                  </p:cNvSpPr>
                  <p:nvPr/>
                </p:nvSpPr>
                <p:spPr bwMode="auto">
                  <a:xfrm flipH="1">
                    <a:off x="2352" y="1008"/>
                    <a:ext cx="96" cy="4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grpSp>
            <p:sp>
              <p:nvSpPr>
                <p:cNvPr id="139344" name="Oval 122"/>
                <p:cNvSpPr>
                  <a:spLocks noChangeArrowheads="1"/>
                </p:cNvSpPr>
                <p:nvPr/>
              </p:nvSpPr>
              <p:spPr bwMode="auto">
                <a:xfrm>
                  <a:off x="2604" y="1506"/>
                  <a:ext cx="47" cy="47"/>
                </a:xfrm>
                <a:prstGeom prst="ellipse">
                  <a:avLst/>
                </a:prstGeom>
                <a:solidFill>
                  <a:schemeClr val="tx1"/>
                </a:solidFill>
                <a:ln w="9525">
                  <a:solidFill>
                    <a:schemeClr val="tx1"/>
                  </a:solidFill>
                  <a:round/>
                  <a:headEnd/>
                  <a:tailEnd/>
                </a:ln>
              </p:spPr>
              <p:txBody>
                <a:bodyPr wrap="none" anchor="ctr"/>
                <a:lstStyle/>
                <a:p>
                  <a:endParaRPr lang="zh-TW" altLang="zh-TW" sz="1400">
                    <a:latin typeface="Times New Roman" pitchFamily="18" charset="0"/>
                    <a:cs typeface="Times New Roman" pitchFamily="18" charset="0"/>
                  </a:endParaRPr>
                </a:p>
              </p:txBody>
            </p:sp>
          </p:grpSp>
          <p:grpSp>
            <p:nvGrpSpPr>
              <p:cNvPr id="27" name="Group 123"/>
              <p:cNvGrpSpPr>
                <a:grpSpLocks/>
              </p:cNvGrpSpPr>
              <p:nvPr/>
            </p:nvGrpSpPr>
            <p:grpSpPr bwMode="auto">
              <a:xfrm rot="5400000">
                <a:off x="3458" y="3876"/>
                <a:ext cx="106" cy="77"/>
                <a:chOff x="2576" y="1476"/>
                <a:chExt cx="106" cy="77"/>
              </a:xfrm>
            </p:grpSpPr>
            <p:grpSp>
              <p:nvGrpSpPr>
                <p:cNvPr id="28" name="Group 124"/>
                <p:cNvGrpSpPr>
                  <a:grpSpLocks/>
                </p:cNvGrpSpPr>
                <p:nvPr/>
              </p:nvGrpSpPr>
              <p:grpSpPr bwMode="auto">
                <a:xfrm>
                  <a:off x="2576" y="1476"/>
                  <a:ext cx="106" cy="60"/>
                  <a:chOff x="2352" y="1008"/>
                  <a:chExt cx="192" cy="48"/>
                </a:xfrm>
              </p:grpSpPr>
              <p:sp>
                <p:nvSpPr>
                  <p:cNvPr id="139341" name="Arc 125"/>
                  <p:cNvSpPr>
                    <a:spLocks/>
                  </p:cNvSpPr>
                  <p:nvPr/>
                </p:nvSpPr>
                <p:spPr bwMode="auto">
                  <a:xfrm>
                    <a:off x="2448" y="1008"/>
                    <a:ext cx="96" cy="4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sp>
                <p:nvSpPr>
                  <p:cNvPr id="139342" name="Arc 126"/>
                  <p:cNvSpPr>
                    <a:spLocks/>
                  </p:cNvSpPr>
                  <p:nvPr/>
                </p:nvSpPr>
                <p:spPr bwMode="auto">
                  <a:xfrm flipH="1">
                    <a:off x="2352" y="1008"/>
                    <a:ext cx="96" cy="4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grpSp>
            <p:sp>
              <p:nvSpPr>
                <p:cNvPr id="139340" name="Oval 127"/>
                <p:cNvSpPr>
                  <a:spLocks noChangeArrowheads="1"/>
                </p:cNvSpPr>
                <p:nvPr/>
              </p:nvSpPr>
              <p:spPr bwMode="auto">
                <a:xfrm>
                  <a:off x="2604" y="1506"/>
                  <a:ext cx="47" cy="47"/>
                </a:xfrm>
                <a:prstGeom prst="ellipse">
                  <a:avLst/>
                </a:prstGeom>
                <a:solidFill>
                  <a:schemeClr val="tx1"/>
                </a:solidFill>
                <a:ln w="9525">
                  <a:solidFill>
                    <a:schemeClr val="tx1"/>
                  </a:solidFill>
                  <a:round/>
                  <a:headEnd/>
                  <a:tailEnd/>
                </a:ln>
              </p:spPr>
              <p:txBody>
                <a:bodyPr wrap="none" anchor="ctr"/>
                <a:lstStyle/>
                <a:p>
                  <a:endParaRPr lang="zh-TW" altLang="zh-TW" sz="1400">
                    <a:latin typeface="Times New Roman" pitchFamily="18" charset="0"/>
                    <a:cs typeface="Times New Roman" pitchFamily="18" charset="0"/>
                  </a:endParaRPr>
                </a:p>
              </p:txBody>
            </p:sp>
          </p:grpSp>
          <p:sp>
            <p:nvSpPr>
              <p:cNvPr id="139330" name="Line 128"/>
              <p:cNvSpPr>
                <a:spLocks noChangeShapeType="1"/>
              </p:cNvSpPr>
              <p:nvPr/>
            </p:nvSpPr>
            <p:spPr bwMode="auto">
              <a:xfrm flipV="1">
                <a:off x="3486" y="3624"/>
                <a:ext cx="0" cy="228"/>
              </a:xfrm>
              <a:prstGeom prst="line">
                <a:avLst/>
              </a:prstGeom>
              <a:noFill/>
              <a:ln w="9525">
                <a:solidFill>
                  <a:schemeClr val="tx1"/>
                </a:solidFill>
                <a:round/>
                <a:headEnd/>
                <a:tailEnd/>
              </a:ln>
            </p:spPr>
            <p:txBody>
              <a:bodyPr/>
              <a:lstStyle/>
              <a:p>
                <a:endParaRPr lang="zh-TW" altLang="en-US">
                  <a:latin typeface="Times New Roman" pitchFamily="18" charset="0"/>
                  <a:cs typeface="Times New Roman" pitchFamily="18" charset="0"/>
                </a:endParaRPr>
              </a:p>
            </p:txBody>
          </p:sp>
          <p:sp>
            <p:nvSpPr>
              <p:cNvPr id="139331" name="Line 129"/>
              <p:cNvSpPr>
                <a:spLocks noChangeShapeType="1"/>
              </p:cNvSpPr>
              <p:nvPr/>
            </p:nvSpPr>
            <p:spPr bwMode="auto">
              <a:xfrm flipH="1">
                <a:off x="2082" y="3168"/>
                <a:ext cx="234" cy="0"/>
              </a:xfrm>
              <a:prstGeom prst="line">
                <a:avLst/>
              </a:prstGeom>
              <a:noFill/>
              <a:ln w="9525">
                <a:solidFill>
                  <a:schemeClr val="tx1"/>
                </a:solidFill>
                <a:round/>
                <a:headEnd/>
                <a:tailEnd/>
              </a:ln>
            </p:spPr>
            <p:txBody>
              <a:bodyPr/>
              <a:lstStyle/>
              <a:p>
                <a:endParaRPr lang="zh-TW" altLang="en-US">
                  <a:latin typeface="Times New Roman" pitchFamily="18" charset="0"/>
                  <a:cs typeface="Times New Roman" pitchFamily="18" charset="0"/>
                </a:endParaRPr>
              </a:p>
            </p:txBody>
          </p:sp>
          <p:sp>
            <p:nvSpPr>
              <p:cNvPr id="139332" name="Line 130"/>
              <p:cNvSpPr>
                <a:spLocks noChangeShapeType="1"/>
              </p:cNvSpPr>
              <p:nvPr/>
            </p:nvSpPr>
            <p:spPr bwMode="auto">
              <a:xfrm rot="5400000">
                <a:off x="2268" y="3294"/>
                <a:ext cx="210" cy="0"/>
              </a:xfrm>
              <a:prstGeom prst="line">
                <a:avLst/>
              </a:prstGeom>
              <a:noFill/>
              <a:ln w="9525">
                <a:solidFill>
                  <a:schemeClr val="tx1"/>
                </a:solidFill>
                <a:round/>
                <a:headEnd/>
                <a:tailEnd type="stealth" w="med" len="sm"/>
              </a:ln>
            </p:spPr>
            <p:txBody>
              <a:bodyPr wrap="none" anchor="ctr"/>
              <a:lstStyle/>
              <a:p>
                <a:endParaRPr lang="zh-TW" altLang="en-US">
                  <a:latin typeface="Times New Roman" pitchFamily="18" charset="0"/>
                  <a:cs typeface="Times New Roman" pitchFamily="18" charset="0"/>
                </a:endParaRPr>
              </a:p>
            </p:txBody>
          </p:sp>
          <p:sp>
            <p:nvSpPr>
              <p:cNvPr id="139333" name="Line 131"/>
              <p:cNvSpPr>
                <a:spLocks noChangeShapeType="1"/>
              </p:cNvSpPr>
              <p:nvPr/>
            </p:nvSpPr>
            <p:spPr bwMode="auto">
              <a:xfrm rot="5400000">
                <a:off x="3189" y="4077"/>
                <a:ext cx="312" cy="0"/>
              </a:xfrm>
              <a:prstGeom prst="line">
                <a:avLst/>
              </a:prstGeom>
              <a:noFill/>
              <a:ln w="9525">
                <a:solidFill>
                  <a:schemeClr val="tx1"/>
                </a:solidFill>
                <a:round/>
                <a:headEnd/>
                <a:tailEnd type="stealth" w="med" len="sm"/>
              </a:ln>
            </p:spPr>
            <p:txBody>
              <a:bodyPr wrap="none" anchor="ctr"/>
              <a:lstStyle/>
              <a:p>
                <a:endParaRPr lang="zh-TW" altLang="en-US">
                  <a:latin typeface="Times New Roman" pitchFamily="18" charset="0"/>
                  <a:cs typeface="Times New Roman" pitchFamily="18" charset="0"/>
                </a:endParaRPr>
              </a:p>
            </p:txBody>
          </p:sp>
          <p:sp>
            <p:nvSpPr>
              <p:cNvPr id="139334" name="Line 132"/>
              <p:cNvSpPr>
                <a:spLocks noChangeShapeType="1"/>
              </p:cNvSpPr>
              <p:nvPr/>
            </p:nvSpPr>
            <p:spPr bwMode="auto">
              <a:xfrm>
                <a:off x="3342" y="3918"/>
                <a:ext cx="150" cy="0"/>
              </a:xfrm>
              <a:prstGeom prst="line">
                <a:avLst/>
              </a:prstGeom>
              <a:noFill/>
              <a:ln w="9525">
                <a:solidFill>
                  <a:schemeClr val="tx1"/>
                </a:solidFill>
                <a:round/>
                <a:headEnd/>
                <a:tailEnd/>
              </a:ln>
            </p:spPr>
            <p:txBody>
              <a:bodyPr/>
              <a:lstStyle/>
              <a:p>
                <a:endParaRPr lang="zh-TW" altLang="en-US">
                  <a:latin typeface="Times New Roman" pitchFamily="18" charset="0"/>
                  <a:cs typeface="Times New Roman" pitchFamily="18" charset="0"/>
                </a:endParaRPr>
              </a:p>
            </p:txBody>
          </p:sp>
          <p:sp>
            <p:nvSpPr>
              <p:cNvPr id="139335" name="Text Box 133"/>
              <p:cNvSpPr txBox="1">
                <a:spLocks noChangeArrowheads="1"/>
              </p:cNvSpPr>
              <p:nvPr/>
            </p:nvSpPr>
            <p:spPr bwMode="auto">
              <a:xfrm>
                <a:off x="2300" y="3377"/>
                <a:ext cx="175" cy="173"/>
              </a:xfrm>
              <a:prstGeom prst="rect">
                <a:avLst/>
              </a:prstGeom>
              <a:noFill/>
              <a:ln w="9525">
                <a:noFill/>
                <a:miter lim="800000"/>
                <a:headEnd/>
                <a:tailEnd/>
              </a:ln>
            </p:spPr>
            <p:txBody>
              <a:bodyPr wrap="none">
                <a:spAutoFit/>
              </a:bodyPr>
              <a:lstStyle/>
              <a:p>
                <a:r>
                  <a:rPr lang="en-US" altLang="zh-TW" sz="1200" i="1">
                    <a:latin typeface="Times New Roman" pitchFamily="18" charset="0"/>
                    <a:cs typeface="Times New Roman" pitchFamily="18" charset="0"/>
                  </a:rPr>
                  <a:t>i</a:t>
                </a:r>
                <a:r>
                  <a:rPr lang="en-US" altLang="zh-TW" sz="1200" i="1" baseline="-25000">
                    <a:latin typeface="Times New Roman" pitchFamily="18" charset="0"/>
                    <a:cs typeface="Times New Roman" pitchFamily="18" charset="0"/>
                  </a:rPr>
                  <a:t>o</a:t>
                </a:r>
              </a:p>
            </p:txBody>
          </p:sp>
          <p:sp>
            <p:nvSpPr>
              <p:cNvPr id="139336" name="Text Box 134"/>
              <p:cNvSpPr txBox="1">
                <a:spLocks noChangeArrowheads="1"/>
              </p:cNvSpPr>
              <p:nvPr/>
            </p:nvSpPr>
            <p:spPr bwMode="auto">
              <a:xfrm>
                <a:off x="3152" y="4145"/>
                <a:ext cx="179" cy="173"/>
              </a:xfrm>
              <a:prstGeom prst="rect">
                <a:avLst/>
              </a:prstGeom>
              <a:noFill/>
              <a:ln w="9525">
                <a:noFill/>
                <a:miter lim="800000"/>
                <a:headEnd/>
                <a:tailEnd/>
              </a:ln>
            </p:spPr>
            <p:txBody>
              <a:bodyPr wrap="none">
                <a:spAutoFit/>
              </a:bodyPr>
              <a:lstStyle/>
              <a:p>
                <a:r>
                  <a:rPr lang="en-US" altLang="zh-TW" sz="1200" i="1">
                    <a:latin typeface="Times New Roman" pitchFamily="18" charset="0"/>
                    <a:cs typeface="Times New Roman" pitchFamily="18" charset="0"/>
                  </a:rPr>
                  <a:t>i</a:t>
                </a:r>
                <a:r>
                  <a:rPr lang="en-US" altLang="zh-TW" sz="1200" i="1" baseline="-25000">
                    <a:latin typeface="Times New Roman" pitchFamily="18" charset="0"/>
                    <a:cs typeface="Times New Roman" pitchFamily="18" charset="0"/>
                  </a:rPr>
                  <a:t>L</a:t>
                </a:r>
              </a:p>
            </p:txBody>
          </p:sp>
          <p:sp>
            <p:nvSpPr>
              <p:cNvPr id="139337" name="Text Box 135"/>
              <p:cNvSpPr txBox="1">
                <a:spLocks noChangeArrowheads="1"/>
              </p:cNvSpPr>
              <p:nvPr/>
            </p:nvSpPr>
            <p:spPr bwMode="auto">
              <a:xfrm>
                <a:off x="494" y="3563"/>
                <a:ext cx="207" cy="173"/>
              </a:xfrm>
              <a:prstGeom prst="rect">
                <a:avLst/>
              </a:prstGeom>
              <a:noFill/>
              <a:ln w="9525">
                <a:noFill/>
                <a:miter lim="800000"/>
                <a:headEnd/>
                <a:tailEnd/>
              </a:ln>
            </p:spPr>
            <p:txBody>
              <a:bodyPr wrap="none">
                <a:spAutoFit/>
              </a:bodyPr>
              <a:lstStyle/>
              <a:p>
                <a:r>
                  <a:rPr lang="en-US" altLang="zh-TW" sz="1200" i="1">
                    <a:latin typeface="Times New Roman" pitchFamily="18" charset="0"/>
                    <a:cs typeface="Times New Roman" pitchFamily="18" charset="0"/>
                  </a:rPr>
                  <a:t>V</a:t>
                </a:r>
                <a:r>
                  <a:rPr lang="en-US" altLang="zh-TW" sz="1200" i="1" baseline="-25000">
                    <a:latin typeface="Times New Roman" pitchFamily="18" charset="0"/>
                    <a:cs typeface="Times New Roman" pitchFamily="18" charset="0"/>
                  </a:rPr>
                  <a:t>d</a:t>
                </a:r>
              </a:p>
            </p:txBody>
          </p:sp>
          <p:sp>
            <p:nvSpPr>
              <p:cNvPr id="139338" name="Text Box 136"/>
              <p:cNvSpPr txBox="1">
                <a:spLocks noChangeArrowheads="1"/>
              </p:cNvSpPr>
              <p:nvPr/>
            </p:nvSpPr>
            <p:spPr bwMode="auto">
              <a:xfrm>
                <a:off x="2624" y="3569"/>
                <a:ext cx="240" cy="173"/>
              </a:xfrm>
              <a:prstGeom prst="rect">
                <a:avLst/>
              </a:prstGeom>
              <a:noFill/>
              <a:ln w="9525">
                <a:noFill/>
                <a:miter lim="800000"/>
                <a:headEnd/>
                <a:tailEnd/>
              </a:ln>
            </p:spPr>
            <p:txBody>
              <a:bodyPr wrap="none">
                <a:spAutoFit/>
              </a:bodyPr>
              <a:lstStyle/>
              <a:p>
                <a:r>
                  <a:rPr lang="en-US" altLang="zh-TW" sz="1200" i="1">
                    <a:latin typeface="Times New Roman" pitchFamily="18" charset="0"/>
                    <a:cs typeface="Times New Roman" pitchFamily="18" charset="0"/>
                  </a:rPr>
                  <a:t>I</a:t>
                </a:r>
                <a:r>
                  <a:rPr lang="en-US" altLang="zh-TW" sz="1200" i="1" baseline="-25000">
                    <a:latin typeface="Times New Roman" pitchFamily="18" charset="0"/>
                    <a:cs typeface="Times New Roman" pitchFamily="18" charset="0"/>
                  </a:rPr>
                  <a:t>cap</a:t>
                </a:r>
              </a:p>
            </p:txBody>
          </p:sp>
        </p:grpSp>
        <p:sp>
          <p:nvSpPr>
            <p:cNvPr id="139291" name="Text Box 155"/>
            <p:cNvSpPr txBox="1">
              <a:spLocks noChangeArrowheads="1"/>
            </p:cNvSpPr>
            <p:nvPr/>
          </p:nvSpPr>
          <p:spPr bwMode="auto">
            <a:xfrm>
              <a:off x="2882" y="1595"/>
              <a:ext cx="180" cy="173"/>
            </a:xfrm>
            <a:prstGeom prst="rect">
              <a:avLst/>
            </a:prstGeom>
            <a:noFill/>
            <a:ln w="9525">
              <a:noFill/>
              <a:miter lim="800000"/>
              <a:headEnd/>
              <a:tailEnd/>
            </a:ln>
          </p:spPr>
          <p:txBody>
            <a:bodyPr wrap="none">
              <a:spAutoFit/>
            </a:bodyPr>
            <a:lstStyle/>
            <a:p>
              <a:r>
                <a:rPr lang="en-US" altLang="zh-TW" sz="1200" i="1">
                  <a:latin typeface="Times New Roman" pitchFamily="18" charset="0"/>
                  <a:cs typeface="Times New Roman" pitchFamily="18" charset="0"/>
                </a:rPr>
                <a:t>N</a:t>
              </a:r>
            </a:p>
          </p:txBody>
        </p:sp>
        <p:sp>
          <p:nvSpPr>
            <p:cNvPr id="139292" name="Oval 156"/>
            <p:cNvSpPr>
              <a:spLocks noChangeArrowheads="1"/>
            </p:cNvSpPr>
            <p:nvPr/>
          </p:nvSpPr>
          <p:spPr bwMode="auto">
            <a:xfrm>
              <a:off x="2922" y="1572"/>
              <a:ext cx="50" cy="50"/>
            </a:xfrm>
            <a:prstGeom prst="ellipse">
              <a:avLst/>
            </a:prstGeom>
            <a:solidFill>
              <a:schemeClr val="tx2"/>
            </a:solidFill>
            <a:ln w="9525">
              <a:solidFill>
                <a:schemeClr val="tx1"/>
              </a:solidFill>
              <a:round/>
              <a:headEnd/>
              <a:tailEnd/>
            </a:ln>
          </p:spPr>
          <p:txBody>
            <a:bodyPr wrap="none" anchor="ctr"/>
            <a:lstStyle/>
            <a:p>
              <a:endParaRPr lang="zh-TW" altLang="zh-TW" sz="1400">
                <a:latin typeface="Times New Roman" pitchFamily="18" charset="0"/>
                <a:cs typeface="Times New Roman" pitchFamily="18" charset="0"/>
              </a:endParaRPr>
            </a:p>
          </p:txBody>
        </p:sp>
      </p:grpSp>
      <p:grpSp>
        <p:nvGrpSpPr>
          <p:cNvPr id="31" name="群組 30"/>
          <p:cNvGrpSpPr/>
          <p:nvPr/>
        </p:nvGrpSpPr>
        <p:grpSpPr>
          <a:xfrm>
            <a:off x="423333" y="1710266"/>
            <a:ext cx="516466" cy="465667"/>
            <a:chOff x="423333" y="1710266"/>
            <a:chExt cx="516466" cy="465667"/>
          </a:xfrm>
        </p:grpSpPr>
        <p:sp>
          <p:nvSpPr>
            <p:cNvPr id="29" name="橢圓 28"/>
            <p:cNvSpPr/>
            <p:nvPr/>
          </p:nvSpPr>
          <p:spPr>
            <a:xfrm>
              <a:off x="423333" y="1710266"/>
              <a:ext cx="516466" cy="465667"/>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0" name="文字方塊 29"/>
            <p:cNvSpPr txBox="1"/>
            <p:nvPr/>
          </p:nvSpPr>
          <p:spPr>
            <a:xfrm>
              <a:off x="533400" y="1769534"/>
              <a:ext cx="301686" cy="369332"/>
            </a:xfrm>
            <a:prstGeom prst="rect">
              <a:avLst/>
            </a:prstGeom>
            <a:noFill/>
          </p:spPr>
          <p:txBody>
            <a:bodyPr wrap="none" rtlCol="0">
              <a:spAutoFit/>
            </a:bodyPr>
            <a:lstStyle/>
            <a:p>
              <a:r>
                <a:rPr lang="en-US" altLang="zh-TW" dirty="0" smtClean="0">
                  <a:latin typeface="Times New Roman" panose="02020603050405020304" pitchFamily="18" charset="0"/>
                  <a:cs typeface="Times New Roman" panose="02020603050405020304" pitchFamily="18" charset="0"/>
                </a:rPr>
                <a:t>1</a:t>
              </a:r>
              <a:endParaRPr lang="zh-TW" altLang="en-US" dirty="0">
                <a:latin typeface="Times New Roman" panose="02020603050405020304" pitchFamily="18" charset="0"/>
                <a:cs typeface="Times New Roman" panose="02020603050405020304" pitchFamily="18" charset="0"/>
              </a:endParaRPr>
            </a:p>
          </p:txBody>
        </p:sp>
      </p:grpSp>
      <p:grpSp>
        <p:nvGrpSpPr>
          <p:cNvPr id="159" name="群組 158"/>
          <p:cNvGrpSpPr/>
          <p:nvPr/>
        </p:nvGrpSpPr>
        <p:grpSpPr>
          <a:xfrm>
            <a:off x="1210733" y="5003800"/>
            <a:ext cx="516466" cy="465667"/>
            <a:chOff x="423333" y="1710266"/>
            <a:chExt cx="516466" cy="465667"/>
          </a:xfrm>
        </p:grpSpPr>
        <p:sp>
          <p:nvSpPr>
            <p:cNvPr id="160" name="橢圓 159"/>
            <p:cNvSpPr/>
            <p:nvPr/>
          </p:nvSpPr>
          <p:spPr>
            <a:xfrm>
              <a:off x="423333" y="1710266"/>
              <a:ext cx="516466" cy="465667"/>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61" name="文字方塊 160"/>
            <p:cNvSpPr txBox="1"/>
            <p:nvPr/>
          </p:nvSpPr>
          <p:spPr>
            <a:xfrm>
              <a:off x="533400" y="1769534"/>
              <a:ext cx="301686" cy="369332"/>
            </a:xfrm>
            <a:prstGeom prst="rect">
              <a:avLst/>
            </a:prstGeom>
            <a:noFill/>
          </p:spPr>
          <p:txBody>
            <a:bodyPr wrap="none" rtlCol="0">
              <a:spAutoFit/>
            </a:bodyPr>
            <a:lstStyle/>
            <a:p>
              <a:r>
                <a:rPr lang="en-US" altLang="zh-TW" dirty="0" smtClean="0">
                  <a:latin typeface="Times New Roman" panose="02020603050405020304" pitchFamily="18" charset="0"/>
                  <a:cs typeface="Times New Roman" panose="02020603050405020304" pitchFamily="18" charset="0"/>
                </a:rPr>
                <a:t>2</a:t>
              </a:r>
              <a:endParaRPr lang="zh-TW" altLang="en-US" dirty="0">
                <a:latin typeface="Times New Roman" panose="02020603050405020304" pitchFamily="18" charset="0"/>
                <a:cs typeface="Times New Roman" panose="02020603050405020304" pitchFamily="18" charset="0"/>
              </a:endParaRPr>
            </a:p>
          </p:txBody>
        </p:sp>
      </p:gr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6" name="投影片編號版面配置區 3"/>
          <p:cNvSpPr>
            <a:spLocks noGrp="1"/>
          </p:cNvSpPr>
          <p:nvPr>
            <p:ph type="sldNum" sz="quarter" idx="12"/>
          </p:nvPr>
        </p:nvSpPr>
        <p:spPr>
          <a:noFill/>
        </p:spPr>
        <p:txBody>
          <a:bodyPr/>
          <a:lstStyle/>
          <a:p>
            <a:fld id="{09CDD76E-037D-49D1-8EB9-8504998BC923}" type="slidenum">
              <a:rPr lang="en-US" altLang="zh-TW" smtClean="0">
                <a:latin typeface="Times New Roman" pitchFamily="18" charset="0"/>
                <a:ea typeface="標楷體" pitchFamily="65" charset="-120"/>
                <a:cs typeface="Times New Roman" pitchFamily="18" charset="0"/>
              </a:rPr>
              <a:pPr/>
              <a:t>51</a:t>
            </a:fld>
            <a:endParaRPr lang="en-US" altLang="zh-TW" smtClean="0">
              <a:latin typeface="Times New Roman" pitchFamily="18" charset="0"/>
              <a:ea typeface="標楷體" pitchFamily="65" charset="-120"/>
              <a:cs typeface="Times New Roman" pitchFamily="18" charset="0"/>
            </a:endParaRPr>
          </a:p>
        </p:txBody>
      </p:sp>
      <p:graphicFrame>
        <p:nvGraphicFramePr>
          <p:cNvPr id="141314" name="Object 50"/>
          <p:cNvGraphicFramePr>
            <a:graphicFrameLocks noChangeAspect="1"/>
          </p:cNvGraphicFramePr>
          <p:nvPr/>
        </p:nvGraphicFramePr>
        <p:xfrm>
          <a:off x="6783388" y="957263"/>
          <a:ext cx="1836737" cy="508000"/>
        </p:xfrm>
        <a:graphic>
          <a:graphicData uri="http://schemas.openxmlformats.org/presentationml/2006/ole">
            <mc:AlternateContent xmlns:mc="http://schemas.openxmlformats.org/markup-compatibility/2006">
              <mc:Choice xmlns:v="urn:schemas-microsoft-com:vml" Requires="v">
                <p:oleObj spid="_x0000_s47670" name="Equation" r:id="rId3" imgW="1422360" imgH="393480" progId="Equation.3">
                  <p:embed/>
                </p:oleObj>
              </mc:Choice>
              <mc:Fallback>
                <p:oleObj name="Equation" r:id="rId3" imgW="1422360" imgH="393480" progId="Equation.3">
                  <p:embed/>
                  <p:pic>
                    <p:nvPicPr>
                      <p:cNvPr id="0" name="Object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3388" y="957263"/>
                        <a:ext cx="1836737" cy="508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1317" name="Rectangle 55"/>
          <p:cNvSpPr>
            <a:spLocks noChangeArrowheads="1"/>
          </p:cNvSpPr>
          <p:nvPr/>
        </p:nvSpPr>
        <p:spPr bwMode="auto">
          <a:xfrm>
            <a:off x="79163" y="256646"/>
            <a:ext cx="4494435" cy="461665"/>
          </a:xfrm>
          <a:prstGeom prst="rect">
            <a:avLst/>
          </a:prstGeom>
          <a:noFill/>
          <a:ln w="9525">
            <a:noFill/>
            <a:miter lim="800000"/>
            <a:headEnd/>
            <a:tailEnd/>
          </a:ln>
        </p:spPr>
        <p:txBody>
          <a:bodyPr wrap="none">
            <a:spAutoFit/>
          </a:bodyPr>
          <a:lstStyle/>
          <a:p>
            <a:r>
              <a:rPr lang="en-US" altLang="zh-TW" sz="2400" b="1" dirty="0">
                <a:solidFill>
                  <a:srgbClr val="FF0000"/>
                </a:solidFill>
                <a:latin typeface="Times New Roman" pitchFamily="18" charset="0"/>
                <a:ea typeface="標楷體" pitchFamily="65" charset="-120"/>
                <a:cs typeface="Times New Roman" pitchFamily="18" charset="0"/>
              </a:rPr>
              <a:t> </a:t>
            </a:r>
            <a:r>
              <a:rPr lang="en-US" altLang="zh-TW" sz="2400" b="1" dirty="0" smtClean="0">
                <a:solidFill>
                  <a:srgbClr val="FF0000"/>
                </a:solidFill>
                <a:latin typeface="Times New Roman" pitchFamily="18" charset="0"/>
                <a:ea typeface="標楷體" pitchFamily="65" charset="-120"/>
                <a:cs typeface="Times New Roman" pitchFamily="18" charset="0"/>
              </a:rPr>
              <a:t>Inductor Current Mode Control</a:t>
            </a:r>
            <a:endParaRPr lang="zh-TW" altLang="en-US" sz="2400" b="1" dirty="0">
              <a:solidFill>
                <a:srgbClr val="FF0000"/>
              </a:solidFill>
              <a:latin typeface="Times New Roman" pitchFamily="18" charset="0"/>
              <a:ea typeface="標楷體" pitchFamily="65" charset="-120"/>
              <a:cs typeface="Times New Roman" pitchFamily="18" charset="0"/>
            </a:endParaRPr>
          </a:p>
        </p:txBody>
      </p:sp>
      <p:pic>
        <p:nvPicPr>
          <p:cNvPr id="141318" name="Picture 56"/>
          <p:cNvPicPr>
            <a:picLocks noChangeAspect="1" noChangeArrowheads="1"/>
          </p:cNvPicPr>
          <p:nvPr/>
        </p:nvPicPr>
        <p:blipFill>
          <a:blip r:embed="rId5" cstate="print"/>
          <a:srcRect/>
          <a:stretch>
            <a:fillRect/>
          </a:stretch>
        </p:blipFill>
        <p:spPr bwMode="auto">
          <a:xfrm>
            <a:off x="2659063" y="1431925"/>
            <a:ext cx="4954587" cy="2038350"/>
          </a:xfrm>
          <a:prstGeom prst="rect">
            <a:avLst/>
          </a:prstGeom>
          <a:noFill/>
          <a:ln w="9525">
            <a:noFill/>
            <a:miter lim="800000"/>
            <a:headEnd/>
            <a:tailEnd/>
          </a:ln>
        </p:spPr>
      </p:pic>
      <p:sp>
        <p:nvSpPr>
          <p:cNvPr id="141319" name="Text Box 58"/>
          <p:cNvSpPr txBox="1">
            <a:spLocks noChangeArrowheads="1"/>
          </p:cNvSpPr>
          <p:nvPr/>
        </p:nvSpPr>
        <p:spPr bwMode="auto">
          <a:xfrm>
            <a:off x="4614863" y="566738"/>
            <a:ext cx="2377574" cy="369332"/>
          </a:xfrm>
          <a:prstGeom prst="rect">
            <a:avLst/>
          </a:prstGeom>
          <a:noFill/>
          <a:ln w="9525">
            <a:noFill/>
            <a:miter lim="800000"/>
            <a:headEnd/>
            <a:tailEnd/>
          </a:ln>
        </p:spPr>
        <p:txBody>
          <a:bodyPr wrap="none">
            <a:spAutoFit/>
          </a:bodyPr>
          <a:lstStyle/>
          <a:p>
            <a:r>
              <a:rPr lang="en-US" altLang="zh-TW" b="1">
                <a:solidFill>
                  <a:srgbClr val="FF3300"/>
                </a:solidFill>
                <a:latin typeface="Times New Roman" pitchFamily="18" charset="0"/>
                <a:ea typeface="標楷體" pitchFamily="65" charset="-120"/>
                <a:cs typeface="Times New Roman" pitchFamily="18" charset="0"/>
              </a:rPr>
              <a:t>Feedforward Control</a:t>
            </a:r>
          </a:p>
        </p:txBody>
      </p:sp>
      <p:sp>
        <p:nvSpPr>
          <p:cNvPr id="141321" name="AutoShape 61"/>
          <p:cNvSpPr>
            <a:spLocks noChangeArrowheads="1"/>
          </p:cNvSpPr>
          <p:nvPr/>
        </p:nvSpPr>
        <p:spPr bwMode="auto">
          <a:xfrm>
            <a:off x="398463" y="4398963"/>
            <a:ext cx="322262" cy="631825"/>
          </a:xfrm>
          <a:prstGeom prst="rightArrow">
            <a:avLst>
              <a:gd name="adj1" fmla="val 50000"/>
              <a:gd name="adj2" fmla="val 25000"/>
            </a:avLst>
          </a:prstGeom>
          <a:solidFill>
            <a:srgbClr val="FF3300"/>
          </a:solidFill>
          <a:ln w="9525">
            <a:solidFill>
              <a:schemeClr val="tx1"/>
            </a:solidFill>
            <a:miter lim="800000"/>
            <a:headEnd/>
            <a:tailEnd/>
          </a:ln>
        </p:spPr>
        <p:txBody>
          <a:bodyPr wrap="none" anchor="ctr"/>
          <a:lstStyle/>
          <a:p>
            <a:endParaRPr lang="zh-TW" altLang="zh-TW" sz="1400">
              <a:latin typeface="Times New Roman" pitchFamily="18" charset="0"/>
              <a:ea typeface="標楷體" pitchFamily="65" charset="-120"/>
              <a:cs typeface="Times New Roman" pitchFamily="18" charset="0"/>
            </a:endParaRPr>
          </a:p>
        </p:txBody>
      </p:sp>
      <p:sp>
        <p:nvSpPr>
          <p:cNvPr id="141322" name="Text Box 62"/>
          <p:cNvSpPr txBox="1">
            <a:spLocks noChangeArrowheads="1"/>
          </p:cNvSpPr>
          <p:nvPr/>
        </p:nvSpPr>
        <p:spPr bwMode="auto">
          <a:xfrm>
            <a:off x="5668963" y="3892550"/>
            <a:ext cx="2952090" cy="369332"/>
          </a:xfrm>
          <a:prstGeom prst="rect">
            <a:avLst/>
          </a:prstGeom>
          <a:noFill/>
          <a:ln w="9525">
            <a:noFill/>
            <a:miter lim="800000"/>
            <a:headEnd/>
            <a:tailEnd/>
          </a:ln>
        </p:spPr>
        <p:txBody>
          <a:bodyPr wrap="none">
            <a:spAutoFit/>
          </a:bodyPr>
          <a:lstStyle/>
          <a:p>
            <a:r>
              <a:rPr lang="en-US" altLang="zh-TW" b="1" i="1" dirty="0" err="1">
                <a:solidFill>
                  <a:srgbClr val="FF3300"/>
                </a:solidFill>
                <a:latin typeface="Times New Roman" pitchFamily="18" charset="0"/>
                <a:ea typeface="標楷體" pitchFamily="65" charset="-120"/>
                <a:cs typeface="Times New Roman" pitchFamily="18" charset="0"/>
              </a:rPr>
              <a:t>k</a:t>
            </a:r>
            <a:r>
              <a:rPr lang="en-US" altLang="zh-TW" b="1" i="1" baseline="-25000" dirty="0" err="1">
                <a:solidFill>
                  <a:srgbClr val="FF3300"/>
                </a:solidFill>
                <a:latin typeface="Times New Roman" pitchFamily="18" charset="0"/>
                <a:ea typeface="標楷體" pitchFamily="65" charset="-120"/>
                <a:cs typeface="Times New Roman" pitchFamily="18" charset="0"/>
              </a:rPr>
              <a:t>s</a:t>
            </a:r>
            <a:r>
              <a:rPr lang="en-US" altLang="zh-TW" b="1" dirty="0">
                <a:solidFill>
                  <a:srgbClr val="FF3300"/>
                </a:solidFill>
                <a:latin typeface="Times New Roman" pitchFamily="18" charset="0"/>
                <a:ea typeface="標楷體" pitchFamily="65" charset="-120"/>
                <a:cs typeface="Times New Roman" pitchFamily="18" charset="0"/>
              </a:rPr>
              <a:t>: </a:t>
            </a:r>
            <a:r>
              <a:rPr lang="en-US" altLang="zh-TW" b="1" dirty="0" smtClean="0">
                <a:solidFill>
                  <a:srgbClr val="FF3300"/>
                </a:solidFill>
                <a:latin typeface="Times New Roman" pitchFamily="18" charset="0"/>
                <a:ea typeface="標楷體" pitchFamily="65" charset="-120"/>
                <a:cs typeface="Times New Roman" pitchFamily="18" charset="0"/>
              </a:rPr>
              <a:t>current sense </a:t>
            </a:r>
            <a:r>
              <a:rPr lang="en-US" altLang="zh-TW" b="1" dirty="0">
                <a:solidFill>
                  <a:srgbClr val="FF3300"/>
                </a:solidFill>
                <a:latin typeface="Times New Roman" pitchFamily="18" charset="0"/>
                <a:ea typeface="標楷體" pitchFamily="65" charset="-120"/>
                <a:cs typeface="Times New Roman" pitchFamily="18" charset="0"/>
              </a:rPr>
              <a:t>gain (V/A) </a:t>
            </a:r>
          </a:p>
        </p:txBody>
      </p:sp>
      <p:sp>
        <p:nvSpPr>
          <p:cNvPr id="141324" name="Line 64"/>
          <p:cNvSpPr>
            <a:spLocks noChangeShapeType="1"/>
          </p:cNvSpPr>
          <p:nvPr/>
        </p:nvSpPr>
        <p:spPr bwMode="auto">
          <a:xfrm flipH="1" flipV="1">
            <a:off x="5365750" y="3522663"/>
            <a:ext cx="228600" cy="525462"/>
          </a:xfrm>
          <a:prstGeom prst="line">
            <a:avLst/>
          </a:prstGeom>
          <a:noFill/>
          <a:ln w="38100">
            <a:solidFill>
              <a:srgbClr val="009900"/>
            </a:solidFill>
            <a:round/>
            <a:headEnd/>
            <a:tailEnd type="triangle" w="med" len="med"/>
          </a:ln>
        </p:spPr>
        <p:txBody>
          <a:bodyPr/>
          <a:lstStyle/>
          <a:p>
            <a:endParaRPr lang="zh-TW" altLang="en-US">
              <a:latin typeface="Times New Roman" pitchFamily="18" charset="0"/>
              <a:ea typeface="標楷體" pitchFamily="65" charset="-120"/>
              <a:cs typeface="Times New Roman" pitchFamily="18" charset="0"/>
            </a:endParaRPr>
          </a:p>
        </p:txBody>
      </p:sp>
      <p:sp>
        <p:nvSpPr>
          <p:cNvPr id="141325" name="Line 65"/>
          <p:cNvSpPr>
            <a:spLocks noChangeShapeType="1"/>
          </p:cNvSpPr>
          <p:nvPr/>
        </p:nvSpPr>
        <p:spPr bwMode="auto">
          <a:xfrm flipV="1">
            <a:off x="3375025" y="2595563"/>
            <a:ext cx="484188" cy="914400"/>
          </a:xfrm>
          <a:prstGeom prst="line">
            <a:avLst/>
          </a:prstGeom>
          <a:noFill/>
          <a:ln w="38100">
            <a:solidFill>
              <a:srgbClr val="009900"/>
            </a:solidFill>
            <a:round/>
            <a:headEnd/>
            <a:tailEnd type="triangle" w="med" len="med"/>
          </a:ln>
        </p:spPr>
        <p:txBody>
          <a:bodyPr/>
          <a:lstStyle/>
          <a:p>
            <a:endParaRPr lang="zh-TW" altLang="en-US">
              <a:latin typeface="Times New Roman" pitchFamily="18" charset="0"/>
              <a:ea typeface="標楷體" pitchFamily="65" charset="-120"/>
              <a:cs typeface="Times New Roman" pitchFamily="18" charset="0"/>
            </a:endParaRPr>
          </a:p>
        </p:txBody>
      </p:sp>
      <p:sp>
        <p:nvSpPr>
          <p:cNvPr id="141326" name="Line 66"/>
          <p:cNvSpPr>
            <a:spLocks noChangeShapeType="1"/>
          </p:cNvSpPr>
          <p:nvPr/>
        </p:nvSpPr>
        <p:spPr bwMode="auto">
          <a:xfrm flipH="1">
            <a:off x="4706938" y="941388"/>
            <a:ext cx="403225" cy="430212"/>
          </a:xfrm>
          <a:prstGeom prst="line">
            <a:avLst/>
          </a:prstGeom>
          <a:noFill/>
          <a:ln w="38100">
            <a:solidFill>
              <a:srgbClr val="009900"/>
            </a:solidFill>
            <a:round/>
            <a:headEnd/>
            <a:tailEnd type="triangle" w="med" len="med"/>
          </a:ln>
        </p:spPr>
        <p:txBody>
          <a:bodyPr/>
          <a:lstStyle/>
          <a:p>
            <a:endParaRPr lang="zh-TW" altLang="en-US">
              <a:latin typeface="Times New Roman" pitchFamily="18" charset="0"/>
              <a:ea typeface="標楷體" pitchFamily="65" charset="-120"/>
              <a:cs typeface="Times New Roman" pitchFamily="18" charset="0"/>
            </a:endParaRPr>
          </a:p>
        </p:txBody>
      </p:sp>
      <p:sp>
        <p:nvSpPr>
          <p:cNvPr id="141327" name="Line 67"/>
          <p:cNvSpPr>
            <a:spLocks noChangeShapeType="1"/>
          </p:cNvSpPr>
          <p:nvPr/>
        </p:nvSpPr>
        <p:spPr bwMode="auto">
          <a:xfrm flipH="1">
            <a:off x="6535738" y="1560513"/>
            <a:ext cx="604837" cy="430212"/>
          </a:xfrm>
          <a:prstGeom prst="line">
            <a:avLst/>
          </a:prstGeom>
          <a:noFill/>
          <a:ln w="38100">
            <a:solidFill>
              <a:srgbClr val="009900"/>
            </a:solidFill>
            <a:round/>
            <a:headEnd/>
            <a:tailEnd type="triangle" w="med" len="med"/>
          </a:ln>
        </p:spPr>
        <p:txBody>
          <a:bodyPr/>
          <a:lstStyle/>
          <a:p>
            <a:endParaRPr lang="zh-TW" altLang="en-US">
              <a:latin typeface="Times New Roman" pitchFamily="18" charset="0"/>
              <a:ea typeface="標楷體" pitchFamily="65" charset="-120"/>
              <a:cs typeface="Times New Roman" pitchFamily="18" charset="0"/>
            </a:endParaRPr>
          </a:p>
        </p:txBody>
      </p:sp>
      <p:sp>
        <p:nvSpPr>
          <p:cNvPr id="141329" name="Rectangle 19"/>
          <p:cNvSpPr>
            <a:spLocks noChangeArrowheads="1"/>
          </p:cNvSpPr>
          <p:nvPr/>
        </p:nvSpPr>
        <p:spPr bwMode="auto">
          <a:xfrm>
            <a:off x="3695700" y="2163763"/>
            <a:ext cx="334963" cy="450850"/>
          </a:xfrm>
          <a:prstGeom prst="rect">
            <a:avLst/>
          </a:prstGeom>
          <a:solidFill>
            <a:srgbClr val="FFFF66"/>
          </a:solidFill>
          <a:ln w="9525">
            <a:solidFill>
              <a:schemeClr val="tx1"/>
            </a:solidFill>
            <a:miter lim="800000"/>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1330" name="Text Box 20"/>
          <p:cNvSpPr txBox="1">
            <a:spLocks noChangeArrowheads="1"/>
          </p:cNvSpPr>
          <p:nvPr/>
        </p:nvSpPr>
        <p:spPr bwMode="auto">
          <a:xfrm>
            <a:off x="3667125" y="2203450"/>
            <a:ext cx="402674" cy="369332"/>
          </a:xfrm>
          <a:prstGeom prst="rect">
            <a:avLst/>
          </a:prstGeom>
          <a:noFill/>
          <a:ln w="9525">
            <a:noFill/>
            <a:miter lim="800000"/>
            <a:headEnd/>
            <a:tailEnd/>
          </a:ln>
        </p:spPr>
        <p:txBody>
          <a:bodyPr wrap="none">
            <a:spAutoFit/>
          </a:bodyPr>
          <a:lstStyle/>
          <a:p>
            <a:r>
              <a:rPr lang="en-US" altLang="zh-TW" i="1">
                <a:latin typeface="Times New Roman" pitchFamily="18" charset="0"/>
                <a:ea typeface="標楷體" pitchFamily="65" charset="-120"/>
                <a:cs typeface="Times New Roman" pitchFamily="18" charset="0"/>
              </a:rPr>
              <a:t>G</a:t>
            </a:r>
            <a:r>
              <a:rPr lang="en-US" altLang="zh-TW" i="1" baseline="-25000">
                <a:latin typeface="Times New Roman" pitchFamily="18" charset="0"/>
                <a:ea typeface="標楷體" pitchFamily="65" charset="-120"/>
                <a:cs typeface="Times New Roman" pitchFamily="18" charset="0"/>
              </a:rPr>
              <a:t>I</a:t>
            </a:r>
          </a:p>
        </p:txBody>
      </p:sp>
      <p:sp>
        <p:nvSpPr>
          <p:cNvPr id="141331" name="Rectangle 21"/>
          <p:cNvSpPr>
            <a:spLocks noChangeArrowheads="1"/>
          </p:cNvSpPr>
          <p:nvPr/>
        </p:nvSpPr>
        <p:spPr bwMode="auto">
          <a:xfrm>
            <a:off x="5010150" y="1854200"/>
            <a:ext cx="2138363" cy="1803400"/>
          </a:xfrm>
          <a:prstGeom prst="rect">
            <a:avLst/>
          </a:prstGeom>
          <a:noFill/>
          <a:ln w="28575">
            <a:solidFill>
              <a:srgbClr val="FF0066"/>
            </a:solidFill>
            <a:miter lim="800000"/>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1332" name="Text Box 22"/>
          <p:cNvSpPr txBox="1">
            <a:spLocks noChangeArrowheads="1"/>
          </p:cNvSpPr>
          <p:nvPr/>
        </p:nvSpPr>
        <p:spPr bwMode="auto">
          <a:xfrm>
            <a:off x="6167438" y="3298825"/>
            <a:ext cx="351378" cy="369332"/>
          </a:xfrm>
          <a:prstGeom prst="rect">
            <a:avLst/>
          </a:prstGeom>
          <a:noFill/>
          <a:ln w="9525">
            <a:noFill/>
            <a:miter lim="800000"/>
            <a:headEnd/>
            <a:tailEnd/>
          </a:ln>
        </p:spPr>
        <p:txBody>
          <a:bodyPr wrap="none">
            <a:spAutoFit/>
          </a:bodyPr>
          <a:lstStyle/>
          <a:p>
            <a:r>
              <a:rPr lang="en-US" altLang="zh-TW">
                <a:solidFill>
                  <a:srgbClr val="FF0000"/>
                </a:solidFill>
                <a:latin typeface="Times New Roman" pitchFamily="18" charset="0"/>
                <a:ea typeface="標楷體" pitchFamily="65" charset="-120"/>
                <a:cs typeface="Times New Roman" pitchFamily="18" charset="0"/>
              </a:rPr>
              <a:t>H</a:t>
            </a:r>
          </a:p>
        </p:txBody>
      </p:sp>
      <p:sp>
        <p:nvSpPr>
          <p:cNvPr id="141349" name="Text Box 39"/>
          <p:cNvSpPr txBox="1">
            <a:spLocks noChangeArrowheads="1"/>
          </p:cNvSpPr>
          <p:nvPr/>
        </p:nvSpPr>
        <p:spPr bwMode="auto">
          <a:xfrm>
            <a:off x="3870325" y="5875338"/>
            <a:ext cx="5093061" cy="923330"/>
          </a:xfrm>
          <a:prstGeom prst="rect">
            <a:avLst/>
          </a:prstGeom>
          <a:noFill/>
          <a:ln w="9525">
            <a:noFill/>
            <a:miter lim="800000"/>
            <a:headEnd/>
            <a:tailEnd/>
          </a:ln>
        </p:spPr>
        <p:txBody>
          <a:bodyPr wrap="none">
            <a:spAutoFit/>
          </a:bodyPr>
          <a:lstStyle/>
          <a:p>
            <a:pPr marL="457200" indent="-457200">
              <a:buFontTx/>
              <a:buAutoNum type="arabicPeriod"/>
            </a:pPr>
            <a:r>
              <a:rPr lang="en-US" altLang="zh-TW" dirty="0">
                <a:latin typeface="Times New Roman" pitchFamily="18" charset="0"/>
                <a:ea typeface="標楷體" pitchFamily="65" charset="-120"/>
                <a:cs typeface="Times New Roman" pitchFamily="18" charset="0"/>
              </a:rPr>
              <a:t>Set </a:t>
            </a:r>
            <a:r>
              <a:rPr lang="en-US" altLang="zh-TW" i="1" dirty="0" err="1">
                <a:latin typeface="Times New Roman" pitchFamily="18" charset="0"/>
                <a:ea typeface="標楷體" pitchFamily="65" charset="-120"/>
                <a:cs typeface="Times New Roman" pitchFamily="18" charset="0"/>
              </a:rPr>
              <a:t>u</a:t>
            </a:r>
            <a:r>
              <a:rPr lang="en-US" altLang="zh-TW" i="1" baseline="-25000" dirty="0" err="1">
                <a:latin typeface="Times New Roman" pitchFamily="18" charset="0"/>
                <a:ea typeface="標楷體" pitchFamily="65" charset="-120"/>
                <a:cs typeface="Times New Roman" pitchFamily="18" charset="0"/>
              </a:rPr>
              <a:t>I</a:t>
            </a:r>
            <a:r>
              <a:rPr lang="en-US" altLang="zh-TW" dirty="0">
                <a:latin typeface="Times New Roman" pitchFamily="18" charset="0"/>
                <a:ea typeface="標楷體" pitchFamily="65" charset="-120"/>
                <a:cs typeface="Times New Roman" pitchFamily="18" charset="0"/>
              </a:rPr>
              <a:t> to be </a:t>
            </a:r>
            <a:r>
              <a:rPr lang="en-US" altLang="zh-TW" dirty="0" smtClean="0">
                <a:latin typeface="Times New Roman" pitchFamily="18" charset="0"/>
                <a:ea typeface="標楷體" pitchFamily="65" charset="-120"/>
                <a:cs typeface="Times New Roman" pitchFamily="18" charset="0"/>
              </a:rPr>
              <a:t>1/8~1/10 </a:t>
            </a:r>
            <a:r>
              <a:rPr lang="en-US" altLang="zh-TW" dirty="0">
                <a:latin typeface="Times New Roman" pitchFamily="18" charset="0"/>
                <a:ea typeface="標楷體" pitchFamily="65" charset="-120"/>
                <a:cs typeface="Times New Roman" pitchFamily="18" charset="0"/>
              </a:rPr>
              <a:t>of the switching frequency</a:t>
            </a:r>
          </a:p>
          <a:p>
            <a:pPr marL="457200" indent="-457200">
              <a:buFontTx/>
              <a:buAutoNum type="arabicPeriod"/>
            </a:pPr>
            <a:r>
              <a:rPr lang="en-US" altLang="zh-TW" dirty="0">
                <a:latin typeface="Times New Roman" pitchFamily="18" charset="0"/>
                <a:ea typeface="標楷體" pitchFamily="65" charset="-120"/>
                <a:cs typeface="Times New Roman" pitchFamily="18" charset="0"/>
              </a:rPr>
              <a:t>Set </a:t>
            </a:r>
            <a:r>
              <a:rPr lang="en-US" altLang="zh-TW" i="1" dirty="0">
                <a:latin typeface="Times New Roman" pitchFamily="18" charset="0"/>
                <a:ea typeface="標楷體" pitchFamily="65" charset="-120"/>
                <a:cs typeface="Times New Roman" pitchFamily="18" charset="0"/>
              </a:rPr>
              <a:t>z</a:t>
            </a:r>
            <a:r>
              <a:rPr lang="en-US" altLang="zh-TW" dirty="0">
                <a:latin typeface="Times New Roman" pitchFamily="18" charset="0"/>
                <a:ea typeface="標楷體" pitchFamily="65" charset="-120"/>
                <a:cs typeface="Times New Roman" pitchFamily="18" charset="0"/>
              </a:rPr>
              <a:t> = </a:t>
            </a:r>
            <a:r>
              <a:rPr lang="en-US" altLang="zh-TW" i="1" dirty="0" err="1">
                <a:latin typeface="Times New Roman" pitchFamily="18" charset="0"/>
                <a:ea typeface="標楷體" pitchFamily="65" charset="-120"/>
                <a:cs typeface="Times New Roman" pitchFamily="18" charset="0"/>
              </a:rPr>
              <a:t>u</a:t>
            </a:r>
            <a:r>
              <a:rPr lang="en-US" altLang="zh-TW" i="1" baseline="-25000" dirty="0" err="1">
                <a:latin typeface="Times New Roman" pitchFamily="18" charset="0"/>
                <a:ea typeface="標楷體" pitchFamily="65" charset="-120"/>
                <a:cs typeface="Times New Roman" pitchFamily="18" charset="0"/>
              </a:rPr>
              <a:t>I</a:t>
            </a:r>
            <a:r>
              <a:rPr lang="en-US" altLang="zh-TW" dirty="0">
                <a:latin typeface="Times New Roman" pitchFamily="18" charset="0"/>
                <a:ea typeface="標楷體" pitchFamily="65" charset="-120"/>
                <a:cs typeface="Times New Roman" pitchFamily="18" charset="0"/>
              </a:rPr>
              <a:t>/3</a:t>
            </a:r>
          </a:p>
          <a:p>
            <a:pPr marL="457200" indent="-457200">
              <a:buFontTx/>
              <a:buAutoNum type="arabicPeriod"/>
            </a:pPr>
            <a:r>
              <a:rPr lang="en-US" altLang="zh-TW" dirty="0">
                <a:latin typeface="Times New Roman" pitchFamily="18" charset="0"/>
                <a:ea typeface="標楷體" pitchFamily="65" charset="-120"/>
                <a:cs typeface="Times New Roman" pitchFamily="18" charset="0"/>
              </a:rPr>
              <a:t>Set </a:t>
            </a:r>
            <a:r>
              <a:rPr lang="en-US" altLang="zh-TW" i="1" dirty="0">
                <a:latin typeface="Times New Roman" pitchFamily="18" charset="0"/>
                <a:ea typeface="標楷體" pitchFamily="65" charset="-120"/>
                <a:cs typeface="Times New Roman" pitchFamily="18" charset="0"/>
              </a:rPr>
              <a:t>p</a:t>
            </a:r>
            <a:r>
              <a:rPr lang="en-US" altLang="zh-TW" dirty="0">
                <a:latin typeface="Times New Roman" pitchFamily="18" charset="0"/>
                <a:ea typeface="標楷體" pitchFamily="65" charset="-120"/>
                <a:cs typeface="Times New Roman" pitchFamily="18" charset="0"/>
              </a:rPr>
              <a:t> = 3</a:t>
            </a:r>
            <a:r>
              <a:rPr lang="en-US" altLang="zh-TW" i="1" dirty="0">
                <a:latin typeface="Times New Roman" pitchFamily="18" charset="0"/>
                <a:ea typeface="標楷體" pitchFamily="65" charset="-120"/>
                <a:cs typeface="Times New Roman" pitchFamily="18" charset="0"/>
              </a:rPr>
              <a:t>u</a:t>
            </a:r>
            <a:r>
              <a:rPr lang="en-US" altLang="zh-TW" i="1" baseline="-25000" dirty="0">
                <a:latin typeface="Times New Roman" pitchFamily="18" charset="0"/>
                <a:ea typeface="標楷體" pitchFamily="65" charset="-120"/>
                <a:cs typeface="Times New Roman" pitchFamily="18" charset="0"/>
              </a:rPr>
              <a:t>I</a:t>
            </a:r>
          </a:p>
        </p:txBody>
      </p:sp>
      <p:grpSp>
        <p:nvGrpSpPr>
          <p:cNvPr id="2" name="群組 41"/>
          <p:cNvGrpSpPr/>
          <p:nvPr/>
        </p:nvGrpSpPr>
        <p:grpSpPr>
          <a:xfrm>
            <a:off x="1323975" y="3487738"/>
            <a:ext cx="3172035" cy="3028950"/>
            <a:chOff x="1323975" y="3487738"/>
            <a:chExt cx="3172035" cy="3028950"/>
          </a:xfrm>
        </p:grpSpPr>
        <p:sp>
          <p:nvSpPr>
            <p:cNvPr id="141320" name="Text Box 60"/>
            <p:cNvSpPr txBox="1">
              <a:spLocks noChangeArrowheads="1"/>
            </p:cNvSpPr>
            <p:nvPr/>
          </p:nvSpPr>
          <p:spPr bwMode="auto">
            <a:xfrm>
              <a:off x="2346325" y="3487738"/>
              <a:ext cx="2031325" cy="369332"/>
            </a:xfrm>
            <a:prstGeom prst="rect">
              <a:avLst/>
            </a:prstGeom>
            <a:noFill/>
            <a:ln w="9525">
              <a:noFill/>
              <a:miter lim="800000"/>
              <a:headEnd/>
              <a:tailEnd/>
            </a:ln>
          </p:spPr>
          <p:txBody>
            <a:bodyPr wrap="none">
              <a:spAutoFit/>
            </a:bodyPr>
            <a:lstStyle/>
            <a:p>
              <a:r>
                <a:rPr lang="en-US" altLang="zh-TW" b="1">
                  <a:solidFill>
                    <a:srgbClr val="FF3300"/>
                  </a:solidFill>
                  <a:latin typeface="Times New Roman" pitchFamily="18" charset="0"/>
                  <a:ea typeface="標楷體" pitchFamily="65" charset="-120"/>
                  <a:cs typeface="Times New Roman" pitchFamily="18" charset="0"/>
                </a:rPr>
                <a:t>Feedback Control</a:t>
              </a:r>
            </a:p>
          </p:txBody>
        </p:sp>
        <p:sp>
          <p:nvSpPr>
            <p:cNvPr id="141333" name="Line 23"/>
            <p:cNvSpPr>
              <a:spLocks noChangeShapeType="1"/>
            </p:cNvSpPr>
            <p:nvPr/>
          </p:nvSpPr>
          <p:spPr bwMode="auto">
            <a:xfrm flipV="1">
              <a:off x="1323975" y="3863975"/>
              <a:ext cx="0" cy="2627313"/>
            </a:xfrm>
            <a:prstGeom prst="line">
              <a:avLst/>
            </a:prstGeom>
            <a:noFill/>
            <a:ln w="9525">
              <a:solidFill>
                <a:schemeClr val="tx1"/>
              </a:solidFill>
              <a:round/>
              <a:headEnd/>
              <a:tailEnd type="triangle" w="med" len="med"/>
            </a:ln>
          </p:spPr>
          <p:txBody>
            <a:bodyPr/>
            <a:lstStyle/>
            <a:p>
              <a:endParaRPr lang="zh-TW" altLang="en-US">
                <a:latin typeface="Times New Roman" pitchFamily="18" charset="0"/>
                <a:ea typeface="標楷體" pitchFamily="65" charset="-120"/>
                <a:cs typeface="Times New Roman" pitchFamily="18" charset="0"/>
              </a:endParaRPr>
            </a:p>
          </p:txBody>
        </p:sp>
        <p:sp>
          <p:nvSpPr>
            <p:cNvPr id="141334" name="Line 24"/>
            <p:cNvSpPr>
              <a:spLocks noChangeShapeType="1"/>
            </p:cNvSpPr>
            <p:nvPr/>
          </p:nvSpPr>
          <p:spPr bwMode="auto">
            <a:xfrm>
              <a:off x="1349375" y="5241925"/>
              <a:ext cx="2949575" cy="0"/>
            </a:xfrm>
            <a:prstGeom prst="line">
              <a:avLst/>
            </a:prstGeom>
            <a:noFill/>
            <a:ln w="9525">
              <a:solidFill>
                <a:schemeClr val="tx1"/>
              </a:solidFill>
              <a:round/>
              <a:headEnd/>
              <a:tailEnd type="triangle" w="med" len="med"/>
            </a:ln>
          </p:spPr>
          <p:txBody>
            <a:bodyPr/>
            <a:lstStyle/>
            <a:p>
              <a:endParaRPr lang="zh-TW" altLang="en-US">
                <a:latin typeface="Times New Roman" pitchFamily="18" charset="0"/>
                <a:ea typeface="標楷體" pitchFamily="65" charset="-120"/>
                <a:cs typeface="Times New Roman" pitchFamily="18" charset="0"/>
              </a:endParaRPr>
            </a:p>
          </p:txBody>
        </p:sp>
        <p:sp>
          <p:nvSpPr>
            <p:cNvPr id="141335" name="Line 25"/>
            <p:cNvSpPr>
              <a:spLocks noChangeShapeType="1"/>
            </p:cNvSpPr>
            <p:nvPr/>
          </p:nvSpPr>
          <p:spPr bwMode="auto">
            <a:xfrm>
              <a:off x="1335088" y="4789488"/>
              <a:ext cx="2098675" cy="1570037"/>
            </a:xfrm>
            <a:prstGeom prst="line">
              <a:avLst/>
            </a:prstGeom>
            <a:noFill/>
            <a:ln w="28575">
              <a:solidFill>
                <a:srgbClr val="FF0000"/>
              </a:solidFill>
              <a:round/>
              <a:headEnd/>
              <a:tailEnd/>
            </a:ln>
          </p:spPr>
          <p:txBody>
            <a:bodyPr/>
            <a:lstStyle/>
            <a:p>
              <a:endParaRPr lang="zh-TW" altLang="en-US">
                <a:latin typeface="Times New Roman" pitchFamily="18" charset="0"/>
                <a:ea typeface="標楷體" pitchFamily="65" charset="-120"/>
                <a:cs typeface="Times New Roman" pitchFamily="18" charset="0"/>
              </a:endParaRPr>
            </a:p>
          </p:txBody>
        </p:sp>
        <p:sp>
          <p:nvSpPr>
            <p:cNvPr id="141336" name="Line 26"/>
            <p:cNvSpPr>
              <a:spLocks noChangeShapeType="1"/>
            </p:cNvSpPr>
            <p:nvPr/>
          </p:nvSpPr>
          <p:spPr bwMode="auto">
            <a:xfrm>
              <a:off x="1349375" y="4327525"/>
              <a:ext cx="708025" cy="501650"/>
            </a:xfrm>
            <a:prstGeom prst="line">
              <a:avLst/>
            </a:prstGeom>
            <a:noFill/>
            <a:ln w="28575">
              <a:solidFill>
                <a:schemeClr val="accent2"/>
              </a:solidFill>
              <a:round/>
              <a:headEnd/>
              <a:tailEnd/>
            </a:ln>
          </p:spPr>
          <p:txBody>
            <a:bodyPr/>
            <a:lstStyle/>
            <a:p>
              <a:endParaRPr lang="zh-TW" altLang="en-US">
                <a:latin typeface="Times New Roman" pitchFamily="18" charset="0"/>
                <a:ea typeface="標楷體" pitchFamily="65" charset="-120"/>
                <a:cs typeface="Times New Roman" pitchFamily="18" charset="0"/>
              </a:endParaRPr>
            </a:p>
          </p:txBody>
        </p:sp>
        <p:sp>
          <p:nvSpPr>
            <p:cNvPr id="141337" name="Line 27"/>
            <p:cNvSpPr>
              <a:spLocks noChangeShapeType="1"/>
            </p:cNvSpPr>
            <p:nvPr/>
          </p:nvSpPr>
          <p:spPr bwMode="auto">
            <a:xfrm>
              <a:off x="2057400" y="4830763"/>
              <a:ext cx="1314450" cy="0"/>
            </a:xfrm>
            <a:prstGeom prst="line">
              <a:avLst/>
            </a:prstGeom>
            <a:noFill/>
            <a:ln w="28575">
              <a:solidFill>
                <a:schemeClr val="accent2"/>
              </a:solidFill>
              <a:round/>
              <a:headEnd/>
              <a:tailEnd/>
            </a:ln>
          </p:spPr>
          <p:txBody>
            <a:bodyPr/>
            <a:lstStyle/>
            <a:p>
              <a:endParaRPr lang="zh-TW" altLang="en-US">
                <a:latin typeface="Times New Roman" pitchFamily="18" charset="0"/>
                <a:ea typeface="標楷體" pitchFamily="65" charset="-120"/>
                <a:cs typeface="Times New Roman" pitchFamily="18" charset="0"/>
              </a:endParaRPr>
            </a:p>
          </p:txBody>
        </p:sp>
        <p:sp>
          <p:nvSpPr>
            <p:cNvPr id="141338" name="Line 28"/>
            <p:cNvSpPr>
              <a:spLocks noChangeShapeType="1"/>
            </p:cNvSpPr>
            <p:nvPr/>
          </p:nvSpPr>
          <p:spPr bwMode="auto">
            <a:xfrm flipV="1">
              <a:off x="2508250" y="4805363"/>
              <a:ext cx="0" cy="849312"/>
            </a:xfrm>
            <a:prstGeom prst="line">
              <a:avLst/>
            </a:prstGeom>
            <a:noFill/>
            <a:ln w="9525">
              <a:solidFill>
                <a:schemeClr val="tx1"/>
              </a:solidFill>
              <a:round/>
              <a:headEnd type="triangle" w="med" len="med"/>
              <a:tailEnd type="triangle" w="med" len="med"/>
            </a:ln>
          </p:spPr>
          <p:txBody>
            <a:bodyPr/>
            <a:lstStyle/>
            <a:p>
              <a:endParaRPr lang="zh-TW" altLang="en-US">
                <a:latin typeface="Times New Roman" pitchFamily="18" charset="0"/>
                <a:ea typeface="標楷體" pitchFamily="65" charset="-120"/>
                <a:cs typeface="Times New Roman" pitchFamily="18" charset="0"/>
              </a:endParaRPr>
            </a:p>
          </p:txBody>
        </p:sp>
        <p:sp>
          <p:nvSpPr>
            <p:cNvPr id="141339" name="Line 29"/>
            <p:cNvSpPr>
              <a:spLocks noChangeShapeType="1"/>
            </p:cNvSpPr>
            <p:nvPr/>
          </p:nvSpPr>
          <p:spPr bwMode="auto">
            <a:xfrm>
              <a:off x="3370263" y="4830763"/>
              <a:ext cx="889000" cy="630237"/>
            </a:xfrm>
            <a:prstGeom prst="line">
              <a:avLst/>
            </a:prstGeom>
            <a:noFill/>
            <a:ln w="28575">
              <a:solidFill>
                <a:schemeClr val="accent2"/>
              </a:solidFill>
              <a:round/>
              <a:headEnd/>
              <a:tailEnd/>
            </a:ln>
          </p:spPr>
          <p:txBody>
            <a:bodyPr/>
            <a:lstStyle/>
            <a:p>
              <a:endParaRPr lang="zh-TW" altLang="en-US">
                <a:latin typeface="Times New Roman" pitchFamily="18" charset="0"/>
                <a:ea typeface="標楷體" pitchFamily="65" charset="-120"/>
                <a:cs typeface="Times New Roman" pitchFamily="18" charset="0"/>
              </a:endParaRPr>
            </a:p>
          </p:txBody>
        </p:sp>
        <p:sp>
          <p:nvSpPr>
            <p:cNvPr id="141340" name="Line 30"/>
            <p:cNvSpPr>
              <a:spLocks noChangeShapeType="1"/>
            </p:cNvSpPr>
            <p:nvPr/>
          </p:nvSpPr>
          <p:spPr bwMode="auto">
            <a:xfrm>
              <a:off x="1566863" y="3849688"/>
              <a:ext cx="528637" cy="1120775"/>
            </a:xfrm>
            <a:prstGeom prst="line">
              <a:avLst/>
            </a:prstGeom>
            <a:noFill/>
            <a:ln w="28575">
              <a:solidFill>
                <a:schemeClr val="tx1"/>
              </a:solidFill>
              <a:round/>
              <a:headEnd/>
              <a:tailEnd/>
            </a:ln>
          </p:spPr>
          <p:txBody>
            <a:bodyPr/>
            <a:lstStyle/>
            <a:p>
              <a:endParaRPr lang="zh-TW" altLang="en-US">
                <a:latin typeface="Times New Roman" pitchFamily="18" charset="0"/>
                <a:ea typeface="標楷體" pitchFamily="65" charset="-120"/>
                <a:cs typeface="Times New Roman" pitchFamily="18" charset="0"/>
              </a:endParaRPr>
            </a:p>
          </p:txBody>
        </p:sp>
        <p:sp>
          <p:nvSpPr>
            <p:cNvPr id="141341" name="Line 31"/>
            <p:cNvSpPr>
              <a:spLocks noChangeShapeType="1"/>
            </p:cNvSpPr>
            <p:nvPr/>
          </p:nvSpPr>
          <p:spPr bwMode="auto">
            <a:xfrm>
              <a:off x="2095500" y="4959350"/>
              <a:ext cx="1211263" cy="850900"/>
            </a:xfrm>
            <a:prstGeom prst="line">
              <a:avLst/>
            </a:prstGeom>
            <a:noFill/>
            <a:ln w="28575">
              <a:solidFill>
                <a:schemeClr val="tx1"/>
              </a:solidFill>
              <a:round/>
              <a:headEnd/>
              <a:tailEnd/>
            </a:ln>
          </p:spPr>
          <p:txBody>
            <a:bodyPr/>
            <a:lstStyle/>
            <a:p>
              <a:endParaRPr lang="zh-TW" altLang="en-US">
                <a:latin typeface="Times New Roman" pitchFamily="18" charset="0"/>
                <a:ea typeface="標楷體" pitchFamily="65" charset="-120"/>
                <a:cs typeface="Times New Roman" pitchFamily="18" charset="0"/>
              </a:endParaRPr>
            </a:p>
          </p:txBody>
        </p:sp>
        <p:sp>
          <p:nvSpPr>
            <p:cNvPr id="141342" name="Line 32"/>
            <p:cNvSpPr>
              <a:spLocks noChangeShapeType="1"/>
            </p:cNvSpPr>
            <p:nvPr/>
          </p:nvSpPr>
          <p:spPr bwMode="auto">
            <a:xfrm>
              <a:off x="3308350" y="5808663"/>
              <a:ext cx="269875" cy="708025"/>
            </a:xfrm>
            <a:prstGeom prst="line">
              <a:avLst/>
            </a:prstGeom>
            <a:noFill/>
            <a:ln w="28575">
              <a:solidFill>
                <a:schemeClr val="tx1"/>
              </a:solidFill>
              <a:round/>
              <a:headEnd/>
              <a:tailEnd/>
            </a:ln>
          </p:spPr>
          <p:txBody>
            <a:bodyPr/>
            <a:lstStyle/>
            <a:p>
              <a:endParaRPr lang="zh-TW" altLang="en-US">
                <a:latin typeface="Times New Roman" pitchFamily="18" charset="0"/>
                <a:ea typeface="標楷體" pitchFamily="65" charset="-120"/>
                <a:cs typeface="Times New Roman" pitchFamily="18" charset="0"/>
              </a:endParaRPr>
            </a:p>
          </p:txBody>
        </p:sp>
        <p:sp>
          <p:nvSpPr>
            <p:cNvPr id="141343" name="Text Box 33"/>
            <p:cNvSpPr txBox="1">
              <a:spLocks noChangeArrowheads="1"/>
            </p:cNvSpPr>
            <p:nvPr/>
          </p:nvSpPr>
          <p:spPr bwMode="auto">
            <a:xfrm>
              <a:off x="2466975" y="4895850"/>
              <a:ext cx="351378" cy="369332"/>
            </a:xfrm>
            <a:prstGeom prst="rect">
              <a:avLst/>
            </a:prstGeom>
            <a:noFill/>
            <a:ln w="9525">
              <a:noFill/>
              <a:miter lim="800000"/>
              <a:headEnd/>
              <a:tailEnd/>
            </a:ln>
          </p:spPr>
          <p:txBody>
            <a:bodyPr wrap="none">
              <a:spAutoFit/>
            </a:bodyPr>
            <a:lstStyle/>
            <a:p>
              <a:r>
                <a:rPr lang="en-US" altLang="zh-TW" i="1">
                  <a:latin typeface="Times New Roman" pitchFamily="18" charset="0"/>
                  <a:ea typeface="標楷體" pitchFamily="65" charset="-120"/>
                  <a:cs typeface="Times New Roman" pitchFamily="18" charset="0"/>
                </a:rPr>
                <a:t>u</a:t>
              </a:r>
              <a:r>
                <a:rPr lang="en-US" altLang="zh-TW" i="1" baseline="-25000">
                  <a:latin typeface="Times New Roman" pitchFamily="18" charset="0"/>
                  <a:ea typeface="標楷體" pitchFamily="65" charset="-120"/>
                  <a:cs typeface="Times New Roman" pitchFamily="18" charset="0"/>
                </a:rPr>
                <a:t>I</a:t>
              </a:r>
            </a:p>
          </p:txBody>
        </p:sp>
        <p:sp>
          <p:nvSpPr>
            <p:cNvPr id="141344" name="Text Box 34"/>
            <p:cNvSpPr txBox="1">
              <a:spLocks noChangeArrowheads="1"/>
            </p:cNvSpPr>
            <p:nvPr/>
          </p:nvSpPr>
          <p:spPr bwMode="auto">
            <a:xfrm>
              <a:off x="1952625" y="4419600"/>
              <a:ext cx="274434" cy="369332"/>
            </a:xfrm>
            <a:prstGeom prst="rect">
              <a:avLst/>
            </a:prstGeom>
            <a:noFill/>
            <a:ln w="9525">
              <a:noFill/>
              <a:miter lim="800000"/>
              <a:headEnd/>
              <a:tailEnd/>
            </a:ln>
          </p:spPr>
          <p:txBody>
            <a:bodyPr wrap="none">
              <a:spAutoFit/>
            </a:bodyPr>
            <a:lstStyle/>
            <a:p>
              <a:r>
                <a:rPr lang="en-US" altLang="zh-TW" i="1">
                  <a:latin typeface="Times New Roman" pitchFamily="18" charset="0"/>
                  <a:ea typeface="標楷體" pitchFamily="65" charset="-120"/>
                  <a:cs typeface="Times New Roman" pitchFamily="18" charset="0"/>
                </a:rPr>
                <a:t>z</a:t>
              </a:r>
            </a:p>
          </p:txBody>
        </p:sp>
        <p:sp>
          <p:nvSpPr>
            <p:cNvPr id="141345" name="Text Box 35"/>
            <p:cNvSpPr txBox="1">
              <a:spLocks noChangeArrowheads="1"/>
            </p:cNvSpPr>
            <p:nvPr/>
          </p:nvSpPr>
          <p:spPr bwMode="auto">
            <a:xfrm>
              <a:off x="3189288" y="4394200"/>
              <a:ext cx="300082" cy="369332"/>
            </a:xfrm>
            <a:prstGeom prst="rect">
              <a:avLst/>
            </a:prstGeom>
            <a:noFill/>
            <a:ln w="9525">
              <a:noFill/>
              <a:miter lim="800000"/>
              <a:headEnd/>
              <a:tailEnd/>
            </a:ln>
          </p:spPr>
          <p:txBody>
            <a:bodyPr wrap="none">
              <a:spAutoFit/>
            </a:bodyPr>
            <a:lstStyle/>
            <a:p>
              <a:r>
                <a:rPr lang="en-US" altLang="zh-TW" i="1">
                  <a:latin typeface="Times New Roman" pitchFamily="18" charset="0"/>
                  <a:ea typeface="標楷體" pitchFamily="65" charset="-120"/>
                  <a:cs typeface="Times New Roman" pitchFamily="18" charset="0"/>
                </a:rPr>
                <a:t>p</a:t>
              </a:r>
            </a:p>
          </p:txBody>
        </p:sp>
        <p:sp>
          <p:nvSpPr>
            <p:cNvPr id="141346" name="Text Box 36"/>
            <p:cNvSpPr txBox="1">
              <a:spLocks noChangeArrowheads="1"/>
            </p:cNvSpPr>
            <p:nvPr/>
          </p:nvSpPr>
          <p:spPr bwMode="auto">
            <a:xfrm>
              <a:off x="2506663" y="5849938"/>
              <a:ext cx="351378" cy="369332"/>
            </a:xfrm>
            <a:prstGeom prst="rect">
              <a:avLst/>
            </a:prstGeom>
            <a:noFill/>
            <a:ln w="9525">
              <a:noFill/>
              <a:miter lim="800000"/>
              <a:headEnd/>
              <a:tailEnd/>
            </a:ln>
          </p:spPr>
          <p:txBody>
            <a:bodyPr wrap="none">
              <a:spAutoFit/>
            </a:bodyPr>
            <a:lstStyle/>
            <a:p>
              <a:r>
                <a:rPr lang="en-US" altLang="zh-TW">
                  <a:latin typeface="Times New Roman" pitchFamily="18" charset="0"/>
                  <a:ea typeface="標楷體" pitchFamily="65" charset="-120"/>
                  <a:cs typeface="Times New Roman" pitchFamily="18" charset="0"/>
                </a:rPr>
                <a:t>H</a:t>
              </a:r>
            </a:p>
          </p:txBody>
        </p:sp>
        <p:sp>
          <p:nvSpPr>
            <p:cNvPr id="141347" name="Text Box 37"/>
            <p:cNvSpPr txBox="1">
              <a:spLocks noChangeArrowheads="1"/>
            </p:cNvSpPr>
            <p:nvPr/>
          </p:nvSpPr>
          <p:spPr bwMode="auto">
            <a:xfrm>
              <a:off x="3665538" y="4754563"/>
              <a:ext cx="402674" cy="369332"/>
            </a:xfrm>
            <a:prstGeom prst="rect">
              <a:avLst/>
            </a:prstGeom>
            <a:noFill/>
            <a:ln w="9525">
              <a:noFill/>
              <a:miter lim="800000"/>
              <a:headEnd/>
              <a:tailEnd/>
            </a:ln>
          </p:spPr>
          <p:txBody>
            <a:bodyPr wrap="none">
              <a:spAutoFit/>
            </a:bodyPr>
            <a:lstStyle/>
            <a:p>
              <a:r>
                <a:rPr lang="en-US" altLang="zh-TW" i="1">
                  <a:latin typeface="Times New Roman" pitchFamily="18" charset="0"/>
                  <a:ea typeface="標楷體" pitchFamily="65" charset="-120"/>
                  <a:cs typeface="Times New Roman" pitchFamily="18" charset="0"/>
                </a:rPr>
                <a:t>G</a:t>
              </a:r>
              <a:r>
                <a:rPr lang="en-US" altLang="zh-TW" i="1" baseline="-25000">
                  <a:latin typeface="Times New Roman" pitchFamily="18" charset="0"/>
                  <a:ea typeface="標楷體" pitchFamily="65" charset="-120"/>
                  <a:cs typeface="Times New Roman" pitchFamily="18" charset="0"/>
                </a:rPr>
                <a:t>I</a:t>
              </a:r>
            </a:p>
          </p:txBody>
        </p:sp>
        <p:sp>
          <p:nvSpPr>
            <p:cNvPr id="141348" name="Text Box 38"/>
            <p:cNvSpPr txBox="1">
              <a:spLocks noChangeArrowheads="1"/>
            </p:cNvSpPr>
            <p:nvPr/>
          </p:nvSpPr>
          <p:spPr bwMode="auto">
            <a:xfrm>
              <a:off x="1489075" y="3570288"/>
              <a:ext cx="569387" cy="369332"/>
            </a:xfrm>
            <a:prstGeom prst="rect">
              <a:avLst/>
            </a:prstGeom>
            <a:noFill/>
            <a:ln w="9525">
              <a:noFill/>
              <a:miter lim="800000"/>
              <a:headEnd/>
              <a:tailEnd/>
            </a:ln>
          </p:spPr>
          <p:txBody>
            <a:bodyPr wrap="none">
              <a:spAutoFit/>
            </a:bodyPr>
            <a:lstStyle/>
            <a:p>
              <a:r>
                <a:rPr lang="en-US" altLang="zh-TW">
                  <a:latin typeface="Times New Roman" pitchFamily="18" charset="0"/>
                  <a:ea typeface="標楷體" pitchFamily="65" charset="-120"/>
                  <a:cs typeface="Times New Roman" pitchFamily="18" charset="0"/>
                </a:rPr>
                <a:t>G</a:t>
              </a:r>
              <a:r>
                <a:rPr lang="en-US" altLang="zh-TW" baseline="-25000">
                  <a:latin typeface="Times New Roman" pitchFamily="18" charset="0"/>
                  <a:ea typeface="標楷體" pitchFamily="65" charset="-120"/>
                  <a:cs typeface="Times New Roman" pitchFamily="18" charset="0"/>
                </a:rPr>
                <a:t>I</a:t>
              </a:r>
              <a:r>
                <a:rPr lang="en-US" altLang="zh-TW">
                  <a:latin typeface="Times New Roman" pitchFamily="18" charset="0"/>
                  <a:ea typeface="標楷體" pitchFamily="65" charset="-120"/>
                  <a:cs typeface="Times New Roman" pitchFamily="18" charset="0"/>
                </a:rPr>
                <a:t>H</a:t>
              </a:r>
            </a:p>
          </p:txBody>
        </p:sp>
        <p:sp>
          <p:nvSpPr>
            <p:cNvPr id="37" name="文字方塊 36"/>
            <p:cNvSpPr txBox="1"/>
            <p:nvPr/>
          </p:nvSpPr>
          <p:spPr>
            <a:xfrm>
              <a:off x="2292350" y="3848100"/>
              <a:ext cx="1963486" cy="400110"/>
            </a:xfrm>
            <a:prstGeom prst="rect">
              <a:avLst/>
            </a:prstGeom>
            <a:noFill/>
          </p:spPr>
          <p:txBody>
            <a:bodyPr wrap="none">
              <a:spAutoFit/>
            </a:bodyPr>
            <a:lstStyle/>
            <a:p>
              <a:pPr>
                <a:defRPr/>
              </a:pPr>
              <a:r>
                <a:rPr lang="en-US" altLang="zh-TW" sz="2000" b="1" dirty="0">
                  <a:solidFill>
                    <a:schemeClr val="accent2">
                      <a:lumMod val="75000"/>
                    </a:schemeClr>
                  </a:solidFill>
                  <a:latin typeface="Times New Roman" pitchFamily="18" charset="0"/>
                  <a:ea typeface="標楷體" pitchFamily="65" charset="-120"/>
                  <a:cs typeface="Times New Roman" pitchFamily="18" charset="0"/>
                </a:rPr>
                <a:t>(P, PI or Type 2)</a:t>
              </a:r>
              <a:endParaRPr lang="zh-TW" altLang="en-US" sz="2000" b="1" dirty="0">
                <a:solidFill>
                  <a:schemeClr val="accent2">
                    <a:lumMod val="75000"/>
                  </a:schemeClr>
                </a:solidFill>
                <a:latin typeface="Times New Roman" pitchFamily="18" charset="0"/>
                <a:ea typeface="標楷體" pitchFamily="65" charset="-120"/>
                <a:cs typeface="Times New Roman" pitchFamily="18" charset="0"/>
              </a:endParaRPr>
            </a:p>
          </p:txBody>
        </p:sp>
        <p:sp>
          <p:nvSpPr>
            <p:cNvPr id="141351" name="文字方塊 37"/>
            <p:cNvSpPr txBox="1">
              <a:spLocks noChangeArrowheads="1"/>
            </p:cNvSpPr>
            <p:nvPr/>
          </p:nvSpPr>
          <p:spPr bwMode="auto">
            <a:xfrm>
              <a:off x="3679825" y="5605463"/>
              <a:ext cx="816185" cy="369332"/>
            </a:xfrm>
            <a:prstGeom prst="rect">
              <a:avLst/>
            </a:prstGeom>
            <a:solidFill>
              <a:srgbClr val="FFFF00"/>
            </a:solidFill>
            <a:ln w="9525">
              <a:noFill/>
              <a:miter lim="800000"/>
              <a:headEnd/>
              <a:tailEnd/>
            </a:ln>
          </p:spPr>
          <p:txBody>
            <a:bodyPr wrap="none">
              <a:spAutoFit/>
            </a:bodyPr>
            <a:lstStyle/>
            <a:p>
              <a:r>
                <a:rPr lang="en-US" altLang="zh-TW">
                  <a:latin typeface="Times New Roman" pitchFamily="18" charset="0"/>
                  <a:ea typeface="標楷體" pitchFamily="65" charset="-120"/>
                  <a:cs typeface="Times New Roman" pitchFamily="18" charset="0"/>
                </a:rPr>
                <a:t>Type 2</a:t>
              </a:r>
              <a:endParaRPr lang="zh-TW" altLang="en-US">
                <a:latin typeface="Times New Roman" pitchFamily="18" charset="0"/>
                <a:ea typeface="標楷體" pitchFamily="65" charset="-120"/>
                <a:cs typeface="Times New Roman" pitchFamily="18" charset="0"/>
              </a:endParaRPr>
            </a:p>
          </p:txBody>
        </p:sp>
      </p:grpSp>
      <p:graphicFrame>
        <p:nvGraphicFramePr>
          <p:cNvPr id="141315" name="Object 39"/>
          <p:cNvGraphicFramePr>
            <a:graphicFrameLocks noChangeAspect="1"/>
          </p:cNvGraphicFramePr>
          <p:nvPr/>
        </p:nvGraphicFramePr>
        <p:xfrm>
          <a:off x="5753100" y="4337050"/>
          <a:ext cx="2205038" cy="1054100"/>
        </p:xfrm>
        <a:graphic>
          <a:graphicData uri="http://schemas.openxmlformats.org/presentationml/2006/ole">
            <mc:AlternateContent xmlns:mc="http://schemas.openxmlformats.org/markup-compatibility/2006">
              <mc:Choice xmlns:v="urn:schemas-microsoft-com:vml" Requires="v">
                <p:oleObj spid="_x0000_s47671" name="Equation" r:id="rId6" imgW="1701720" imgH="812520" progId="Equation.3">
                  <p:embed/>
                </p:oleObj>
              </mc:Choice>
              <mc:Fallback>
                <p:oleObj name="Equation" r:id="rId6" imgW="1701720" imgH="812520" progId="Equation.3">
                  <p:embed/>
                  <p:pic>
                    <p:nvPicPr>
                      <p:cNvPr id="0" name="Object 3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53100" y="4337050"/>
                        <a:ext cx="2205038" cy="1054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1352" name="文字方塊 39"/>
          <p:cNvSpPr txBox="1">
            <a:spLocks noChangeArrowheads="1"/>
          </p:cNvSpPr>
          <p:nvPr/>
        </p:nvSpPr>
        <p:spPr bwMode="auto">
          <a:xfrm>
            <a:off x="4346575" y="4524375"/>
            <a:ext cx="1068947" cy="369332"/>
          </a:xfrm>
          <a:prstGeom prst="rect">
            <a:avLst/>
          </a:prstGeom>
          <a:solidFill>
            <a:srgbClr val="FFFF00"/>
          </a:solidFill>
          <a:ln w="9525">
            <a:noFill/>
            <a:miter lim="800000"/>
            <a:headEnd/>
            <a:tailEnd/>
          </a:ln>
        </p:spPr>
        <p:txBody>
          <a:bodyPr wrap="none">
            <a:spAutoFit/>
          </a:bodyPr>
          <a:lstStyle/>
          <a:p>
            <a:r>
              <a:rPr lang="en-US" altLang="zh-TW">
                <a:latin typeface="Times New Roman" pitchFamily="18" charset="0"/>
                <a:ea typeface="標楷體" pitchFamily="65" charset="-120"/>
                <a:cs typeface="Times New Roman" pitchFamily="18" charset="0"/>
              </a:rPr>
              <a:t>P (</a:t>
            </a:r>
            <a:r>
              <a:rPr lang="en-US" altLang="zh-TW" i="1">
                <a:latin typeface="Times New Roman" pitchFamily="18" charset="0"/>
                <a:ea typeface="標楷體" pitchFamily="65" charset="-120"/>
                <a:cs typeface="Times New Roman" pitchFamily="18" charset="0"/>
              </a:rPr>
              <a:t>G</a:t>
            </a:r>
            <a:r>
              <a:rPr lang="en-US" altLang="zh-TW" i="1" baseline="-25000">
                <a:latin typeface="Times New Roman" pitchFamily="18" charset="0"/>
                <a:ea typeface="標楷體" pitchFamily="65" charset="-120"/>
                <a:cs typeface="Times New Roman" pitchFamily="18" charset="0"/>
              </a:rPr>
              <a:t>I</a:t>
            </a:r>
            <a:r>
              <a:rPr lang="en-US" altLang="zh-TW" i="1">
                <a:latin typeface="Times New Roman" pitchFamily="18" charset="0"/>
                <a:ea typeface="標楷體" pitchFamily="65" charset="-120"/>
                <a:cs typeface="Times New Roman" pitchFamily="18" charset="0"/>
              </a:rPr>
              <a:t>=k</a:t>
            </a:r>
            <a:r>
              <a:rPr lang="en-US" altLang="zh-TW" i="1" baseline="-25000">
                <a:latin typeface="Times New Roman" pitchFamily="18" charset="0"/>
                <a:ea typeface="標楷體" pitchFamily="65" charset="-120"/>
                <a:cs typeface="Times New Roman" pitchFamily="18" charset="0"/>
              </a:rPr>
              <a:t>1</a:t>
            </a:r>
            <a:r>
              <a:rPr lang="en-US" altLang="zh-TW">
                <a:latin typeface="Times New Roman" pitchFamily="18" charset="0"/>
                <a:ea typeface="標楷體" pitchFamily="65" charset="-120"/>
                <a:cs typeface="Times New Roman" pitchFamily="18" charset="0"/>
              </a:rPr>
              <a:t>)</a:t>
            </a:r>
            <a:endParaRPr lang="zh-TW" altLang="en-US">
              <a:latin typeface="Times New Roman" pitchFamily="18" charset="0"/>
              <a:ea typeface="標楷體" pitchFamily="65" charset="-120"/>
              <a:cs typeface="Times New Roman" pitchFamily="18" charset="0"/>
            </a:endParaRPr>
          </a:p>
        </p:txBody>
      </p:sp>
      <p:sp>
        <p:nvSpPr>
          <p:cNvPr id="141353" name="Text Box 52"/>
          <p:cNvSpPr txBox="1">
            <a:spLocks noChangeArrowheads="1"/>
          </p:cNvSpPr>
          <p:nvPr/>
        </p:nvSpPr>
        <p:spPr bwMode="auto">
          <a:xfrm>
            <a:off x="4602163" y="5354638"/>
            <a:ext cx="4280339" cy="424732"/>
          </a:xfrm>
          <a:prstGeom prst="rect">
            <a:avLst/>
          </a:prstGeom>
          <a:noFill/>
          <a:ln w="9525">
            <a:noFill/>
            <a:miter lim="800000"/>
            <a:headEnd/>
            <a:tailEnd/>
          </a:ln>
        </p:spPr>
        <p:txBody>
          <a:bodyPr wrap="none">
            <a:spAutoFit/>
          </a:bodyPr>
          <a:lstStyle/>
          <a:p>
            <a:pPr>
              <a:lnSpc>
                <a:spcPct val="120000"/>
              </a:lnSpc>
            </a:pPr>
            <a:r>
              <a:rPr lang="en-US" altLang="zh-TW" i="1">
                <a:latin typeface="Times New Roman" pitchFamily="18" charset="0"/>
                <a:ea typeface="標楷體" pitchFamily="65" charset="-120"/>
                <a:cs typeface="Times New Roman" pitchFamily="18" charset="0"/>
              </a:rPr>
              <a:t>u</a:t>
            </a:r>
            <a:r>
              <a:rPr lang="en-US" altLang="zh-TW" i="1" baseline="-25000">
                <a:latin typeface="Times New Roman" pitchFamily="18" charset="0"/>
                <a:ea typeface="標楷體" pitchFamily="65" charset="-120"/>
                <a:cs typeface="Times New Roman" pitchFamily="18" charset="0"/>
              </a:rPr>
              <a:t>i</a:t>
            </a:r>
            <a:r>
              <a:rPr lang="en-US" altLang="zh-TW" i="1">
                <a:latin typeface="Times New Roman" pitchFamily="18" charset="0"/>
                <a:ea typeface="標楷體" pitchFamily="65" charset="-120"/>
                <a:cs typeface="Times New Roman" pitchFamily="18" charset="0"/>
              </a:rPr>
              <a:t> </a:t>
            </a:r>
            <a:r>
              <a:rPr lang="en-US" altLang="zh-TW">
                <a:latin typeface="Times New Roman" pitchFamily="18" charset="0"/>
                <a:ea typeface="標楷體" pitchFamily="65" charset="-120"/>
                <a:cs typeface="Times New Roman" pitchFamily="18" charset="0"/>
              </a:rPr>
              <a:t>: Current loop bandwidth  can be set by </a:t>
            </a:r>
            <a:r>
              <a:rPr lang="en-US" altLang="zh-TW" i="1">
                <a:latin typeface="Times New Roman" pitchFamily="18" charset="0"/>
                <a:ea typeface="標楷體" pitchFamily="65" charset="-120"/>
                <a:cs typeface="Times New Roman" pitchFamily="18" charset="0"/>
              </a:rPr>
              <a:t>k</a:t>
            </a:r>
            <a:r>
              <a:rPr lang="en-US" altLang="zh-TW" i="1" baseline="-25000">
                <a:latin typeface="Times New Roman" pitchFamily="18" charset="0"/>
                <a:ea typeface="標楷體" pitchFamily="65" charset="-120"/>
                <a:cs typeface="Times New Roman" pitchFamily="18" charset="0"/>
              </a:rPr>
              <a:t>1</a:t>
            </a:r>
          </a:p>
        </p:txBody>
      </p:sp>
      <p:grpSp>
        <p:nvGrpSpPr>
          <p:cNvPr id="42" name="群組 41"/>
          <p:cNvGrpSpPr/>
          <p:nvPr/>
        </p:nvGrpSpPr>
        <p:grpSpPr>
          <a:xfrm>
            <a:off x="6197599" y="905934"/>
            <a:ext cx="516466" cy="465667"/>
            <a:chOff x="423333" y="1710266"/>
            <a:chExt cx="516466" cy="465667"/>
          </a:xfrm>
        </p:grpSpPr>
        <p:sp>
          <p:nvSpPr>
            <p:cNvPr id="43" name="橢圓 42"/>
            <p:cNvSpPr/>
            <p:nvPr/>
          </p:nvSpPr>
          <p:spPr>
            <a:xfrm>
              <a:off x="423333" y="1710266"/>
              <a:ext cx="516466" cy="465667"/>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4" name="文字方塊 43"/>
            <p:cNvSpPr txBox="1"/>
            <p:nvPr/>
          </p:nvSpPr>
          <p:spPr>
            <a:xfrm>
              <a:off x="533400" y="1769534"/>
              <a:ext cx="301686" cy="369332"/>
            </a:xfrm>
            <a:prstGeom prst="rect">
              <a:avLst/>
            </a:prstGeom>
            <a:noFill/>
          </p:spPr>
          <p:txBody>
            <a:bodyPr wrap="none" rtlCol="0">
              <a:spAutoFit/>
            </a:bodyPr>
            <a:lstStyle/>
            <a:p>
              <a:r>
                <a:rPr lang="en-US" altLang="zh-TW" dirty="0" smtClean="0">
                  <a:latin typeface="Times New Roman" panose="02020603050405020304" pitchFamily="18" charset="0"/>
                  <a:cs typeface="Times New Roman" panose="02020603050405020304" pitchFamily="18" charset="0"/>
                </a:rPr>
                <a:t>2</a:t>
              </a:r>
              <a:endParaRPr lang="zh-TW" altLang="en-US" dirty="0">
                <a:latin typeface="Times New Roman" panose="02020603050405020304" pitchFamily="18" charset="0"/>
                <a:cs typeface="Times New Roman" panose="02020603050405020304" pitchFamily="18" charset="0"/>
              </a:endParaRPr>
            </a:p>
          </p:txBody>
        </p:sp>
      </p:gr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40" name="投影片編號版面配置區 3"/>
          <p:cNvSpPr>
            <a:spLocks noGrp="1"/>
          </p:cNvSpPr>
          <p:nvPr>
            <p:ph type="sldNum" sz="quarter" idx="12"/>
          </p:nvPr>
        </p:nvSpPr>
        <p:spPr>
          <a:noFill/>
        </p:spPr>
        <p:txBody>
          <a:bodyPr/>
          <a:lstStyle/>
          <a:p>
            <a:fld id="{BEBC4A02-FE8D-4636-B258-55A5F4813584}" type="slidenum">
              <a:rPr lang="en-US" altLang="zh-TW" smtClean="0">
                <a:latin typeface="Times New Roman" pitchFamily="18" charset="0"/>
                <a:ea typeface="標楷體" pitchFamily="65" charset="-120"/>
                <a:cs typeface="Times New Roman" pitchFamily="18" charset="0"/>
              </a:rPr>
              <a:pPr/>
              <a:t>52</a:t>
            </a:fld>
            <a:endParaRPr lang="en-US" altLang="zh-TW" smtClean="0">
              <a:latin typeface="Times New Roman" pitchFamily="18" charset="0"/>
              <a:ea typeface="標楷體" pitchFamily="65" charset="-120"/>
              <a:cs typeface="Times New Roman" pitchFamily="18" charset="0"/>
            </a:endParaRPr>
          </a:p>
        </p:txBody>
      </p:sp>
      <p:sp>
        <p:nvSpPr>
          <p:cNvPr id="142341" name="Rectangle 64"/>
          <p:cNvSpPr>
            <a:spLocks noChangeArrowheads="1"/>
          </p:cNvSpPr>
          <p:nvPr/>
        </p:nvSpPr>
        <p:spPr bwMode="auto">
          <a:xfrm>
            <a:off x="270933" y="192617"/>
            <a:ext cx="3368871" cy="461665"/>
          </a:xfrm>
          <a:prstGeom prst="rect">
            <a:avLst/>
          </a:prstGeom>
          <a:noFill/>
          <a:ln w="9525">
            <a:noFill/>
            <a:miter lim="800000"/>
            <a:headEnd/>
            <a:tailEnd/>
          </a:ln>
        </p:spPr>
        <p:txBody>
          <a:bodyPr wrap="none">
            <a:spAutoFit/>
          </a:bodyPr>
          <a:lstStyle/>
          <a:p>
            <a:r>
              <a:rPr lang="en-US" altLang="zh-TW" sz="2400" b="1" dirty="0">
                <a:solidFill>
                  <a:srgbClr val="FF0000"/>
                </a:solidFill>
                <a:latin typeface="Times New Roman" pitchFamily="18" charset="0"/>
                <a:ea typeface="標楷體" pitchFamily="65" charset="-120"/>
                <a:cs typeface="Times New Roman" pitchFamily="18" charset="0"/>
              </a:rPr>
              <a:t> </a:t>
            </a:r>
            <a:r>
              <a:rPr lang="en-US" altLang="zh-TW" sz="2400" b="1" dirty="0" smtClean="0">
                <a:solidFill>
                  <a:srgbClr val="FF0000"/>
                </a:solidFill>
                <a:latin typeface="Times New Roman" pitchFamily="18" charset="0"/>
                <a:ea typeface="標楷體" pitchFamily="65" charset="-120"/>
                <a:cs typeface="Times New Roman" pitchFamily="18" charset="0"/>
              </a:rPr>
              <a:t>Output Voltage Control</a:t>
            </a:r>
            <a:endParaRPr lang="zh-TW" altLang="en-US" sz="2400" b="1" dirty="0">
              <a:solidFill>
                <a:srgbClr val="FF0000"/>
              </a:solidFill>
              <a:latin typeface="Times New Roman" pitchFamily="18" charset="0"/>
              <a:ea typeface="標楷體" pitchFamily="65" charset="-120"/>
              <a:cs typeface="Times New Roman" pitchFamily="18" charset="0"/>
            </a:endParaRPr>
          </a:p>
        </p:txBody>
      </p:sp>
      <p:pic>
        <p:nvPicPr>
          <p:cNvPr id="142342" name="Picture 66"/>
          <p:cNvPicPr>
            <a:picLocks noChangeAspect="1" noChangeArrowheads="1"/>
          </p:cNvPicPr>
          <p:nvPr/>
        </p:nvPicPr>
        <p:blipFill>
          <a:blip r:embed="rId3" cstate="print"/>
          <a:srcRect/>
          <a:stretch>
            <a:fillRect/>
          </a:stretch>
        </p:blipFill>
        <p:spPr bwMode="auto">
          <a:xfrm>
            <a:off x="1257300" y="1300163"/>
            <a:ext cx="5915025" cy="2279650"/>
          </a:xfrm>
          <a:prstGeom prst="rect">
            <a:avLst/>
          </a:prstGeom>
          <a:noFill/>
          <a:ln w="9525">
            <a:noFill/>
            <a:miter lim="800000"/>
            <a:headEnd/>
            <a:tailEnd/>
          </a:ln>
        </p:spPr>
      </p:pic>
      <p:sp>
        <p:nvSpPr>
          <p:cNvPr id="142343" name="Line 67"/>
          <p:cNvSpPr>
            <a:spLocks noChangeShapeType="1"/>
          </p:cNvSpPr>
          <p:nvPr/>
        </p:nvSpPr>
        <p:spPr bwMode="auto">
          <a:xfrm flipH="1">
            <a:off x="3709988" y="942975"/>
            <a:ext cx="712787" cy="766763"/>
          </a:xfrm>
          <a:prstGeom prst="line">
            <a:avLst/>
          </a:prstGeom>
          <a:noFill/>
          <a:ln w="38100">
            <a:solidFill>
              <a:srgbClr val="009900"/>
            </a:solidFill>
            <a:round/>
            <a:headEnd/>
            <a:tailEnd type="triangle" w="med" len="med"/>
          </a:ln>
        </p:spPr>
        <p:txBody>
          <a:bodyPr/>
          <a:lstStyle/>
          <a:p>
            <a:endParaRPr lang="zh-TW" altLang="en-US">
              <a:latin typeface="Times New Roman" pitchFamily="18" charset="0"/>
              <a:ea typeface="標楷體" pitchFamily="65" charset="-120"/>
              <a:cs typeface="Times New Roman" pitchFamily="18" charset="0"/>
            </a:endParaRPr>
          </a:p>
        </p:txBody>
      </p:sp>
      <p:sp>
        <p:nvSpPr>
          <p:cNvPr id="142344" name="Line 68"/>
          <p:cNvSpPr>
            <a:spLocks noChangeShapeType="1"/>
          </p:cNvSpPr>
          <p:nvPr/>
        </p:nvSpPr>
        <p:spPr bwMode="auto">
          <a:xfrm flipV="1">
            <a:off x="1558925" y="2865438"/>
            <a:ext cx="685800" cy="885825"/>
          </a:xfrm>
          <a:prstGeom prst="line">
            <a:avLst/>
          </a:prstGeom>
          <a:noFill/>
          <a:ln w="38100">
            <a:solidFill>
              <a:srgbClr val="009900"/>
            </a:solidFill>
            <a:round/>
            <a:headEnd/>
            <a:tailEnd type="triangle" w="med" len="med"/>
          </a:ln>
        </p:spPr>
        <p:txBody>
          <a:bodyPr/>
          <a:lstStyle/>
          <a:p>
            <a:endParaRPr lang="zh-TW" altLang="en-US">
              <a:latin typeface="Times New Roman" pitchFamily="18" charset="0"/>
              <a:ea typeface="標楷體" pitchFamily="65" charset="-120"/>
              <a:cs typeface="Times New Roman" pitchFamily="18" charset="0"/>
            </a:endParaRPr>
          </a:p>
        </p:txBody>
      </p:sp>
      <p:sp>
        <p:nvSpPr>
          <p:cNvPr id="142345" name="Line 69"/>
          <p:cNvSpPr>
            <a:spLocks noChangeShapeType="1"/>
          </p:cNvSpPr>
          <p:nvPr/>
        </p:nvSpPr>
        <p:spPr bwMode="auto">
          <a:xfrm flipV="1">
            <a:off x="3294063" y="2825750"/>
            <a:ext cx="430212" cy="1290638"/>
          </a:xfrm>
          <a:prstGeom prst="line">
            <a:avLst/>
          </a:prstGeom>
          <a:noFill/>
          <a:ln w="38100">
            <a:solidFill>
              <a:srgbClr val="009900"/>
            </a:solidFill>
            <a:round/>
            <a:headEnd/>
            <a:tailEnd type="triangle" w="med" len="med"/>
          </a:ln>
        </p:spPr>
        <p:txBody>
          <a:bodyPr/>
          <a:lstStyle/>
          <a:p>
            <a:endParaRPr lang="zh-TW" altLang="en-US">
              <a:latin typeface="Times New Roman" pitchFamily="18" charset="0"/>
              <a:ea typeface="標楷體" pitchFamily="65" charset="-120"/>
              <a:cs typeface="Times New Roman" pitchFamily="18" charset="0"/>
            </a:endParaRPr>
          </a:p>
        </p:txBody>
      </p:sp>
      <p:graphicFrame>
        <p:nvGraphicFramePr>
          <p:cNvPr id="142338" name="Object 70"/>
          <p:cNvGraphicFramePr>
            <a:graphicFrameLocks noChangeAspect="1"/>
          </p:cNvGraphicFramePr>
          <p:nvPr/>
        </p:nvGraphicFramePr>
        <p:xfrm>
          <a:off x="6032500" y="1087438"/>
          <a:ext cx="1819275" cy="515937"/>
        </p:xfrm>
        <a:graphic>
          <a:graphicData uri="http://schemas.openxmlformats.org/presentationml/2006/ole">
            <mc:AlternateContent xmlns:mc="http://schemas.openxmlformats.org/markup-compatibility/2006">
              <mc:Choice xmlns:v="urn:schemas-microsoft-com:vml" Requires="v">
                <p:oleObj spid="_x0000_s48694" r:id="rId4" imgW="1612900" imgH="457200" progId="Equation.3">
                  <p:embed/>
                </p:oleObj>
              </mc:Choice>
              <mc:Fallback>
                <p:oleObj r:id="rId4" imgW="1612900" imgH="457200" progId="Equation.3">
                  <p:embed/>
                  <p:pic>
                    <p:nvPicPr>
                      <p:cNvPr id="0" name="Object 7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32500" y="1087438"/>
                        <a:ext cx="1819275" cy="5159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2346" name="Line 71"/>
          <p:cNvSpPr>
            <a:spLocks noChangeShapeType="1"/>
          </p:cNvSpPr>
          <p:nvPr/>
        </p:nvSpPr>
        <p:spPr bwMode="auto">
          <a:xfrm flipH="1">
            <a:off x="5983288" y="1666875"/>
            <a:ext cx="377825" cy="444500"/>
          </a:xfrm>
          <a:prstGeom prst="line">
            <a:avLst/>
          </a:prstGeom>
          <a:noFill/>
          <a:ln w="38100">
            <a:solidFill>
              <a:srgbClr val="009900"/>
            </a:solidFill>
            <a:round/>
            <a:headEnd/>
            <a:tailEnd type="triangle" w="med" len="med"/>
          </a:ln>
        </p:spPr>
        <p:txBody>
          <a:bodyPr/>
          <a:lstStyle/>
          <a:p>
            <a:endParaRPr lang="zh-TW" altLang="en-US">
              <a:latin typeface="Times New Roman" pitchFamily="18" charset="0"/>
              <a:ea typeface="標楷體" pitchFamily="65" charset="-120"/>
              <a:cs typeface="Times New Roman" pitchFamily="18" charset="0"/>
            </a:endParaRPr>
          </a:p>
        </p:txBody>
      </p:sp>
      <p:sp>
        <p:nvSpPr>
          <p:cNvPr id="142347" name="Text Box 72"/>
          <p:cNvSpPr txBox="1">
            <a:spLocks noChangeArrowheads="1"/>
          </p:cNvSpPr>
          <p:nvPr/>
        </p:nvSpPr>
        <p:spPr bwMode="auto">
          <a:xfrm>
            <a:off x="2424113" y="4029074"/>
            <a:ext cx="2977621" cy="1077218"/>
          </a:xfrm>
          <a:prstGeom prst="rect">
            <a:avLst/>
          </a:prstGeom>
          <a:noFill/>
          <a:ln w="9525">
            <a:noFill/>
            <a:miter lim="800000"/>
            <a:headEnd/>
            <a:tailEnd/>
          </a:ln>
        </p:spPr>
        <p:txBody>
          <a:bodyPr wrap="square">
            <a:spAutoFit/>
          </a:bodyPr>
          <a:lstStyle/>
          <a:p>
            <a:r>
              <a:rPr lang="en-US" altLang="zh-TW" sz="1600" b="1" dirty="0" smtClean="0">
                <a:solidFill>
                  <a:srgbClr val="0000FF"/>
                </a:solidFill>
                <a:latin typeface="Times New Roman" pitchFamily="18" charset="0"/>
                <a:ea typeface="標楷體" pitchFamily="65" charset="-120"/>
                <a:cs typeface="Times New Roman" pitchFamily="18" charset="0"/>
              </a:rPr>
              <a:t>Current loop bandwidth is much wider than voltage loop, the current tracking response is treated as ideal </a:t>
            </a:r>
            <a:endParaRPr lang="zh-TW" altLang="en-US" sz="1600" b="1" dirty="0">
              <a:solidFill>
                <a:srgbClr val="0000FF"/>
              </a:solidFill>
              <a:latin typeface="Times New Roman" pitchFamily="18" charset="0"/>
              <a:ea typeface="標楷體" pitchFamily="65" charset="-120"/>
              <a:cs typeface="Times New Roman" pitchFamily="18" charset="0"/>
            </a:endParaRPr>
          </a:p>
        </p:txBody>
      </p:sp>
      <p:sp>
        <p:nvSpPr>
          <p:cNvPr id="142348" name="Text Box 73"/>
          <p:cNvSpPr txBox="1">
            <a:spLocks noChangeArrowheads="1"/>
          </p:cNvSpPr>
          <p:nvPr/>
        </p:nvSpPr>
        <p:spPr bwMode="auto">
          <a:xfrm>
            <a:off x="3700463" y="554038"/>
            <a:ext cx="2377574" cy="369332"/>
          </a:xfrm>
          <a:prstGeom prst="rect">
            <a:avLst/>
          </a:prstGeom>
          <a:noFill/>
          <a:ln w="9525">
            <a:noFill/>
            <a:miter lim="800000"/>
            <a:headEnd/>
            <a:tailEnd/>
          </a:ln>
        </p:spPr>
        <p:txBody>
          <a:bodyPr wrap="none">
            <a:spAutoFit/>
          </a:bodyPr>
          <a:lstStyle/>
          <a:p>
            <a:r>
              <a:rPr lang="en-US" altLang="zh-TW" b="1">
                <a:solidFill>
                  <a:srgbClr val="FF3300"/>
                </a:solidFill>
                <a:latin typeface="Times New Roman" pitchFamily="18" charset="0"/>
                <a:ea typeface="標楷體" pitchFamily="65" charset="-120"/>
                <a:cs typeface="Times New Roman" pitchFamily="18" charset="0"/>
              </a:rPr>
              <a:t>Feedforward Control</a:t>
            </a:r>
          </a:p>
        </p:txBody>
      </p:sp>
      <p:sp>
        <p:nvSpPr>
          <p:cNvPr id="142349" name="Text Box 74"/>
          <p:cNvSpPr txBox="1">
            <a:spLocks noChangeArrowheads="1"/>
          </p:cNvSpPr>
          <p:nvPr/>
        </p:nvSpPr>
        <p:spPr bwMode="auto">
          <a:xfrm>
            <a:off x="525463" y="3790950"/>
            <a:ext cx="2031325" cy="646331"/>
          </a:xfrm>
          <a:prstGeom prst="rect">
            <a:avLst/>
          </a:prstGeom>
          <a:noFill/>
          <a:ln w="9525">
            <a:noFill/>
            <a:miter lim="800000"/>
            <a:headEnd/>
            <a:tailEnd/>
          </a:ln>
        </p:spPr>
        <p:txBody>
          <a:bodyPr wrap="none">
            <a:spAutoFit/>
          </a:bodyPr>
          <a:lstStyle/>
          <a:p>
            <a:r>
              <a:rPr lang="en-US" altLang="zh-TW" b="1" dirty="0">
                <a:solidFill>
                  <a:srgbClr val="FF3300"/>
                </a:solidFill>
                <a:latin typeface="Times New Roman" pitchFamily="18" charset="0"/>
                <a:ea typeface="標楷體" pitchFamily="65" charset="-120"/>
                <a:cs typeface="Times New Roman" pitchFamily="18" charset="0"/>
              </a:rPr>
              <a:t>Feedback Control</a:t>
            </a:r>
          </a:p>
          <a:p>
            <a:r>
              <a:rPr lang="en-US" altLang="zh-TW" b="1" dirty="0">
                <a:solidFill>
                  <a:srgbClr val="002060"/>
                </a:solidFill>
                <a:latin typeface="Times New Roman" pitchFamily="18" charset="0"/>
                <a:ea typeface="標楷體" pitchFamily="65" charset="-120"/>
                <a:cs typeface="Times New Roman" pitchFamily="18" charset="0"/>
              </a:rPr>
              <a:t>(P or PI)</a:t>
            </a:r>
          </a:p>
        </p:txBody>
      </p:sp>
      <p:sp>
        <p:nvSpPr>
          <p:cNvPr id="142351" name="Line 77"/>
          <p:cNvSpPr>
            <a:spLocks noChangeShapeType="1"/>
          </p:cNvSpPr>
          <p:nvPr/>
        </p:nvSpPr>
        <p:spPr bwMode="auto">
          <a:xfrm flipH="1" flipV="1">
            <a:off x="4611688" y="3495675"/>
            <a:ext cx="914400" cy="161925"/>
          </a:xfrm>
          <a:prstGeom prst="line">
            <a:avLst/>
          </a:prstGeom>
          <a:noFill/>
          <a:ln w="38100">
            <a:solidFill>
              <a:srgbClr val="009900"/>
            </a:solidFill>
            <a:round/>
            <a:headEnd/>
            <a:tailEnd type="triangle" w="med" len="med"/>
          </a:ln>
        </p:spPr>
        <p:txBody>
          <a:bodyPr/>
          <a:lstStyle/>
          <a:p>
            <a:endParaRPr lang="zh-TW" altLang="en-US">
              <a:latin typeface="Times New Roman" pitchFamily="18" charset="0"/>
              <a:ea typeface="標楷體" pitchFamily="65" charset="-120"/>
              <a:cs typeface="Times New Roman" pitchFamily="18" charset="0"/>
            </a:endParaRPr>
          </a:p>
        </p:txBody>
      </p:sp>
      <p:sp>
        <p:nvSpPr>
          <p:cNvPr id="142352" name="Text Box 78"/>
          <p:cNvSpPr txBox="1">
            <a:spLocks noChangeArrowheads="1"/>
          </p:cNvSpPr>
          <p:nvPr/>
        </p:nvSpPr>
        <p:spPr bwMode="auto">
          <a:xfrm>
            <a:off x="5595938" y="3525838"/>
            <a:ext cx="2549416" cy="369332"/>
          </a:xfrm>
          <a:prstGeom prst="rect">
            <a:avLst/>
          </a:prstGeom>
          <a:noFill/>
          <a:ln w="9525">
            <a:noFill/>
            <a:miter lim="800000"/>
            <a:headEnd/>
            <a:tailEnd/>
          </a:ln>
        </p:spPr>
        <p:txBody>
          <a:bodyPr wrap="none">
            <a:spAutoFit/>
          </a:bodyPr>
          <a:lstStyle/>
          <a:p>
            <a:r>
              <a:rPr lang="en-US" altLang="zh-TW" b="1" i="1">
                <a:solidFill>
                  <a:srgbClr val="FF3300"/>
                </a:solidFill>
                <a:latin typeface="Times New Roman" pitchFamily="18" charset="0"/>
                <a:ea typeface="標楷體" pitchFamily="65" charset="-120"/>
                <a:cs typeface="Times New Roman" pitchFamily="18" charset="0"/>
              </a:rPr>
              <a:t>k</a:t>
            </a:r>
            <a:r>
              <a:rPr lang="en-US" altLang="zh-TW" b="1" i="1" baseline="-25000">
                <a:solidFill>
                  <a:srgbClr val="FF3300"/>
                </a:solidFill>
                <a:latin typeface="Times New Roman" pitchFamily="18" charset="0"/>
                <a:ea typeface="標楷體" pitchFamily="65" charset="-120"/>
                <a:cs typeface="Times New Roman" pitchFamily="18" charset="0"/>
              </a:rPr>
              <a:t>v</a:t>
            </a:r>
            <a:r>
              <a:rPr lang="en-US" altLang="zh-TW" b="1">
                <a:solidFill>
                  <a:srgbClr val="FF3300"/>
                </a:solidFill>
                <a:latin typeface="Times New Roman" pitchFamily="18" charset="0"/>
                <a:ea typeface="標楷體" pitchFamily="65" charset="-120"/>
                <a:cs typeface="Times New Roman" pitchFamily="18" charset="0"/>
              </a:rPr>
              <a:t>: Voltage sensing gain </a:t>
            </a:r>
          </a:p>
        </p:txBody>
      </p:sp>
      <p:sp>
        <p:nvSpPr>
          <p:cNvPr id="142353" name="Line 79"/>
          <p:cNvSpPr>
            <a:spLocks noChangeShapeType="1"/>
          </p:cNvSpPr>
          <p:nvPr/>
        </p:nvSpPr>
        <p:spPr bwMode="auto">
          <a:xfrm flipV="1">
            <a:off x="787400" y="2644775"/>
            <a:ext cx="338138" cy="436563"/>
          </a:xfrm>
          <a:prstGeom prst="line">
            <a:avLst/>
          </a:prstGeom>
          <a:noFill/>
          <a:ln w="28575">
            <a:solidFill>
              <a:srgbClr val="009900"/>
            </a:solidFill>
            <a:round/>
            <a:headEnd/>
            <a:tailEnd type="triangle" w="med" len="med"/>
          </a:ln>
        </p:spPr>
        <p:txBody>
          <a:bodyPr/>
          <a:lstStyle/>
          <a:p>
            <a:endParaRPr lang="zh-TW" altLang="en-US">
              <a:latin typeface="Times New Roman" pitchFamily="18" charset="0"/>
              <a:ea typeface="標楷體" pitchFamily="65" charset="-120"/>
              <a:cs typeface="Times New Roman" pitchFamily="18" charset="0"/>
            </a:endParaRPr>
          </a:p>
        </p:txBody>
      </p:sp>
      <p:sp>
        <p:nvSpPr>
          <p:cNvPr id="142354" name="Text Box 80"/>
          <p:cNvSpPr txBox="1">
            <a:spLocks noChangeArrowheads="1"/>
          </p:cNvSpPr>
          <p:nvPr/>
        </p:nvSpPr>
        <p:spPr bwMode="auto">
          <a:xfrm>
            <a:off x="0" y="3055409"/>
            <a:ext cx="1952458" cy="369332"/>
          </a:xfrm>
          <a:prstGeom prst="rect">
            <a:avLst/>
          </a:prstGeom>
          <a:noFill/>
          <a:ln w="9525">
            <a:noFill/>
            <a:miter lim="800000"/>
            <a:headEnd/>
            <a:tailEnd/>
          </a:ln>
        </p:spPr>
        <p:txBody>
          <a:bodyPr wrap="none">
            <a:spAutoFit/>
          </a:bodyPr>
          <a:lstStyle/>
          <a:p>
            <a:r>
              <a:rPr lang="en-US" altLang="zh-TW" b="1" dirty="0" smtClean="0">
                <a:solidFill>
                  <a:srgbClr val="FF3300"/>
                </a:solidFill>
                <a:latin typeface="Times New Roman" pitchFamily="18" charset="0"/>
                <a:ea typeface="標楷體" pitchFamily="65" charset="-120"/>
                <a:cs typeface="Times New Roman" pitchFamily="18" charset="0"/>
              </a:rPr>
              <a:t>Voltage command</a:t>
            </a:r>
            <a:endParaRPr lang="en-US" altLang="zh-TW" b="1" dirty="0">
              <a:solidFill>
                <a:srgbClr val="FF3300"/>
              </a:solidFill>
              <a:latin typeface="Times New Roman" pitchFamily="18" charset="0"/>
              <a:ea typeface="標楷體" pitchFamily="65" charset="-120"/>
              <a:cs typeface="Times New Roman" pitchFamily="18" charset="0"/>
            </a:endParaRPr>
          </a:p>
        </p:txBody>
      </p:sp>
      <p:sp>
        <p:nvSpPr>
          <p:cNvPr id="142356" name="Rectangle 22"/>
          <p:cNvSpPr>
            <a:spLocks noChangeArrowheads="1"/>
          </p:cNvSpPr>
          <p:nvPr/>
        </p:nvSpPr>
        <p:spPr bwMode="auto">
          <a:xfrm>
            <a:off x="2254250" y="2305050"/>
            <a:ext cx="398463" cy="592138"/>
          </a:xfrm>
          <a:prstGeom prst="rect">
            <a:avLst/>
          </a:prstGeom>
          <a:solidFill>
            <a:srgbClr val="FFFF66"/>
          </a:solidFill>
          <a:ln w="9525">
            <a:solidFill>
              <a:schemeClr val="tx1"/>
            </a:solidFill>
            <a:miter lim="800000"/>
            <a:headEnd/>
            <a:tailEnd/>
          </a:ln>
        </p:spPr>
        <p:txBody>
          <a:bodyPr wrap="none" anchor="ctr"/>
          <a:lstStyle/>
          <a:p>
            <a:pPr algn="ctr"/>
            <a:r>
              <a:rPr lang="en-US" altLang="zh-TW" dirty="0" err="1">
                <a:latin typeface="Times New Roman" pitchFamily="18" charset="0"/>
                <a:ea typeface="標楷體" pitchFamily="65" charset="-120"/>
                <a:cs typeface="Times New Roman" pitchFamily="18" charset="0"/>
              </a:rPr>
              <a:t>G</a:t>
            </a:r>
            <a:r>
              <a:rPr lang="en-US" altLang="zh-TW" baseline="-25000" dirty="0" err="1">
                <a:latin typeface="Times New Roman" pitchFamily="18" charset="0"/>
                <a:ea typeface="標楷體" pitchFamily="65" charset="-120"/>
                <a:cs typeface="Times New Roman" pitchFamily="18" charset="0"/>
              </a:rPr>
              <a:t>v</a:t>
            </a:r>
            <a:endParaRPr lang="en-US" altLang="zh-TW" baseline="-25000" dirty="0">
              <a:latin typeface="Times New Roman" pitchFamily="18" charset="0"/>
              <a:ea typeface="標楷體" pitchFamily="65" charset="-120"/>
              <a:cs typeface="Times New Roman" pitchFamily="18" charset="0"/>
            </a:endParaRPr>
          </a:p>
        </p:txBody>
      </p:sp>
      <p:sp>
        <p:nvSpPr>
          <p:cNvPr id="142357" name="Rectangle 24"/>
          <p:cNvSpPr>
            <a:spLocks noChangeArrowheads="1"/>
          </p:cNvSpPr>
          <p:nvPr/>
        </p:nvSpPr>
        <p:spPr bwMode="auto">
          <a:xfrm>
            <a:off x="3040063" y="2022475"/>
            <a:ext cx="4121150" cy="1609725"/>
          </a:xfrm>
          <a:prstGeom prst="rect">
            <a:avLst/>
          </a:prstGeom>
          <a:noFill/>
          <a:ln w="28575">
            <a:solidFill>
              <a:srgbClr val="FF0066"/>
            </a:solidFill>
            <a:miter lim="800000"/>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142358" name="Text Box 25"/>
          <p:cNvSpPr txBox="1">
            <a:spLocks noChangeArrowheads="1"/>
          </p:cNvSpPr>
          <p:nvPr/>
        </p:nvSpPr>
        <p:spPr bwMode="auto">
          <a:xfrm>
            <a:off x="6734175" y="3170238"/>
            <a:ext cx="312906" cy="369332"/>
          </a:xfrm>
          <a:prstGeom prst="rect">
            <a:avLst/>
          </a:prstGeom>
          <a:noFill/>
          <a:ln w="9525">
            <a:noFill/>
            <a:miter lim="800000"/>
            <a:headEnd/>
            <a:tailEnd/>
          </a:ln>
        </p:spPr>
        <p:txBody>
          <a:bodyPr wrap="none">
            <a:spAutoFit/>
          </a:bodyPr>
          <a:lstStyle/>
          <a:p>
            <a:r>
              <a:rPr lang="en-US" altLang="zh-TW">
                <a:solidFill>
                  <a:srgbClr val="FF0000"/>
                </a:solidFill>
                <a:latin typeface="Times New Roman" pitchFamily="18" charset="0"/>
                <a:ea typeface="標楷體" pitchFamily="65" charset="-120"/>
                <a:cs typeface="Times New Roman" pitchFamily="18" charset="0"/>
              </a:rPr>
              <a:t>P</a:t>
            </a:r>
          </a:p>
        </p:txBody>
      </p:sp>
      <p:sp>
        <p:nvSpPr>
          <p:cNvPr id="142359" name="Line 27"/>
          <p:cNvSpPr>
            <a:spLocks noChangeShapeType="1"/>
          </p:cNvSpPr>
          <p:nvPr/>
        </p:nvSpPr>
        <p:spPr bwMode="auto">
          <a:xfrm flipV="1">
            <a:off x="5565775" y="4205288"/>
            <a:ext cx="0" cy="2627312"/>
          </a:xfrm>
          <a:prstGeom prst="line">
            <a:avLst/>
          </a:prstGeom>
          <a:noFill/>
          <a:ln w="9525">
            <a:solidFill>
              <a:schemeClr val="tx1"/>
            </a:solidFill>
            <a:round/>
            <a:headEnd/>
            <a:tailEnd type="triangle" w="med" len="med"/>
          </a:ln>
        </p:spPr>
        <p:txBody>
          <a:bodyPr/>
          <a:lstStyle/>
          <a:p>
            <a:endParaRPr lang="zh-TW" altLang="en-US">
              <a:latin typeface="Times New Roman" pitchFamily="18" charset="0"/>
              <a:ea typeface="標楷體" pitchFamily="65" charset="-120"/>
              <a:cs typeface="Times New Roman" pitchFamily="18" charset="0"/>
            </a:endParaRPr>
          </a:p>
        </p:txBody>
      </p:sp>
      <p:sp>
        <p:nvSpPr>
          <p:cNvPr id="142360" name="Line 28"/>
          <p:cNvSpPr>
            <a:spLocks noChangeShapeType="1"/>
          </p:cNvSpPr>
          <p:nvPr/>
        </p:nvSpPr>
        <p:spPr bwMode="auto">
          <a:xfrm>
            <a:off x="5591175" y="5583238"/>
            <a:ext cx="2949575" cy="0"/>
          </a:xfrm>
          <a:prstGeom prst="line">
            <a:avLst/>
          </a:prstGeom>
          <a:noFill/>
          <a:ln w="9525">
            <a:solidFill>
              <a:schemeClr val="tx1"/>
            </a:solidFill>
            <a:round/>
            <a:headEnd/>
            <a:tailEnd type="triangle" w="med" len="med"/>
          </a:ln>
        </p:spPr>
        <p:txBody>
          <a:bodyPr/>
          <a:lstStyle/>
          <a:p>
            <a:endParaRPr lang="zh-TW" altLang="en-US">
              <a:latin typeface="Times New Roman" pitchFamily="18" charset="0"/>
              <a:ea typeface="標楷體" pitchFamily="65" charset="-120"/>
              <a:cs typeface="Times New Roman" pitchFamily="18" charset="0"/>
            </a:endParaRPr>
          </a:p>
        </p:txBody>
      </p:sp>
      <p:sp>
        <p:nvSpPr>
          <p:cNvPr id="142361" name="Line 29"/>
          <p:cNvSpPr>
            <a:spLocks noChangeShapeType="1"/>
          </p:cNvSpPr>
          <p:nvPr/>
        </p:nvSpPr>
        <p:spPr bwMode="auto">
          <a:xfrm>
            <a:off x="5576888" y="5130800"/>
            <a:ext cx="2098675" cy="1570038"/>
          </a:xfrm>
          <a:prstGeom prst="line">
            <a:avLst/>
          </a:prstGeom>
          <a:noFill/>
          <a:ln w="28575">
            <a:solidFill>
              <a:srgbClr val="FF0000"/>
            </a:solidFill>
            <a:round/>
            <a:headEnd/>
            <a:tailEnd/>
          </a:ln>
        </p:spPr>
        <p:txBody>
          <a:bodyPr/>
          <a:lstStyle/>
          <a:p>
            <a:endParaRPr lang="zh-TW" altLang="en-US">
              <a:latin typeface="Times New Roman" pitchFamily="18" charset="0"/>
              <a:ea typeface="標楷體" pitchFamily="65" charset="-120"/>
              <a:cs typeface="Times New Roman" pitchFamily="18" charset="0"/>
            </a:endParaRPr>
          </a:p>
        </p:txBody>
      </p:sp>
      <p:sp>
        <p:nvSpPr>
          <p:cNvPr id="142362" name="Line 30"/>
          <p:cNvSpPr>
            <a:spLocks noChangeShapeType="1"/>
          </p:cNvSpPr>
          <p:nvPr/>
        </p:nvSpPr>
        <p:spPr bwMode="auto">
          <a:xfrm>
            <a:off x="5591175" y="4668838"/>
            <a:ext cx="708025" cy="501650"/>
          </a:xfrm>
          <a:prstGeom prst="line">
            <a:avLst/>
          </a:prstGeom>
          <a:noFill/>
          <a:ln w="28575">
            <a:solidFill>
              <a:schemeClr val="accent2"/>
            </a:solidFill>
            <a:round/>
            <a:headEnd/>
            <a:tailEnd/>
          </a:ln>
        </p:spPr>
        <p:txBody>
          <a:bodyPr/>
          <a:lstStyle/>
          <a:p>
            <a:endParaRPr lang="zh-TW" altLang="en-US">
              <a:latin typeface="Times New Roman" pitchFamily="18" charset="0"/>
              <a:ea typeface="標楷體" pitchFamily="65" charset="-120"/>
              <a:cs typeface="Times New Roman" pitchFamily="18" charset="0"/>
            </a:endParaRPr>
          </a:p>
        </p:txBody>
      </p:sp>
      <p:sp>
        <p:nvSpPr>
          <p:cNvPr id="142363" name="Line 31"/>
          <p:cNvSpPr>
            <a:spLocks noChangeShapeType="1"/>
          </p:cNvSpPr>
          <p:nvPr/>
        </p:nvSpPr>
        <p:spPr bwMode="auto">
          <a:xfrm>
            <a:off x="6299200" y="5172075"/>
            <a:ext cx="1314450" cy="0"/>
          </a:xfrm>
          <a:prstGeom prst="line">
            <a:avLst/>
          </a:prstGeom>
          <a:noFill/>
          <a:ln w="28575">
            <a:solidFill>
              <a:schemeClr val="accent2"/>
            </a:solidFill>
            <a:round/>
            <a:headEnd/>
            <a:tailEnd/>
          </a:ln>
        </p:spPr>
        <p:txBody>
          <a:bodyPr/>
          <a:lstStyle/>
          <a:p>
            <a:endParaRPr lang="zh-TW" altLang="en-US">
              <a:latin typeface="Times New Roman" pitchFamily="18" charset="0"/>
              <a:ea typeface="標楷體" pitchFamily="65" charset="-120"/>
              <a:cs typeface="Times New Roman" pitchFamily="18" charset="0"/>
            </a:endParaRPr>
          </a:p>
        </p:txBody>
      </p:sp>
      <p:sp>
        <p:nvSpPr>
          <p:cNvPr id="142364" name="Line 32"/>
          <p:cNvSpPr>
            <a:spLocks noChangeShapeType="1"/>
          </p:cNvSpPr>
          <p:nvPr/>
        </p:nvSpPr>
        <p:spPr bwMode="auto">
          <a:xfrm flipV="1">
            <a:off x="6750050" y="5146675"/>
            <a:ext cx="0" cy="849313"/>
          </a:xfrm>
          <a:prstGeom prst="line">
            <a:avLst/>
          </a:prstGeom>
          <a:noFill/>
          <a:ln w="9525">
            <a:solidFill>
              <a:schemeClr val="tx1"/>
            </a:solidFill>
            <a:round/>
            <a:headEnd type="triangle" w="med" len="med"/>
            <a:tailEnd type="triangle" w="med" len="med"/>
          </a:ln>
        </p:spPr>
        <p:txBody>
          <a:bodyPr/>
          <a:lstStyle/>
          <a:p>
            <a:endParaRPr lang="zh-TW" altLang="en-US">
              <a:latin typeface="Times New Roman" pitchFamily="18" charset="0"/>
              <a:ea typeface="標楷體" pitchFamily="65" charset="-120"/>
              <a:cs typeface="Times New Roman" pitchFamily="18" charset="0"/>
            </a:endParaRPr>
          </a:p>
        </p:txBody>
      </p:sp>
      <p:sp>
        <p:nvSpPr>
          <p:cNvPr id="142365" name="Line 34"/>
          <p:cNvSpPr>
            <a:spLocks noChangeShapeType="1"/>
          </p:cNvSpPr>
          <p:nvPr/>
        </p:nvSpPr>
        <p:spPr bwMode="auto">
          <a:xfrm>
            <a:off x="5808663" y="4191000"/>
            <a:ext cx="528637" cy="1120775"/>
          </a:xfrm>
          <a:prstGeom prst="line">
            <a:avLst/>
          </a:prstGeom>
          <a:noFill/>
          <a:ln w="28575">
            <a:solidFill>
              <a:schemeClr val="tx1"/>
            </a:solidFill>
            <a:round/>
            <a:headEnd/>
            <a:tailEnd/>
          </a:ln>
        </p:spPr>
        <p:txBody>
          <a:bodyPr/>
          <a:lstStyle/>
          <a:p>
            <a:endParaRPr lang="zh-TW" altLang="en-US">
              <a:latin typeface="Times New Roman" pitchFamily="18" charset="0"/>
              <a:ea typeface="標楷體" pitchFamily="65" charset="-120"/>
              <a:cs typeface="Times New Roman" pitchFamily="18" charset="0"/>
            </a:endParaRPr>
          </a:p>
        </p:txBody>
      </p:sp>
      <p:sp>
        <p:nvSpPr>
          <p:cNvPr id="142366" name="Line 35"/>
          <p:cNvSpPr>
            <a:spLocks noChangeShapeType="1"/>
          </p:cNvSpPr>
          <p:nvPr/>
        </p:nvSpPr>
        <p:spPr bwMode="auto">
          <a:xfrm>
            <a:off x="6337300" y="5300663"/>
            <a:ext cx="1211263" cy="850900"/>
          </a:xfrm>
          <a:prstGeom prst="line">
            <a:avLst/>
          </a:prstGeom>
          <a:noFill/>
          <a:ln w="28575">
            <a:solidFill>
              <a:schemeClr val="tx1"/>
            </a:solidFill>
            <a:round/>
            <a:headEnd/>
            <a:tailEnd/>
          </a:ln>
        </p:spPr>
        <p:txBody>
          <a:bodyPr/>
          <a:lstStyle/>
          <a:p>
            <a:endParaRPr lang="zh-TW" altLang="en-US">
              <a:latin typeface="Times New Roman" pitchFamily="18" charset="0"/>
              <a:ea typeface="標楷體" pitchFamily="65" charset="-120"/>
              <a:cs typeface="Times New Roman" pitchFamily="18" charset="0"/>
            </a:endParaRPr>
          </a:p>
        </p:txBody>
      </p:sp>
      <p:sp>
        <p:nvSpPr>
          <p:cNvPr id="142367" name="Text Box 37"/>
          <p:cNvSpPr txBox="1">
            <a:spLocks noChangeArrowheads="1"/>
          </p:cNvSpPr>
          <p:nvPr/>
        </p:nvSpPr>
        <p:spPr bwMode="auto">
          <a:xfrm>
            <a:off x="6708775" y="5237163"/>
            <a:ext cx="377026" cy="369332"/>
          </a:xfrm>
          <a:prstGeom prst="rect">
            <a:avLst/>
          </a:prstGeom>
          <a:noFill/>
          <a:ln w="9525">
            <a:noFill/>
            <a:miter lim="800000"/>
            <a:headEnd/>
            <a:tailEnd/>
          </a:ln>
        </p:spPr>
        <p:txBody>
          <a:bodyPr wrap="none">
            <a:spAutoFit/>
          </a:bodyPr>
          <a:lstStyle/>
          <a:p>
            <a:r>
              <a:rPr lang="en-US" altLang="zh-TW" i="1">
                <a:latin typeface="Times New Roman" pitchFamily="18" charset="0"/>
                <a:ea typeface="標楷體" pitchFamily="65" charset="-120"/>
                <a:cs typeface="Times New Roman" pitchFamily="18" charset="0"/>
              </a:rPr>
              <a:t>u</a:t>
            </a:r>
            <a:r>
              <a:rPr lang="en-US" altLang="zh-TW" i="1" baseline="-25000">
                <a:latin typeface="Times New Roman" pitchFamily="18" charset="0"/>
                <a:ea typeface="標楷體" pitchFamily="65" charset="-120"/>
                <a:cs typeface="Times New Roman" pitchFamily="18" charset="0"/>
              </a:rPr>
              <a:t>v</a:t>
            </a:r>
          </a:p>
        </p:txBody>
      </p:sp>
      <p:sp>
        <p:nvSpPr>
          <p:cNvPr id="142368" name="Text Box 38"/>
          <p:cNvSpPr txBox="1">
            <a:spLocks noChangeArrowheads="1"/>
          </p:cNvSpPr>
          <p:nvPr/>
        </p:nvSpPr>
        <p:spPr bwMode="auto">
          <a:xfrm>
            <a:off x="6194425" y="4760913"/>
            <a:ext cx="274434" cy="369332"/>
          </a:xfrm>
          <a:prstGeom prst="rect">
            <a:avLst/>
          </a:prstGeom>
          <a:noFill/>
          <a:ln w="9525">
            <a:noFill/>
            <a:miter lim="800000"/>
            <a:headEnd/>
            <a:tailEnd/>
          </a:ln>
        </p:spPr>
        <p:txBody>
          <a:bodyPr wrap="none">
            <a:spAutoFit/>
          </a:bodyPr>
          <a:lstStyle/>
          <a:p>
            <a:r>
              <a:rPr lang="en-US" altLang="zh-TW" i="1">
                <a:latin typeface="Times New Roman" pitchFamily="18" charset="0"/>
                <a:ea typeface="標楷體" pitchFamily="65" charset="-120"/>
                <a:cs typeface="Times New Roman" pitchFamily="18" charset="0"/>
              </a:rPr>
              <a:t>z</a:t>
            </a:r>
          </a:p>
        </p:txBody>
      </p:sp>
      <p:sp>
        <p:nvSpPr>
          <p:cNvPr id="142369" name="Text Box 40"/>
          <p:cNvSpPr txBox="1">
            <a:spLocks noChangeArrowheads="1"/>
          </p:cNvSpPr>
          <p:nvPr/>
        </p:nvSpPr>
        <p:spPr bwMode="auto">
          <a:xfrm>
            <a:off x="6748463" y="6191250"/>
            <a:ext cx="312906" cy="369332"/>
          </a:xfrm>
          <a:prstGeom prst="rect">
            <a:avLst/>
          </a:prstGeom>
          <a:noFill/>
          <a:ln w="9525">
            <a:noFill/>
            <a:miter lim="800000"/>
            <a:headEnd/>
            <a:tailEnd/>
          </a:ln>
        </p:spPr>
        <p:txBody>
          <a:bodyPr wrap="none">
            <a:spAutoFit/>
          </a:bodyPr>
          <a:lstStyle/>
          <a:p>
            <a:r>
              <a:rPr lang="en-US" altLang="zh-TW">
                <a:latin typeface="Times New Roman" pitchFamily="18" charset="0"/>
                <a:ea typeface="標楷體" pitchFamily="65" charset="-120"/>
                <a:cs typeface="Times New Roman" pitchFamily="18" charset="0"/>
              </a:rPr>
              <a:t>P</a:t>
            </a:r>
          </a:p>
        </p:txBody>
      </p:sp>
      <p:sp>
        <p:nvSpPr>
          <p:cNvPr id="142370" name="Text Box 41"/>
          <p:cNvSpPr txBox="1">
            <a:spLocks noChangeArrowheads="1"/>
          </p:cNvSpPr>
          <p:nvPr/>
        </p:nvSpPr>
        <p:spPr bwMode="auto">
          <a:xfrm>
            <a:off x="6942138" y="4748213"/>
            <a:ext cx="420308" cy="369332"/>
          </a:xfrm>
          <a:prstGeom prst="rect">
            <a:avLst/>
          </a:prstGeom>
          <a:noFill/>
          <a:ln w="9525">
            <a:noFill/>
            <a:miter lim="800000"/>
            <a:headEnd/>
            <a:tailEnd/>
          </a:ln>
        </p:spPr>
        <p:txBody>
          <a:bodyPr wrap="none">
            <a:spAutoFit/>
          </a:bodyPr>
          <a:lstStyle/>
          <a:p>
            <a:r>
              <a:rPr lang="en-US" altLang="zh-TW" i="1">
                <a:latin typeface="Times New Roman" pitchFamily="18" charset="0"/>
                <a:ea typeface="標楷體" pitchFamily="65" charset="-120"/>
                <a:cs typeface="Times New Roman" pitchFamily="18" charset="0"/>
              </a:rPr>
              <a:t>G</a:t>
            </a:r>
            <a:r>
              <a:rPr lang="en-US" altLang="zh-TW" i="1" baseline="-25000">
                <a:latin typeface="Times New Roman" pitchFamily="18" charset="0"/>
                <a:ea typeface="標楷體" pitchFamily="65" charset="-120"/>
                <a:cs typeface="Times New Roman" pitchFamily="18" charset="0"/>
              </a:rPr>
              <a:t>v</a:t>
            </a:r>
          </a:p>
        </p:txBody>
      </p:sp>
      <p:sp>
        <p:nvSpPr>
          <p:cNvPr id="142371" name="Text Box 42"/>
          <p:cNvSpPr txBox="1">
            <a:spLocks noChangeArrowheads="1"/>
          </p:cNvSpPr>
          <p:nvPr/>
        </p:nvSpPr>
        <p:spPr bwMode="auto">
          <a:xfrm>
            <a:off x="5730875" y="3911600"/>
            <a:ext cx="556563" cy="369332"/>
          </a:xfrm>
          <a:prstGeom prst="rect">
            <a:avLst/>
          </a:prstGeom>
          <a:noFill/>
          <a:ln w="9525">
            <a:noFill/>
            <a:miter lim="800000"/>
            <a:headEnd/>
            <a:tailEnd/>
          </a:ln>
        </p:spPr>
        <p:txBody>
          <a:bodyPr wrap="none">
            <a:spAutoFit/>
          </a:bodyPr>
          <a:lstStyle/>
          <a:p>
            <a:r>
              <a:rPr lang="en-US" altLang="zh-TW">
                <a:latin typeface="Times New Roman" pitchFamily="18" charset="0"/>
                <a:ea typeface="標楷體" pitchFamily="65" charset="-120"/>
                <a:cs typeface="Times New Roman" pitchFamily="18" charset="0"/>
              </a:rPr>
              <a:t>G</a:t>
            </a:r>
            <a:r>
              <a:rPr lang="en-US" altLang="zh-TW" baseline="-25000">
                <a:latin typeface="Times New Roman" pitchFamily="18" charset="0"/>
                <a:ea typeface="標楷體" pitchFamily="65" charset="-120"/>
                <a:cs typeface="Times New Roman" pitchFamily="18" charset="0"/>
              </a:rPr>
              <a:t>v</a:t>
            </a:r>
            <a:r>
              <a:rPr lang="en-US" altLang="zh-TW">
                <a:latin typeface="Times New Roman" pitchFamily="18" charset="0"/>
                <a:ea typeface="標楷體" pitchFamily="65" charset="-120"/>
                <a:cs typeface="Times New Roman" pitchFamily="18" charset="0"/>
              </a:rPr>
              <a:t>P</a:t>
            </a:r>
          </a:p>
        </p:txBody>
      </p:sp>
      <p:sp>
        <p:nvSpPr>
          <p:cNvPr id="142372" name="Text Box 43"/>
          <p:cNvSpPr txBox="1">
            <a:spLocks noChangeArrowheads="1"/>
          </p:cNvSpPr>
          <p:nvPr/>
        </p:nvSpPr>
        <p:spPr bwMode="auto">
          <a:xfrm>
            <a:off x="3340100" y="5556250"/>
            <a:ext cx="2100255" cy="830997"/>
          </a:xfrm>
          <a:prstGeom prst="rect">
            <a:avLst/>
          </a:prstGeom>
          <a:noFill/>
          <a:ln w="9525">
            <a:noFill/>
            <a:miter lim="800000"/>
            <a:headEnd/>
            <a:tailEnd/>
          </a:ln>
        </p:spPr>
        <p:txBody>
          <a:bodyPr wrap="none">
            <a:spAutoFit/>
          </a:bodyPr>
          <a:lstStyle/>
          <a:p>
            <a:pPr marL="457200" indent="-457200">
              <a:buFontTx/>
              <a:buAutoNum type="arabicPeriod"/>
            </a:pPr>
            <a:r>
              <a:rPr lang="en-US" altLang="zh-TW">
                <a:latin typeface="Times New Roman" pitchFamily="18" charset="0"/>
                <a:ea typeface="標楷體" pitchFamily="65" charset="-120"/>
                <a:cs typeface="Times New Roman" pitchFamily="18" charset="0"/>
              </a:rPr>
              <a:t>Set </a:t>
            </a:r>
            <a:r>
              <a:rPr lang="en-US" altLang="zh-TW" i="1">
                <a:latin typeface="Times New Roman" pitchFamily="18" charset="0"/>
                <a:ea typeface="標楷體" pitchFamily="65" charset="-120"/>
                <a:cs typeface="Times New Roman" pitchFamily="18" charset="0"/>
              </a:rPr>
              <a:t>u</a:t>
            </a:r>
            <a:r>
              <a:rPr lang="en-US" altLang="zh-TW" i="1" baseline="-25000">
                <a:latin typeface="Times New Roman" pitchFamily="18" charset="0"/>
                <a:ea typeface="標楷體" pitchFamily="65" charset="-120"/>
                <a:cs typeface="Times New Roman" pitchFamily="18" charset="0"/>
              </a:rPr>
              <a:t>v</a:t>
            </a:r>
            <a:r>
              <a:rPr lang="en-US" altLang="zh-TW">
                <a:latin typeface="Times New Roman" pitchFamily="18" charset="0"/>
                <a:ea typeface="標楷體" pitchFamily="65" charset="-120"/>
                <a:cs typeface="Times New Roman" pitchFamily="18" charset="0"/>
              </a:rPr>
              <a:t> to be </a:t>
            </a:r>
            <a:r>
              <a:rPr lang="en-US" altLang="zh-TW" i="1">
                <a:latin typeface="Times New Roman" pitchFamily="18" charset="0"/>
                <a:ea typeface="標楷體" pitchFamily="65" charset="-120"/>
                <a:cs typeface="Times New Roman" pitchFamily="18" charset="0"/>
              </a:rPr>
              <a:t>u</a:t>
            </a:r>
            <a:r>
              <a:rPr lang="en-US" altLang="zh-TW" i="1" baseline="-25000">
                <a:latin typeface="Times New Roman" pitchFamily="18" charset="0"/>
                <a:ea typeface="標楷體" pitchFamily="65" charset="-120"/>
                <a:cs typeface="Times New Roman" pitchFamily="18" charset="0"/>
              </a:rPr>
              <a:t>I</a:t>
            </a:r>
            <a:r>
              <a:rPr lang="en-US" altLang="zh-TW">
                <a:latin typeface="Times New Roman" pitchFamily="18" charset="0"/>
                <a:ea typeface="標楷體" pitchFamily="65" charset="-120"/>
                <a:cs typeface="Times New Roman" pitchFamily="18" charset="0"/>
              </a:rPr>
              <a:t>/4</a:t>
            </a:r>
          </a:p>
          <a:p>
            <a:pPr marL="457200" indent="-457200">
              <a:buFontTx/>
              <a:buAutoNum type="arabicPeriod"/>
            </a:pPr>
            <a:r>
              <a:rPr lang="en-US" altLang="zh-TW">
                <a:latin typeface="Times New Roman" pitchFamily="18" charset="0"/>
                <a:ea typeface="標楷體" pitchFamily="65" charset="-120"/>
                <a:cs typeface="Times New Roman" pitchFamily="18" charset="0"/>
              </a:rPr>
              <a:t>Set </a:t>
            </a:r>
            <a:r>
              <a:rPr lang="en-US" altLang="zh-TW" i="1">
                <a:latin typeface="Times New Roman" pitchFamily="18" charset="0"/>
                <a:ea typeface="標楷體" pitchFamily="65" charset="-120"/>
                <a:cs typeface="Times New Roman" pitchFamily="18" charset="0"/>
              </a:rPr>
              <a:t>z</a:t>
            </a:r>
            <a:r>
              <a:rPr lang="en-US" altLang="zh-TW">
                <a:latin typeface="Times New Roman" pitchFamily="18" charset="0"/>
                <a:ea typeface="標楷體" pitchFamily="65" charset="-120"/>
                <a:cs typeface="Times New Roman" pitchFamily="18" charset="0"/>
              </a:rPr>
              <a:t> = </a:t>
            </a:r>
            <a:r>
              <a:rPr lang="en-US" altLang="zh-TW" i="1">
                <a:latin typeface="Times New Roman" pitchFamily="18" charset="0"/>
                <a:ea typeface="標楷體" pitchFamily="65" charset="-120"/>
                <a:cs typeface="Times New Roman" pitchFamily="18" charset="0"/>
              </a:rPr>
              <a:t>u</a:t>
            </a:r>
            <a:r>
              <a:rPr lang="en-US" altLang="zh-TW" i="1" baseline="-25000">
                <a:latin typeface="Times New Roman" pitchFamily="18" charset="0"/>
                <a:ea typeface="標楷體" pitchFamily="65" charset="-120"/>
                <a:cs typeface="Times New Roman" pitchFamily="18" charset="0"/>
              </a:rPr>
              <a:t>v</a:t>
            </a:r>
            <a:r>
              <a:rPr lang="en-US" altLang="zh-TW">
                <a:latin typeface="Times New Roman" pitchFamily="18" charset="0"/>
                <a:ea typeface="標楷體" pitchFamily="65" charset="-120"/>
                <a:cs typeface="Times New Roman" pitchFamily="18" charset="0"/>
              </a:rPr>
              <a:t>/3</a:t>
            </a:r>
          </a:p>
          <a:p>
            <a:pPr marL="457200" indent="-457200"/>
            <a:endParaRPr lang="en-US" altLang="zh-TW" i="1" baseline="-25000">
              <a:latin typeface="Times New Roman" pitchFamily="18" charset="0"/>
              <a:ea typeface="標楷體" pitchFamily="65" charset="-120"/>
              <a:cs typeface="Times New Roman" pitchFamily="18" charset="0"/>
            </a:endParaRPr>
          </a:p>
        </p:txBody>
      </p:sp>
      <p:graphicFrame>
        <p:nvGraphicFramePr>
          <p:cNvPr id="142339" name="Object 36"/>
          <p:cNvGraphicFramePr>
            <a:graphicFrameLocks noChangeAspect="1"/>
          </p:cNvGraphicFramePr>
          <p:nvPr/>
        </p:nvGraphicFramePr>
        <p:xfrm>
          <a:off x="508000" y="4922838"/>
          <a:ext cx="1617663" cy="971550"/>
        </p:xfrm>
        <a:graphic>
          <a:graphicData uri="http://schemas.openxmlformats.org/presentationml/2006/ole">
            <mc:AlternateContent xmlns:mc="http://schemas.openxmlformats.org/markup-compatibility/2006">
              <mc:Choice xmlns:v="urn:schemas-microsoft-com:vml" Requires="v">
                <p:oleObj spid="_x0000_s48695" name="Equation" r:id="rId6" imgW="1396800" imgH="838080" progId="Equation.3">
                  <p:embed/>
                </p:oleObj>
              </mc:Choice>
              <mc:Fallback>
                <p:oleObj name="Equation" r:id="rId6" imgW="1396800" imgH="838080" progId="Equation.3">
                  <p:embed/>
                  <p:pic>
                    <p:nvPicPr>
                      <p:cNvPr id="0" name="Object 3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8000" y="4922838"/>
                        <a:ext cx="1617663" cy="9715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2373" name="文字方塊 36"/>
          <p:cNvSpPr txBox="1">
            <a:spLocks noChangeArrowheads="1"/>
          </p:cNvSpPr>
          <p:nvPr/>
        </p:nvSpPr>
        <p:spPr bwMode="auto">
          <a:xfrm>
            <a:off x="166688" y="4560888"/>
            <a:ext cx="1086580" cy="369332"/>
          </a:xfrm>
          <a:prstGeom prst="rect">
            <a:avLst/>
          </a:prstGeom>
          <a:solidFill>
            <a:srgbClr val="FFFF00"/>
          </a:solidFill>
          <a:ln w="9525">
            <a:noFill/>
            <a:miter lim="800000"/>
            <a:headEnd/>
            <a:tailEnd/>
          </a:ln>
        </p:spPr>
        <p:txBody>
          <a:bodyPr wrap="none">
            <a:spAutoFit/>
          </a:bodyPr>
          <a:lstStyle/>
          <a:p>
            <a:r>
              <a:rPr lang="en-US" altLang="zh-TW">
                <a:latin typeface="Times New Roman" pitchFamily="18" charset="0"/>
                <a:ea typeface="標楷體" pitchFamily="65" charset="-120"/>
                <a:cs typeface="Times New Roman" pitchFamily="18" charset="0"/>
              </a:rPr>
              <a:t>P (</a:t>
            </a:r>
            <a:r>
              <a:rPr lang="en-US" altLang="zh-TW" i="1">
                <a:latin typeface="Times New Roman" pitchFamily="18" charset="0"/>
                <a:ea typeface="標楷體" pitchFamily="65" charset="-120"/>
                <a:cs typeface="Times New Roman" pitchFamily="18" charset="0"/>
              </a:rPr>
              <a:t>G</a:t>
            </a:r>
            <a:r>
              <a:rPr lang="en-US" altLang="zh-TW" i="1" baseline="-25000">
                <a:latin typeface="Times New Roman" pitchFamily="18" charset="0"/>
                <a:ea typeface="標楷體" pitchFamily="65" charset="-120"/>
                <a:cs typeface="Times New Roman" pitchFamily="18" charset="0"/>
              </a:rPr>
              <a:t>v</a:t>
            </a:r>
            <a:r>
              <a:rPr lang="en-US" altLang="zh-TW" i="1">
                <a:latin typeface="Times New Roman" pitchFamily="18" charset="0"/>
                <a:ea typeface="標楷體" pitchFamily="65" charset="-120"/>
                <a:cs typeface="Times New Roman" pitchFamily="18" charset="0"/>
              </a:rPr>
              <a:t>=k</a:t>
            </a:r>
            <a:r>
              <a:rPr lang="en-US" altLang="zh-TW" i="1" baseline="-25000">
                <a:latin typeface="Times New Roman" pitchFamily="18" charset="0"/>
                <a:ea typeface="標楷體" pitchFamily="65" charset="-120"/>
                <a:cs typeface="Times New Roman" pitchFamily="18" charset="0"/>
              </a:rPr>
              <a:t>2</a:t>
            </a:r>
            <a:r>
              <a:rPr lang="en-US" altLang="zh-TW">
                <a:latin typeface="Times New Roman" pitchFamily="18" charset="0"/>
                <a:ea typeface="標楷體" pitchFamily="65" charset="-120"/>
                <a:cs typeface="Times New Roman" pitchFamily="18" charset="0"/>
              </a:rPr>
              <a:t>)</a:t>
            </a:r>
            <a:endParaRPr lang="zh-TW" altLang="en-US">
              <a:latin typeface="Times New Roman" pitchFamily="18" charset="0"/>
              <a:ea typeface="標楷體" pitchFamily="65" charset="-120"/>
              <a:cs typeface="Times New Roman" pitchFamily="18" charset="0"/>
            </a:endParaRPr>
          </a:p>
        </p:txBody>
      </p:sp>
      <p:sp>
        <p:nvSpPr>
          <p:cNvPr id="142374" name="Text Box 63"/>
          <p:cNvSpPr txBox="1">
            <a:spLocks noChangeArrowheads="1"/>
          </p:cNvSpPr>
          <p:nvPr/>
        </p:nvSpPr>
        <p:spPr bwMode="auto">
          <a:xfrm>
            <a:off x="0" y="5942013"/>
            <a:ext cx="2807179" cy="738664"/>
          </a:xfrm>
          <a:prstGeom prst="rect">
            <a:avLst/>
          </a:prstGeom>
          <a:noFill/>
          <a:ln w="9525">
            <a:noFill/>
            <a:miter lim="800000"/>
            <a:headEnd/>
            <a:tailEnd/>
          </a:ln>
        </p:spPr>
        <p:txBody>
          <a:bodyPr wrap="none">
            <a:spAutoFit/>
          </a:bodyPr>
          <a:lstStyle/>
          <a:p>
            <a:r>
              <a:rPr lang="en-US" altLang="zh-TW" sz="1400" i="1">
                <a:latin typeface="Times New Roman" pitchFamily="18" charset="0"/>
                <a:ea typeface="標楷體" pitchFamily="65" charset="-120"/>
                <a:cs typeface="Times New Roman" pitchFamily="18" charset="0"/>
              </a:rPr>
              <a:t>u</a:t>
            </a:r>
            <a:r>
              <a:rPr lang="en-US" altLang="zh-TW" sz="1400" i="1" baseline="-25000">
                <a:latin typeface="Times New Roman" pitchFamily="18" charset="0"/>
                <a:ea typeface="標楷體" pitchFamily="65" charset="-120"/>
                <a:cs typeface="Times New Roman" pitchFamily="18" charset="0"/>
              </a:rPr>
              <a:t>v</a:t>
            </a:r>
            <a:r>
              <a:rPr lang="en-US" altLang="zh-TW" sz="1400" i="1">
                <a:latin typeface="Times New Roman" pitchFamily="18" charset="0"/>
                <a:ea typeface="標楷體" pitchFamily="65" charset="-120"/>
                <a:cs typeface="Times New Roman" pitchFamily="18" charset="0"/>
              </a:rPr>
              <a:t> </a:t>
            </a:r>
            <a:r>
              <a:rPr lang="en-US" altLang="zh-TW" sz="1400">
                <a:latin typeface="Times New Roman" pitchFamily="18" charset="0"/>
                <a:ea typeface="標楷體" pitchFamily="65" charset="-120"/>
                <a:cs typeface="Times New Roman" pitchFamily="18" charset="0"/>
              </a:rPr>
              <a:t>: Voltage loop bandwidth</a:t>
            </a:r>
          </a:p>
          <a:p>
            <a:r>
              <a:rPr lang="en-US" altLang="zh-TW" sz="1400">
                <a:latin typeface="Times New Roman" pitchFamily="18" charset="0"/>
                <a:ea typeface="標楷體" pitchFamily="65" charset="-120"/>
                <a:cs typeface="Times New Roman" pitchFamily="18" charset="0"/>
              </a:rPr>
              <a:t>       which is set by </a:t>
            </a:r>
            <a:r>
              <a:rPr lang="en-US" altLang="zh-TW" sz="1400" i="1">
                <a:latin typeface="Times New Roman" pitchFamily="18" charset="0"/>
                <a:ea typeface="標楷體" pitchFamily="65" charset="-120"/>
                <a:cs typeface="Times New Roman" pitchFamily="18" charset="0"/>
              </a:rPr>
              <a:t>k</a:t>
            </a:r>
            <a:r>
              <a:rPr lang="en-US" altLang="zh-TW" sz="1400" i="1" baseline="-25000">
                <a:latin typeface="Times New Roman" pitchFamily="18" charset="0"/>
                <a:ea typeface="標楷體" pitchFamily="65" charset="-120"/>
                <a:cs typeface="Times New Roman" pitchFamily="18" charset="0"/>
              </a:rPr>
              <a:t>2</a:t>
            </a:r>
            <a:r>
              <a:rPr lang="en-US" altLang="zh-TW" sz="1400">
                <a:latin typeface="Times New Roman" pitchFamily="18" charset="0"/>
                <a:ea typeface="標楷體" pitchFamily="65" charset="-120"/>
                <a:cs typeface="Times New Roman" pitchFamily="18" charset="0"/>
              </a:rPr>
              <a:t> and </a:t>
            </a:r>
          </a:p>
          <a:p>
            <a:r>
              <a:rPr lang="en-US" altLang="zh-TW" sz="1400">
                <a:latin typeface="Times New Roman" pitchFamily="18" charset="0"/>
                <a:ea typeface="標楷體" pitchFamily="65" charset="-120"/>
                <a:cs typeface="Times New Roman" pitchFamily="18" charset="0"/>
              </a:rPr>
              <a:t>       Should be much smaller than </a:t>
            </a:r>
            <a:r>
              <a:rPr lang="en-US" altLang="zh-TW" sz="1400" i="1">
                <a:latin typeface="Times New Roman" pitchFamily="18" charset="0"/>
                <a:ea typeface="標楷體" pitchFamily="65" charset="-120"/>
                <a:cs typeface="Times New Roman" pitchFamily="18" charset="0"/>
              </a:rPr>
              <a:t>u</a:t>
            </a:r>
            <a:r>
              <a:rPr lang="en-US" altLang="zh-TW" sz="1400" i="1" baseline="-25000">
                <a:latin typeface="Times New Roman" pitchFamily="18" charset="0"/>
                <a:ea typeface="標楷體" pitchFamily="65" charset="-120"/>
                <a:cs typeface="Times New Roman" pitchFamily="18" charset="0"/>
              </a:rPr>
              <a:t>i</a:t>
            </a:r>
            <a:r>
              <a:rPr lang="en-US" altLang="zh-TW" sz="1400">
                <a:latin typeface="Times New Roman" pitchFamily="18" charset="0"/>
                <a:ea typeface="標楷體" pitchFamily="65" charset="-120"/>
                <a:cs typeface="Times New Roman" pitchFamily="18" charset="0"/>
              </a:rPr>
              <a:t> </a:t>
            </a:r>
            <a:endParaRPr lang="en-US" altLang="zh-TW" sz="1400" i="1" baseline="-25000">
              <a:latin typeface="Times New Roman" pitchFamily="18" charset="0"/>
              <a:ea typeface="標楷體" pitchFamily="65" charset="-120"/>
              <a:cs typeface="Times New Roman" pitchFamily="18" charset="0"/>
            </a:endParaRPr>
          </a:p>
        </p:txBody>
      </p:sp>
      <p:sp>
        <p:nvSpPr>
          <p:cNvPr id="142375" name="文字方塊 38"/>
          <p:cNvSpPr txBox="1">
            <a:spLocks noChangeArrowheads="1"/>
          </p:cNvSpPr>
          <p:nvPr/>
        </p:nvSpPr>
        <p:spPr bwMode="auto">
          <a:xfrm>
            <a:off x="3467100" y="5130800"/>
            <a:ext cx="389850" cy="369332"/>
          </a:xfrm>
          <a:prstGeom prst="rect">
            <a:avLst/>
          </a:prstGeom>
          <a:solidFill>
            <a:srgbClr val="FFFF00"/>
          </a:solidFill>
          <a:ln w="9525">
            <a:noFill/>
            <a:miter lim="800000"/>
            <a:headEnd/>
            <a:tailEnd/>
          </a:ln>
        </p:spPr>
        <p:txBody>
          <a:bodyPr wrap="none">
            <a:spAutoFit/>
          </a:bodyPr>
          <a:lstStyle/>
          <a:p>
            <a:r>
              <a:rPr lang="en-US" altLang="zh-TW">
                <a:latin typeface="Times New Roman" pitchFamily="18" charset="0"/>
                <a:ea typeface="標楷體" pitchFamily="65" charset="-120"/>
                <a:cs typeface="Times New Roman" pitchFamily="18" charset="0"/>
              </a:rPr>
              <a:t>PI</a:t>
            </a:r>
            <a:endParaRPr lang="zh-TW" altLang="en-US">
              <a:latin typeface="Times New Roman" pitchFamily="18" charset="0"/>
              <a:ea typeface="標楷體" pitchFamily="65" charset="-120"/>
              <a:cs typeface="Times New Roman" pitchFamily="18" charset="0"/>
            </a:endParaRPr>
          </a:p>
        </p:txBody>
      </p:sp>
      <p:sp>
        <p:nvSpPr>
          <p:cNvPr id="39" name="文字方塊 38"/>
          <p:cNvSpPr txBox="1"/>
          <p:nvPr/>
        </p:nvSpPr>
        <p:spPr>
          <a:xfrm>
            <a:off x="5324475" y="2047875"/>
            <a:ext cx="255198" cy="369332"/>
          </a:xfrm>
          <a:prstGeom prst="rect">
            <a:avLst/>
          </a:prstGeom>
          <a:noFill/>
        </p:spPr>
        <p:txBody>
          <a:bodyPr wrap="none" rtlCol="0">
            <a:spAutoFit/>
          </a:bodyPr>
          <a:lstStyle/>
          <a:p>
            <a:r>
              <a:rPr lang="en-US" altLang="zh-TW" dirty="0" smtClean="0"/>
              <a:t>-</a:t>
            </a:r>
            <a:endParaRPr lang="zh-TW" alt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53</a:t>
            </a:fld>
            <a:endParaRPr lang="zh-TW" altLang="en-US"/>
          </a:p>
        </p:txBody>
      </p:sp>
      <p:grpSp>
        <p:nvGrpSpPr>
          <p:cNvPr id="4" name="群組 3"/>
          <p:cNvGrpSpPr/>
          <p:nvPr/>
        </p:nvGrpSpPr>
        <p:grpSpPr>
          <a:xfrm>
            <a:off x="2143270" y="4838467"/>
            <a:ext cx="3467100" cy="999286"/>
            <a:chOff x="2413434" y="4400508"/>
            <a:chExt cx="3467100" cy="999286"/>
          </a:xfrm>
        </p:grpSpPr>
        <p:grpSp>
          <p:nvGrpSpPr>
            <p:cNvPr id="5" name="Group 105"/>
            <p:cNvGrpSpPr>
              <a:grpSpLocks/>
            </p:cNvGrpSpPr>
            <p:nvPr/>
          </p:nvGrpSpPr>
          <p:grpSpPr bwMode="auto">
            <a:xfrm>
              <a:off x="4851114" y="4400508"/>
              <a:ext cx="295275" cy="466725"/>
              <a:chOff x="2964" y="3540"/>
              <a:chExt cx="186" cy="294"/>
            </a:xfrm>
          </p:grpSpPr>
          <p:sp>
            <p:nvSpPr>
              <p:cNvPr id="34" name="Rectangle 106"/>
              <p:cNvSpPr>
                <a:spLocks noChangeArrowheads="1"/>
              </p:cNvSpPr>
              <p:nvPr/>
            </p:nvSpPr>
            <p:spPr bwMode="auto">
              <a:xfrm>
                <a:off x="2964" y="3540"/>
                <a:ext cx="186" cy="294"/>
              </a:xfrm>
              <a:prstGeom prst="rect">
                <a:avLst/>
              </a:prstGeom>
              <a:noFill/>
              <a:ln w="9525">
                <a:solidFill>
                  <a:schemeClr val="tx1"/>
                </a:solidFill>
                <a:miter lim="800000"/>
                <a:headEnd/>
                <a:tailEnd/>
              </a:ln>
              <a:effectLst/>
            </p:spPr>
            <p:txBody>
              <a:bodyPr wrap="none" anchor="ctr"/>
              <a:lstStyle/>
              <a:p>
                <a:endParaRPr lang="zh-TW" altLang="en-US" sz="1200">
                  <a:latin typeface="Times New Roman" pitchFamily="18" charset="0"/>
                  <a:cs typeface="Times New Roman" pitchFamily="18" charset="0"/>
                </a:endParaRPr>
              </a:p>
            </p:txBody>
          </p:sp>
          <p:graphicFrame>
            <p:nvGraphicFramePr>
              <p:cNvPr id="35" name="Object 107"/>
              <p:cNvGraphicFramePr>
                <a:graphicFrameLocks noChangeAspect="1"/>
              </p:cNvGraphicFramePr>
              <p:nvPr/>
            </p:nvGraphicFramePr>
            <p:xfrm>
              <a:off x="2998" y="3554"/>
              <a:ext cx="135" cy="271"/>
            </p:xfrm>
            <a:graphic>
              <a:graphicData uri="http://schemas.openxmlformats.org/presentationml/2006/ole">
                <mc:AlternateContent xmlns:mc="http://schemas.openxmlformats.org/markup-compatibility/2006">
                  <mc:Choice xmlns:v="urn:schemas-microsoft-com:vml" Requires="v">
                    <p:oleObj spid="_x0000_s230819" name="Equation" r:id="rId3" imgW="215640" imgH="431640" progId="Equation.3">
                      <p:embed/>
                    </p:oleObj>
                  </mc:Choice>
                  <mc:Fallback>
                    <p:oleObj name="Equation" r:id="rId3" imgW="215640" imgH="431640" progId="Equation.3">
                      <p:embed/>
                      <p:pic>
                        <p:nvPicPr>
                          <p:cNvPr id="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98" y="3554"/>
                            <a:ext cx="135" cy="27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6" name="Line 109"/>
            <p:cNvSpPr>
              <a:spLocks noChangeShapeType="1"/>
            </p:cNvSpPr>
            <p:nvPr/>
          </p:nvSpPr>
          <p:spPr bwMode="auto">
            <a:xfrm flipV="1">
              <a:off x="3673477" y="4662054"/>
              <a:ext cx="475960" cy="0"/>
            </a:xfrm>
            <a:prstGeom prst="line">
              <a:avLst/>
            </a:prstGeom>
            <a:noFill/>
            <a:ln w="9525">
              <a:solidFill>
                <a:schemeClr val="tx1"/>
              </a:solidFill>
              <a:round/>
              <a:headEnd/>
              <a:tailEnd type="triangle" w="med" len="med"/>
            </a:ln>
            <a:effectLst/>
          </p:spPr>
          <p:txBody>
            <a:bodyPr wrap="none" anchor="ctr"/>
            <a:lstStyle/>
            <a:p>
              <a:endParaRPr lang="zh-TW" altLang="en-US" sz="1200">
                <a:latin typeface="Times New Roman" pitchFamily="18" charset="0"/>
                <a:cs typeface="Times New Roman" pitchFamily="18" charset="0"/>
              </a:endParaRPr>
            </a:p>
          </p:txBody>
        </p:sp>
        <p:sp>
          <p:nvSpPr>
            <p:cNvPr id="7" name="Line 111"/>
            <p:cNvSpPr>
              <a:spLocks noChangeShapeType="1"/>
            </p:cNvSpPr>
            <p:nvPr/>
          </p:nvSpPr>
          <p:spPr bwMode="auto">
            <a:xfrm flipV="1">
              <a:off x="5146809" y="4655127"/>
              <a:ext cx="491992" cy="0"/>
            </a:xfrm>
            <a:prstGeom prst="line">
              <a:avLst/>
            </a:prstGeom>
            <a:noFill/>
            <a:ln w="9525">
              <a:solidFill>
                <a:schemeClr val="tx1"/>
              </a:solidFill>
              <a:round/>
              <a:headEnd/>
              <a:tailEnd type="triangle" w="med" len="med"/>
            </a:ln>
            <a:effectLst/>
          </p:spPr>
          <p:txBody>
            <a:bodyPr wrap="none" anchor="ctr"/>
            <a:lstStyle/>
            <a:p>
              <a:endParaRPr lang="zh-TW" altLang="en-US" sz="1200">
                <a:latin typeface="Times New Roman" pitchFamily="18" charset="0"/>
                <a:cs typeface="Times New Roman" pitchFamily="18" charset="0"/>
              </a:endParaRPr>
            </a:p>
          </p:txBody>
        </p:sp>
        <p:graphicFrame>
          <p:nvGraphicFramePr>
            <p:cNvPr id="8" name="Object 117"/>
            <p:cNvGraphicFramePr>
              <a:graphicFrameLocks noChangeAspect="1"/>
            </p:cNvGraphicFramePr>
            <p:nvPr/>
          </p:nvGraphicFramePr>
          <p:xfrm>
            <a:off x="5615421" y="4564784"/>
            <a:ext cx="265113" cy="228600"/>
          </p:xfrm>
          <a:graphic>
            <a:graphicData uri="http://schemas.openxmlformats.org/presentationml/2006/ole">
              <mc:AlternateContent xmlns:mc="http://schemas.openxmlformats.org/markup-compatibility/2006">
                <mc:Choice xmlns:v="urn:schemas-microsoft-com:vml" Requires="v">
                  <p:oleObj spid="_x0000_s230820" name="Equation" r:id="rId5" imgW="266400" imgH="228600" progId="Equation.3">
                    <p:embed/>
                  </p:oleObj>
                </mc:Choice>
                <mc:Fallback>
                  <p:oleObj name="Equation" r:id="rId5" imgW="266400" imgH="228600" progId="Equation.3">
                    <p:embed/>
                    <p:pic>
                      <p:nvPicPr>
                        <p:cNvPr id="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15421" y="4564784"/>
                          <a:ext cx="265113"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Oval 125"/>
            <p:cNvSpPr>
              <a:spLocks noChangeArrowheads="1"/>
            </p:cNvSpPr>
            <p:nvPr/>
          </p:nvSpPr>
          <p:spPr bwMode="auto">
            <a:xfrm>
              <a:off x="2975975" y="4621341"/>
              <a:ext cx="74613" cy="74613"/>
            </a:xfrm>
            <a:prstGeom prst="ellipse">
              <a:avLst/>
            </a:prstGeom>
            <a:noFill/>
            <a:ln w="9525">
              <a:solidFill>
                <a:schemeClr val="tx1"/>
              </a:solidFill>
              <a:round/>
              <a:headEnd/>
              <a:tailEnd/>
            </a:ln>
            <a:effectLst/>
          </p:spPr>
          <p:txBody>
            <a:bodyPr wrap="none" anchor="ctr"/>
            <a:lstStyle/>
            <a:p>
              <a:endParaRPr lang="zh-TW" altLang="en-US" sz="1200">
                <a:latin typeface="Times New Roman" pitchFamily="18" charset="0"/>
                <a:cs typeface="Times New Roman" pitchFamily="18" charset="0"/>
              </a:endParaRPr>
            </a:p>
          </p:txBody>
        </p:sp>
        <p:sp>
          <p:nvSpPr>
            <p:cNvPr id="10" name="Line 126"/>
            <p:cNvSpPr>
              <a:spLocks noChangeShapeType="1"/>
            </p:cNvSpPr>
            <p:nvPr/>
          </p:nvSpPr>
          <p:spPr bwMode="auto">
            <a:xfrm>
              <a:off x="3052175" y="4659441"/>
              <a:ext cx="247650" cy="0"/>
            </a:xfrm>
            <a:prstGeom prst="line">
              <a:avLst/>
            </a:prstGeom>
            <a:noFill/>
            <a:ln w="9525">
              <a:solidFill>
                <a:schemeClr val="tx1"/>
              </a:solidFill>
              <a:round/>
              <a:headEnd/>
              <a:tailEnd type="triangle" w="med" len="med"/>
            </a:ln>
            <a:effectLst/>
          </p:spPr>
          <p:txBody>
            <a:bodyPr wrap="none" anchor="ctr"/>
            <a:lstStyle/>
            <a:p>
              <a:endParaRPr lang="zh-TW" altLang="en-US" sz="1200">
                <a:latin typeface="Times New Roman" pitchFamily="18" charset="0"/>
                <a:cs typeface="Times New Roman" pitchFamily="18" charset="0"/>
              </a:endParaRPr>
            </a:p>
          </p:txBody>
        </p:sp>
        <p:sp>
          <p:nvSpPr>
            <p:cNvPr id="11" name="Line 127"/>
            <p:cNvSpPr>
              <a:spLocks noChangeShapeType="1"/>
            </p:cNvSpPr>
            <p:nvPr/>
          </p:nvSpPr>
          <p:spPr bwMode="auto">
            <a:xfrm>
              <a:off x="2661650" y="4659441"/>
              <a:ext cx="304800" cy="0"/>
            </a:xfrm>
            <a:prstGeom prst="line">
              <a:avLst/>
            </a:prstGeom>
            <a:noFill/>
            <a:ln w="9525">
              <a:solidFill>
                <a:schemeClr val="tx1"/>
              </a:solidFill>
              <a:round/>
              <a:headEnd/>
              <a:tailEnd type="triangle" w="med" len="med"/>
            </a:ln>
            <a:effectLst/>
          </p:spPr>
          <p:txBody>
            <a:bodyPr wrap="none" anchor="ctr"/>
            <a:lstStyle/>
            <a:p>
              <a:endParaRPr lang="zh-TW" altLang="en-US" sz="1200">
                <a:latin typeface="Times New Roman" pitchFamily="18" charset="0"/>
                <a:cs typeface="Times New Roman" pitchFamily="18" charset="0"/>
              </a:endParaRPr>
            </a:p>
          </p:txBody>
        </p:sp>
        <p:sp>
          <p:nvSpPr>
            <p:cNvPr id="12" name="Line 128"/>
            <p:cNvSpPr>
              <a:spLocks noChangeShapeType="1"/>
            </p:cNvSpPr>
            <p:nvPr/>
          </p:nvSpPr>
          <p:spPr bwMode="auto">
            <a:xfrm flipH="1" flipV="1">
              <a:off x="3014075" y="4697541"/>
              <a:ext cx="0" cy="571500"/>
            </a:xfrm>
            <a:prstGeom prst="line">
              <a:avLst/>
            </a:prstGeom>
            <a:noFill/>
            <a:ln w="9525">
              <a:solidFill>
                <a:schemeClr val="tx1"/>
              </a:solidFill>
              <a:round/>
              <a:headEnd/>
              <a:tailEnd type="triangle" w="med" len="med"/>
            </a:ln>
            <a:effectLst/>
          </p:spPr>
          <p:txBody>
            <a:bodyPr wrap="none" anchor="ctr"/>
            <a:lstStyle/>
            <a:p>
              <a:endParaRPr lang="zh-TW" altLang="en-US" sz="1200">
                <a:latin typeface="Times New Roman" pitchFamily="18" charset="0"/>
                <a:cs typeface="Times New Roman" pitchFamily="18" charset="0"/>
              </a:endParaRPr>
            </a:p>
          </p:txBody>
        </p:sp>
        <p:graphicFrame>
          <p:nvGraphicFramePr>
            <p:cNvPr id="13" name="Object 129"/>
            <p:cNvGraphicFramePr>
              <a:graphicFrameLocks noChangeAspect="1"/>
            </p:cNvGraphicFramePr>
            <p:nvPr/>
          </p:nvGraphicFramePr>
          <p:xfrm>
            <a:off x="2413434" y="4518747"/>
            <a:ext cx="265112" cy="265112"/>
          </p:xfrm>
          <a:graphic>
            <a:graphicData uri="http://schemas.openxmlformats.org/presentationml/2006/ole">
              <mc:AlternateContent xmlns:mc="http://schemas.openxmlformats.org/markup-compatibility/2006">
                <mc:Choice xmlns:v="urn:schemas-microsoft-com:vml" Requires="v">
                  <p:oleObj spid="_x0000_s230821" name="Equation" r:id="rId7" imgW="266400" imgH="266400" progId="Equation.3">
                    <p:embed/>
                  </p:oleObj>
                </mc:Choice>
                <mc:Fallback>
                  <p:oleObj name="Equation" r:id="rId7" imgW="266400" imgH="266400" progId="Equation.3">
                    <p:embed/>
                    <p:pic>
                      <p:nvPicPr>
                        <p:cNvPr id="0"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13434" y="4518747"/>
                          <a:ext cx="265112" cy="265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 name="Object 130"/>
            <p:cNvGraphicFramePr>
              <a:graphicFrameLocks noChangeAspect="1"/>
            </p:cNvGraphicFramePr>
            <p:nvPr/>
          </p:nvGraphicFramePr>
          <p:xfrm>
            <a:off x="2746809" y="4879109"/>
            <a:ext cx="265112" cy="228600"/>
          </p:xfrm>
          <a:graphic>
            <a:graphicData uri="http://schemas.openxmlformats.org/presentationml/2006/ole">
              <mc:AlternateContent xmlns:mc="http://schemas.openxmlformats.org/markup-compatibility/2006">
                <mc:Choice xmlns:v="urn:schemas-microsoft-com:vml" Requires="v">
                  <p:oleObj spid="_x0000_s230822" name="Equation" r:id="rId9" imgW="266400" imgH="228600" progId="Equation.3">
                    <p:embed/>
                  </p:oleObj>
                </mc:Choice>
                <mc:Fallback>
                  <p:oleObj name="Equation" r:id="rId9" imgW="266400" imgH="228600" progId="Equation.3">
                    <p:embed/>
                    <p:pic>
                      <p:nvPicPr>
                        <p:cNvPr id="0" name="Picture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46809" y="4879109"/>
                          <a:ext cx="265112"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Text Box 138"/>
            <p:cNvSpPr txBox="1">
              <a:spLocks noChangeArrowheads="1"/>
            </p:cNvSpPr>
            <p:nvPr/>
          </p:nvSpPr>
          <p:spPr bwMode="auto">
            <a:xfrm>
              <a:off x="2741025" y="4400679"/>
              <a:ext cx="271228" cy="276999"/>
            </a:xfrm>
            <a:prstGeom prst="rect">
              <a:avLst/>
            </a:prstGeom>
            <a:noFill/>
            <a:ln w="9525">
              <a:noFill/>
              <a:miter lim="800000"/>
              <a:headEnd/>
              <a:tailEnd/>
            </a:ln>
            <a:effectLst/>
          </p:spPr>
          <p:txBody>
            <a:bodyPr wrap="none">
              <a:spAutoFit/>
            </a:bodyPr>
            <a:lstStyle/>
            <a:p>
              <a:r>
                <a:rPr lang="en-US" altLang="zh-TW" sz="1200">
                  <a:latin typeface="Times New Roman" pitchFamily="18" charset="0"/>
                  <a:cs typeface="Times New Roman" pitchFamily="18" charset="0"/>
                </a:rPr>
                <a:t>+</a:t>
              </a:r>
            </a:p>
          </p:txBody>
        </p:sp>
        <p:sp>
          <p:nvSpPr>
            <p:cNvPr id="16" name="Text Box 139"/>
            <p:cNvSpPr txBox="1">
              <a:spLocks noChangeArrowheads="1"/>
            </p:cNvSpPr>
            <p:nvPr/>
          </p:nvSpPr>
          <p:spPr bwMode="auto">
            <a:xfrm>
              <a:off x="2788650" y="4686429"/>
              <a:ext cx="235962" cy="276999"/>
            </a:xfrm>
            <a:prstGeom prst="rect">
              <a:avLst/>
            </a:prstGeom>
            <a:noFill/>
            <a:ln w="9525">
              <a:noFill/>
              <a:miter lim="800000"/>
              <a:headEnd/>
              <a:tailEnd/>
            </a:ln>
            <a:effectLst/>
          </p:spPr>
          <p:txBody>
            <a:bodyPr wrap="none">
              <a:spAutoFit/>
            </a:bodyPr>
            <a:lstStyle/>
            <a:p>
              <a:r>
                <a:rPr lang="en-US" altLang="zh-TW" sz="1200">
                  <a:latin typeface="Times New Roman" pitchFamily="18" charset="0"/>
                  <a:cs typeface="Times New Roman" pitchFamily="18" charset="0"/>
                </a:rPr>
                <a:t>-</a:t>
              </a:r>
            </a:p>
          </p:txBody>
        </p:sp>
        <p:sp>
          <p:nvSpPr>
            <p:cNvPr id="17" name="Text Box 143"/>
            <p:cNvSpPr txBox="1">
              <a:spLocks noChangeArrowheads="1"/>
            </p:cNvSpPr>
            <p:nvPr/>
          </p:nvSpPr>
          <p:spPr bwMode="auto">
            <a:xfrm>
              <a:off x="3800105" y="4813889"/>
              <a:ext cx="1208316" cy="276999"/>
            </a:xfrm>
            <a:prstGeom prst="rect">
              <a:avLst/>
            </a:prstGeom>
            <a:noFill/>
            <a:ln w="9525">
              <a:noFill/>
              <a:miter lim="800000"/>
              <a:headEnd/>
              <a:tailEnd/>
            </a:ln>
            <a:effectLst/>
          </p:spPr>
          <p:txBody>
            <a:bodyPr wrap="square">
              <a:spAutoFit/>
            </a:bodyPr>
            <a:lstStyle/>
            <a:p>
              <a:pPr algn="ctr"/>
              <a:r>
                <a:rPr lang="en-US" altLang="zh-TW" sz="1200" dirty="0" smtClean="0">
                  <a:latin typeface="Times New Roman" pitchFamily="18" charset="0"/>
                  <a:cs typeface="Times New Roman" pitchFamily="18" charset="0"/>
                </a:rPr>
                <a:t>Voltage loop</a:t>
              </a:r>
              <a:endParaRPr lang="en-US" altLang="zh-TW" sz="1200" dirty="0">
                <a:latin typeface="Times New Roman" pitchFamily="18" charset="0"/>
                <a:cs typeface="Times New Roman" pitchFamily="18" charset="0"/>
              </a:endParaRPr>
            </a:p>
          </p:txBody>
        </p:sp>
        <p:grpSp>
          <p:nvGrpSpPr>
            <p:cNvPr id="18" name="Group 150"/>
            <p:cNvGrpSpPr>
              <a:grpSpLocks/>
            </p:cNvGrpSpPr>
            <p:nvPr/>
          </p:nvGrpSpPr>
          <p:grpSpPr bwMode="auto">
            <a:xfrm>
              <a:off x="4402992" y="5161669"/>
              <a:ext cx="323850" cy="238125"/>
              <a:chOff x="2238" y="1290"/>
              <a:chExt cx="204" cy="150"/>
            </a:xfrm>
          </p:grpSpPr>
          <p:sp>
            <p:nvSpPr>
              <p:cNvPr id="32" name="Rectangle 151"/>
              <p:cNvSpPr>
                <a:spLocks noChangeArrowheads="1"/>
              </p:cNvSpPr>
              <p:nvPr/>
            </p:nvSpPr>
            <p:spPr bwMode="auto">
              <a:xfrm>
                <a:off x="2238" y="1290"/>
                <a:ext cx="204" cy="150"/>
              </a:xfrm>
              <a:prstGeom prst="rect">
                <a:avLst/>
              </a:prstGeom>
              <a:noFill/>
              <a:ln w="9525">
                <a:solidFill>
                  <a:schemeClr val="tx1"/>
                </a:solidFill>
                <a:miter lim="800000"/>
                <a:headEnd/>
                <a:tailEnd/>
              </a:ln>
              <a:effectLst/>
            </p:spPr>
            <p:txBody>
              <a:bodyPr wrap="none" anchor="ctr"/>
              <a:lstStyle/>
              <a:p>
                <a:endParaRPr lang="zh-TW" altLang="en-US" sz="1200">
                  <a:latin typeface="Times New Roman" pitchFamily="18" charset="0"/>
                  <a:cs typeface="Times New Roman" pitchFamily="18" charset="0"/>
                </a:endParaRPr>
              </a:p>
            </p:txBody>
          </p:sp>
          <p:graphicFrame>
            <p:nvGraphicFramePr>
              <p:cNvPr id="33" name="Object 152"/>
              <p:cNvGraphicFramePr>
                <a:graphicFrameLocks noChangeAspect="1"/>
              </p:cNvGraphicFramePr>
              <p:nvPr/>
            </p:nvGraphicFramePr>
            <p:xfrm>
              <a:off x="2292" y="1293"/>
              <a:ext cx="103" cy="144"/>
            </p:xfrm>
            <a:graphic>
              <a:graphicData uri="http://schemas.openxmlformats.org/presentationml/2006/ole">
                <mc:AlternateContent xmlns:mc="http://schemas.openxmlformats.org/markup-compatibility/2006">
                  <mc:Choice xmlns:v="urn:schemas-microsoft-com:vml" Requires="v">
                    <p:oleObj spid="_x0000_s230823" name="方程式" r:id="rId11" imgW="164880" imgH="228600" progId="Equation.3">
                      <p:embed/>
                    </p:oleObj>
                  </mc:Choice>
                  <mc:Fallback>
                    <p:oleObj name="方程式" r:id="rId11" imgW="164880" imgH="228600" progId="Equation.3">
                      <p:embed/>
                      <p:pic>
                        <p:nvPicPr>
                          <p:cNvPr id="0" name="Picture 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92" y="1293"/>
                            <a:ext cx="103" cy="14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9" name="Line 153"/>
            <p:cNvSpPr>
              <a:spLocks noChangeShapeType="1"/>
            </p:cNvSpPr>
            <p:nvPr/>
          </p:nvSpPr>
          <p:spPr bwMode="auto">
            <a:xfrm>
              <a:off x="5382491" y="4655127"/>
              <a:ext cx="1577" cy="616512"/>
            </a:xfrm>
            <a:prstGeom prst="line">
              <a:avLst/>
            </a:prstGeom>
            <a:noFill/>
            <a:ln w="9525">
              <a:solidFill>
                <a:schemeClr val="tx1"/>
              </a:solidFill>
              <a:round/>
              <a:headEnd/>
              <a:tailEnd/>
            </a:ln>
            <a:effectLst/>
          </p:spPr>
          <p:txBody>
            <a:bodyPr wrap="none" anchor="ctr"/>
            <a:lstStyle/>
            <a:p>
              <a:endParaRPr lang="zh-TW" altLang="en-US" sz="1200">
                <a:latin typeface="Times New Roman" pitchFamily="18" charset="0"/>
                <a:cs typeface="Times New Roman" pitchFamily="18" charset="0"/>
              </a:endParaRPr>
            </a:p>
          </p:txBody>
        </p:sp>
        <p:sp>
          <p:nvSpPr>
            <p:cNvPr id="20" name="Line 154"/>
            <p:cNvSpPr>
              <a:spLocks noChangeShapeType="1"/>
            </p:cNvSpPr>
            <p:nvPr/>
          </p:nvSpPr>
          <p:spPr bwMode="auto">
            <a:xfrm flipH="1">
              <a:off x="4724400" y="5269040"/>
              <a:ext cx="658089" cy="2614"/>
            </a:xfrm>
            <a:prstGeom prst="line">
              <a:avLst/>
            </a:prstGeom>
            <a:noFill/>
            <a:ln w="9525">
              <a:solidFill>
                <a:schemeClr val="tx1"/>
              </a:solidFill>
              <a:round/>
              <a:headEnd/>
              <a:tailEnd type="triangle" w="med" len="med"/>
            </a:ln>
            <a:effectLst/>
          </p:spPr>
          <p:txBody>
            <a:bodyPr wrap="none" anchor="ctr"/>
            <a:lstStyle/>
            <a:p>
              <a:endParaRPr lang="zh-TW" altLang="en-US" sz="1200">
                <a:latin typeface="Times New Roman" pitchFamily="18" charset="0"/>
                <a:cs typeface="Times New Roman" pitchFamily="18" charset="0"/>
              </a:endParaRPr>
            </a:p>
          </p:txBody>
        </p:sp>
        <p:sp>
          <p:nvSpPr>
            <p:cNvPr id="21" name="Line 155"/>
            <p:cNvSpPr>
              <a:spLocks noChangeShapeType="1"/>
            </p:cNvSpPr>
            <p:nvPr/>
          </p:nvSpPr>
          <p:spPr bwMode="auto">
            <a:xfrm flipH="1" flipV="1">
              <a:off x="3004550" y="5278564"/>
              <a:ext cx="355178" cy="17"/>
            </a:xfrm>
            <a:prstGeom prst="line">
              <a:avLst/>
            </a:prstGeom>
            <a:noFill/>
            <a:ln w="9525">
              <a:solidFill>
                <a:schemeClr val="tx1"/>
              </a:solidFill>
              <a:round/>
              <a:headEnd/>
              <a:tailEnd/>
            </a:ln>
            <a:effectLst/>
          </p:spPr>
          <p:txBody>
            <a:bodyPr wrap="none" anchor="ctr"/>
            <a:lstStyle/>
            <a:p>
              <a:endParaRPr lang="zh-TW" altLang="en-US" sz="1200">
                <a:latin typeface="Times New Roman" pitchFamily="18" charset="0"/>
                <a:cs typeface="Times New Roman" pitchFamily="18" charset="0"/>
              </a:endParaRPr>
            </a:p>
          </p:txBody>
        </p:sp>
        <p:grpSp>
          <p:nvGrpSpPr>
            <p:cNvPr id="22" name="群組 77"/>
            <p:cNvGrpSpPr/>
            <p:nvPr/>
          </p:nvGrpSpPr>
          <p:grpSpPr>
            <a:xfrm>
              <a:off x="3306751" y="4479505"/>
              <a:ext cx="417790" cy="341877"/>
              <a:chOff x="2454698" y="3100978"/>
              <a:chExt cx="458239" cy="341877"/>
            </a:xfrm>
          </p:grpSpPr>
          <p:sp>
            <p:nvSpPr>
              <p:cNvPr id="30" name="Rectangle 146"/>
              <p:cNvSpPr>
                <a:spLocks noChangeArrowheads="1"/>
              </p:cNvSpPr>
              <p:nvPr/>
            </p:nvSpPr>
            <p:spPr bwMode="auto">
              <a:xfrm>
                <a:off x="2454698" y="3100978"/>
                <a:ext cx="392412" cy="341877"/>
              </a:xfrm>
              <a:prstGeom prst="rect">
                <a:avLst/>
              </a:prstGeom>
              <a:noFill/>
              <a:ln w="9525">
                <a:solidFill>
                  <a:schemeClr val="tx1"/>
                </a:solidFill>
                <a:miter lim="800000"/>
                <a:headEnd/>
                <a:tailEnd/>
              </a:ln>
              <a:effectLst/>
            </p:spPr>
            <p:txBody>
              <a:bodyPr wrap="none" anchor="ctr"/>
              <a:lstStyle/>
              <a:p>
                <a:endParaRPr lang="zh-TW" altLang="en-US" sz="1200">
                  <a:latin typeface="Times New Roman" pitchFamily="18" charset="0"/>
                  <a:cs typeface="Times New Roman" pitchFamily="18" charset="0"/>
                </a:endParaRPr>
              </a:p>
            </p:txBody>
          </p:sp>
          <p:sp>
            <p:nvSpPr>
              <p:cNvPr id="31" name="文字方塊 30"/>
              <p:cNvSpPr txBox="1"/>
              <p:nvPr/>
            </p:nvSpPr>
            <p:spPr>
              <a:xfrm>
                <a:off x="2473035" y="3110345"/>
                <a:ext cx="439902" cy="307777"/>
              </a:xfrm>
              <a:prstGeom prst="rect">
                <a:avLst/>
              </a:prstGeom>
              <a:noFill/>
            </p:spPr>
            <p:txBody>
              <a:bodyPr wrap="none" rtlCol="0">
                <a:spAutoFit/>
              </a:bodyPr>
              <a:lstStyle/>
              <a:p>
                <a:r>
                  <a:rPr lang="en-US" altLang="zh-TW" sz="1400" i="1" dirty="0" smtClean="0">
                    <a:latin typeface="Times New Roman" pitchFamily="18" charset="0"/>
                    <a:cs typeface="Times New Roman" pitchFamily="18" charset="0"/>
                  </a:rPr>
                  <a:t>G</a:t>
                </a:r>
                <a:r>
                  <a:rPr lang="en-US" altLang="zh-TW" sz="1400" i="1" baseline="-25000" dirty="0" smtClean="0">
                    <a:latin typeface="Times New Roman" pitchFamily="18" charset="0"/>
                    <a:cs typeface="Times New Roman" pitchFamily="18" charset="0"/>
                  </a:rPr>
                  <a:t>m</a:t>
                </a:r>
                <a:endParaRPr lang="zh-TW" altLang="en-US" sz="1400" i="1" baseline="-25000" dirty="0">
                  <a:latin typeface="Times New Roman" pitchFamily="18" charset="0"/>
                  <a:cs typeface="Times New Roman" pitchFamily="18" charset="0"/>
                </a:endParaRPr>
              </a:p>
            </p:txBody>
          </p:sp>
        </p:grpSp>
        <p:grpSp>
          <p:nvGrpSpPr>
            <p:cNvPr id="23" name="群組 82"/>
            <p:cNvGrpSpPr/>
            <p:nvPr/>
          </p:nvGrpSpPr>
          <p:grpSpPr>
            <a:xfrm>
              <a:off x="4144953" y="4479505"/>
              <a:ext cx="323138" cy="341877"/>
              <a:chOff x="3417589" y="2193505"/>
              <a:chExt cx="323138" cy="341877"/>
            </a:xfrm>
          </p:grpSpPr>
          <p:sp>
            <p:nvSpPr>
              <p:cNvPr id="28" name="Rectangle 146"/>
              <p:cNvSpPr>
                <a:spLocks noChangeArrowheads="1"/>
              </p:cNvSpPr>
              <p:nvPr/>
            </p:nvSpPr>
            <p:spPr bwMode="auto">
              <a:xfrm>
                <a:off x="3417589" y="2193505"/>
                <a:ext cx="323138" cy="341877"/>
              </a:xfrm>
              <a:prstGeom prst="rect">
                <a:avLst/>
              </a:prstGeom>
              <a:noFill/>
              <a:ln w="9525">
                <a:solidFill>
                  <a:schemeClr val="tx1"/>
                </a:solidFill>
                <a:miter lim="800000"/>
                <a:headEnd/>
                <a:tailEnd/>
              </a:ln>
              <a:effectLst/>
            </p:spPr>
            <p:txBody>
              <a:bodyPr wrap="none" anchor="ctr"/>
              <a:lstStyle/>
              <a:p>
                <a:endParaRPr lang="zh-TW" altLang="en-US" sz="1200">
                  <a:latin typeface="Times New Roman" pitchFamily="18" charset="0"/>
                  <a:cs typeface="Times New Roman" pitchFamily="18" charset="0"/>
                </a:endParaRPr>
              </a:p>
            </p:txBody>
          </p:sp>
          <p:sp>
            <p:nvSpPr>
              <p:cNvPr id="29" name="文字方塊 28"/>
              <p:cNvSpPr txBox="1"/>
              <p:nvPr/>
            </p:nvSpPr>
            <p:spPr>
              <a:xfrm>
                <a:off x="3435926" y="2202872"/>
                <a:ext cx="274434" cy="307777"/>
              </a:xfrm>
              <a:prstGeom prst="rect">
                <a:avLst/>
              </a:prstGeom>
              <a:noFill/>
            </p:spPr>
            <p:txBody>
              <a:bodyPr wrap="none" rtlCol="0">
                <a:spAutoFit/>
              </a:bodyPr>
              <a:lstStyle/>
              <a:p>
                <a:r>
                  <a:rPr lang="en-US" altLang="zh-TW" sz="1400" dirty="0" smtClean="0">
                    <a:latin typeface="Times New Roman" pitchFamily="18" charset="0"/>
                    <a:cs typeface="Times New Roman" pitchFamily="18" charset="0"/>
                  </a:rPr>
                  <a:t>1</a:t>
                </a:r>
                <a:endParaRPr lang="zh-TW" altLang="en-US" sz="1400" dirty="0">
                  <a:latin typeface="Times New Roman" pitchFamily="18" charset="0"/>
                  <a:cs typeface="Times New Roman" pitchFamily="18" charset="0"/>
                </a:endParaRPr>
              </a:p>
            </p:txBody>
          </p:sp>
        </p:grpSp>
        <p:sp>
          <p:nvSpPr>
            <p:cNvPr id="24" name="Line 109"/>
            <p:cNvSpPr>
              <a:spLocks noChangeShapeType="1"/>
            </p:cNvSpPr>
            <p:nvPr/>
          </p:nvSpPr>
          <p:spPr bwMode="auto">
            <a:xfrm flipV="1">
              <a:off x="4463187" y="4655127"/>
              <a:ext cx="378977" cy="0"/>
            </a:xfrm>
            <a:prstGeom prst="line">
              <a:avLst/>
            </a:prstGeom>
            <a:noFill/>
            <a:ln w="9525">
              <a:solidFill>
                <a:schemeClr val="tx1"/>
              </a:solidFill>
              <a:round/>
              <a:headEnd/>
              <a:tailEnd type="triangle" w="med" len="med"/>
            </a:ln>
            <a:effectLst/>
          </p:spPr>
          <p:txBody>
            <a:bodyPr wrap="none" anchor="ctr"/>
            <a:lstStyle/>
            <a:p>
              <a:endParaRPr lang="zh-TW" altLang="en-US" sz="1200">
                <a:latin typeface="Times New Roman" pitchFamily="18" charset="0"/>
                <a:cs typeface="Times New Roman" pitchFamily="18" charset="0"/>
              </a:endParaRPr>
            </a:p>
          </p:txBody>
        </p:sp>
        <p:sp>
          <p:nvSpPr>
            <p:cNvPr id="25" name="Rectangle 151"/>
            <p:cNvSpPr>
              <a:spLocks noChangeArrowheads="1"/>
            </p:cNvSpPr>
            <p:nvPr/>
          </p:nvSpPr>
          <p:spPr bwMode="auto">
            <a:xfrm>
              <a:off x="3356972" y="5161669"/>
              <a:ext cx="459955" cy="238125"/>
            </a:xfrm>
            <a:prstGeom prst="rect">
              <a:avLst/>
            </a:prstGeom>
            <a:noFill/>
            <a:ln w="9525">
              <a:solidFill>
                <a:schemeClr val="tx1"/>
              </a:solidFill>
              <a:miter lim="800000"/>
              <a:headEnd/>
              <a:tailEnd/>
            </a:ln>
            <a:effectLst/>
          </p:spPr>
          <p:txBody>
            <a:bodyPr wrap="none" anchor="ctr"/>
            <a:lstStyle/>
            <a:p>
              <a:endParaRPr lang="zh-TW" altLang="en-US" sz="1200">
                <a:latin typeface="Times New Roman" pitchFamily="18" charset="0"/>
                <a:cs typeface="Times New Roman" pitchFamily="18" charset="0"/>
              </a:endParaRPr>
            </a:p>
          </p:txBody>
        </p:sp>
        <p:graphicFrame>
          <p:nvGraphicFramePr>
            <p:cNvPr id="26" name="Object 152"/>
            <p:cNvGraphicFramePr>
              <a:graphicFrameLocks noChangeAspect="1"/>
            </p:cNvGraphicFramePr>
            <p:nvPr/>
          </p:nvGraphicFramePr>
          <p:xfrm>
            <a:off x="3386138" y="5172075"/>
            <a:ext cx="415925" cy="215900"/>
          </p:xfrm>
          <a:graphic>
            <a:graphicData uri="http://schemas.openxmlformats.org/presentationml/2006/ole">
              <mc:AlternateContent xmlns:mc="http://schemas.openxmlformats.org/markup-compatibility/2006">
                <mc:Choice xmlns:v="urn:schemas-microsoft-com:vml" Requires="v">
                  <p:oleObj spid="_x0000_s230824" name="Equation" r:id="rId13" imgW="419040" imgH="215640" progId="Equation.3">
                    <p:embed/>
                  </p:oleObj>
                </mc:Choice>
                <mc:Fallback>
                  <p:oleObj name="Equation" r:id="rId13" imgW="419040" imgH="215640" progId="Equation.3">
                    <p:embed/>
                    <p:pic>
                      <p:nvPicPr>
                        <p:cNvPr id="0" name="Picture 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386138" y="5172075"/>
                          <a:ext cx="415925" cy="215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7" name="Line 154"/>
            <p:cNvSpPr>
              <a:spLocks noChangeShapeType="1"/>
            </p:cNvSpPr>
            <p:nvPr/>
          </p:nvSpPr>
          <p:spPr bwMode="auto">
            <a:xfrm flipH="1">
              <a:off x="3810000" y="5271654"/>
              <a:ext cx="595746" cy="0"/>
            </a:xfrm>
            <a:prstGeom prst="line">
              <a:avLst/>
            </a:prstGeom>
            <a:noFill/>
            <a:ln w="9525">
              <a:solidFill>
                <a:schemeClr val="tx1"/>
              </a:solidFill>
              <a:round/>
              <a:headEnd/>
              <a:tailEnd type="triangle" w="med" len="med"/>
            </a:ln>
            <a:effectLst/>
          </p:spPr>
          <p:txBody>
            <a:bodyPr wrap="none" anchor="ctr"/>
            <a:lstStyle/>
            <a:p>
              <a:endParaRPr lang="zh-TW" altLang="en-US" sz="1200">
                <a:latin typeface="Times New Roman" pitchFamily="18" charset="0"/>
                <a:cs typeface="Times New Roman" pitchFamily="18" charset="0"/>
              </a:endParaRPr>
            </a:p>
          </p:txBody>
        </p:sp>
      </p:grpSp>
      <p:grpSp>
        <p:nvGrpSpPr>
          <p:cNvPr id="3" name="群組 2"/>
          <p:cNvGrpSpPr/>
          <p:nvPr/>
        </p:nvGrpSpPr>
        <p:grpSpPr>
          <a:xfrm>
            <a:off x="623453" y="1618674"/>
            <a:ext cx="7700232" cy="2133600"/>
            <a:chOff x="657320" y="1136074"/>
            <a:chExt cx="7700232" cy="2133600"/>
          </a:xfrm>
        </p:grpSpPr>
        <p:sp>
          <p:nvSpPr>
            <p:cNvPr id="41" name="Text Box 138"/>
            <p:cNvSpPr txBox="1">
              <a:spLocks noChangeArrowheads="1"/>
            </p:cNvSpPr>
            <p:nvPr/>
          </p:nvSpPr>
          <p:spPr bwMode="auto">
            <a:xfrm>
              <a:off x="3439909" y="2045407"/>
              <a:ext cx="271228" cy="276999"/>
            </a:xfrm>
            <a:prstGeom prst="rect">
              <a:avLst/>
            </a:prstGeom>
            <a:noFill/>
            <a:ln w="9525">
              <a:noFill/>
              <a:miter lim="800000"/>
              <a:headEnd/>
              <a:tailEnd/>
            </a:ln>
            <a:effectLst/>
          </p:spPr>
          <p:txBody>
            <a:bodyPr wrap="none">
              <a:spAutoFit/>
            </a:bodyPr>
            <a:lstStyle/>
            <a:p>
              <a:r>
                <a:rPr lang="en-US" altLang="zh-TW" sz="1200" dirty="0">
                  <a:latin typeface="Times New Roman" pitchFamily="18" charset="0"/>
                  <a:cs typeface="Times New Roman" pitchFamily="18" charset="0"/>
                </a:rPr>
                <a:t>+</a:t>
              </a:r>
            </a:p>
          </p:txBody>
        </p:sp>
        <p:sp>
          <p:nvSpPr>
            <p:cNvPr id="43" name="文字方塊 42"/>
            <p:cNvSpPr txBox="1"/>
            <p:nvPr/>
          </p:nvSpPr>
          <p:spPr>
            <a:xfrm>
              <a:off x="4342630" y="2008911"/>
              <a:ext cx="386644" cy="307777"/>
            </a:xfrm>
            <a:prstGeom prst="rect">
              <a:avLst/>
            </a:prstGeom>
            <a:noFill/>
          </p:spPr>
          <p:txBody>
            <a:bodyPr wrap="none" rtlCol="0">
              <a:spAutoFit/>
            </a:bodyPr>
            <a:lstStyle/>
            <a:p>
              <a:r>
                <a:rPr lang="en-US" altLang="zh-TW" sz="1400" i="1" dirty="0" err="1" smtClean="0">
                  <a:latin typeface="Times New Roman" pitchFamily="18" charset="0"/>
                  <a:cs typeface="Times New Roman" pitchFamily="18" charset="0"/>
                </a:rPr>
                <a:t>i</a:t>
              </a:r>
              <a:r>
                <a:rPr lang="en-US" altLang="zh-TW" sz="1400" i="1" baseline="-25000" dirty="0" err="1" smtClean="0">
                  <a:latin typeface="Times New Roman" pitchFamily="18" charset="0"/>
                  <a:cs typeface="Times New Roman" pitchFamily="18" charset="0"/>
                </a:rPr>
                <a:t>fb</a:t>
              </a:r>
              <a:r>
                <a:rPr lang="en-US" altLang="zh-TW" sz="1400" i="1" baseline="30000" dirty="0" smtClean="0">
                  <a:latin typeface="Times New Roman" pitchFamily="18" charset="0"/>
                  <a:cs typeface="Times New Roman" pitchFamily="18" charset="0"/>
                </a:rPr>
                <a:t>*</a:t>
              </a:r>
              <a:endParaRPr lang="zh-TW" altLang="en-US" sz="1400" i="1" baseline="30000" dirty="0">
                <a:latin typeface="Times New Roman" pitchFamily="18" charset="0"/>
                <a:cs typeface="Times New Roman" pitchFamily="18" charset="0"/>
              </a:endParaRPr>
            </a:p>
          </p:txBody>
        </p:sp>
        <p:sp>
          <p:nvSpPr>
            <p:cNvPr id="44" name="矩形 43"/>
            <p:cNvSpPr/>
            <p:nvPr/>
          </p:nvSpPr>
          <p:spPr>
            <a:xfrm>
              <a:off x="4682067" y="1517074"/>
              <a:ext cx="3269672" cy="1752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nvGrpSpPr>
            <p:cNvPr id="45" name="Group 101"/>
            <p:cNvGrpSpPr>
              <a:grpSpLocks/>
            </p:cNvGrpSpPr>
            <p:nvPr/>
          </p:nvGrpSpPr>
          <p:grpSpPr bwMode="auto">
            <a:xfrm>
              <a:off x="7334191" y="2060849"/>
              <a:ext cx="333375" cy="438150"/>
              <a:chOff x="3432" y="1392"/>
              <a:chExt cx="210" cy="276"/>
            </a:xfrm>
          </p:grpSpPr>
          <p:sp>
            <p:nvSpPr>
              <p:cNvPr id="122" name="Rectangle 102"/>
              <p:cNvSpPr>
                <a:spLocks noChangeArrowheads="1"/>
              </p:cNvSpPr>
              <p:nvPr/>
            </p:nvSpPr>
            <p:spPr bwMode="auto">
              <a:xfrm>
                <a:off x="3432" y="1392"/>
                <a:ext cx="210" cy="276"/>
              </a:xfrm>
              <a:prstGeom prst="rect">
                <a:avLst/>
              </a:prstGeom>
              <a:noFill/>
              <a:ln w="9525">
                <a:solidFill>
                  <a:schemeClr val="tx1"/>
                </a:solidFill>
                <a:miter lim="800000"/>
                <a:headEnd/>
                <a:tailEnd/>
              </a:ln>
              <a:effectLst/>
            </p:spPr>
            <p:txBody>
              <a:bodyPr wrap="none" anchor="ctr"/>
              <a:lstStyle/>
              <a:p>
                <a:endParaRPr lang="zh-TW" altLang="en-US" sz="1200">
                  <a:latin typeface="Times New Roman" pitchFamily="18" charset="0"/>
                  <a:cs typeface="Times New Roman" pitchFamily="18" charset="0"/>
                </a:endParaRPr>
              </a:p>
            </p:txBody>
          </p:sp>
          <p:graphicFrame>
            <p:nvGraphicFramePr>
              <p:cNvPr id="123" name="Object 103"/>
              <p:cNvGraphicFramePr>
                <a:graphicFrameLocks noChangeAspect="1"/>
              </p:cNvGraphicFramePr>
              <p:nvPr/>
            </p:nvGraphicFramePr>
            <p:xfrm>
              <a:off x="3464" y="1412"/>
              <a:ext cx="151" cy="247"/>
            </p:xfrm>
            <a:graphic>
              <a:graphicData uri="http://schemas.openxmlformats.org/presentationml/2006/ole">
                <mc:AlternateContent xmlns:mc="http://schemas.openxmlformats.org/markup-compatibility/2006">
                  <mc:Choice xmlns:v="urn:schemas-microsoft-com:vml" Requires="v">
                    <p:oleObj spid="_x0000_s230825" name="方程式" r:id="rId15" imgW="241200" imgH="393480" progId="Equation.3">
                      <p:embed/>
                    </p:oleObj>
                  </mc:Choice>
                  <mc:Fallback>
                    <p:oleObj name="方程式" r:id="rId15" imgW="241200" imgH="393480" progId="Equation.3">
                      <p:embed/>
                      <p:pic>
                        <p:nvPicPr>
                          <p:cNvPr id="0" name="Picture 1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464" y="1412"/>
                            <a:ext cx="151" cy="24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46" name="Line 104"/>
            <p:cNvSpPr>
              <a:spLocks noChangeShapeType="1"/>
            </p:cNvSpPr>
            <p:nvPr/>
          </p:nvSpPr>
          <p:spPr bwMode="auto">
            <a:xfrm>
              <a:off x="7000816" y="2298974"/>
              <a:ext cx="333375" cy="0"/>
            </a:xfrm>
            <a:prstGeom prst="line">
              <a:avLst/>
            </a:prstGeom>
            <a:noFill/>
            <a:ln w="9525">
              <a:solidFill>
                <a:schemeClr val="tx1"/>
              </a:solidFill>
              <a:round/>
              <a:headEnd/>
              <a:tailEnd type="triangle" w="med" len="med"/>
            </a:ln>
            <a:effectLst/>
          </p:spPr>
          <p:txBody>
            <a:bodyPr wrap="none" anchor="ctr"/>
            <a:lstStyle/>
            <a:p>
              <a:endParaRPr lang="zh-TW" altLang="en-US" sz="1200">
                <a:latin typeface="Times New Roman" pitchFamily="18" charset="0"/>
                <a:cs typeface="Times New Roman" pitchFamily="18" charset="0"/>
              </a:endParaRPr>
            </a:p>
          </p:txBody>
        </p:sp>
        <p:grpSp>
          <p:nvGrpSpPr>
            <p:cNvPr id="47" name="Group 105"/>
            <p:cNvGrpSpPr>
              <a:grpSpLocks/>
            </p:cNvGrpSpPr>
            <p:nvPr/>
          </p:nvGrpSpPr>
          <p:grpSpPr bwMode="auto">
            <a:xfrm>
              <a:off x="6104180" y="2045236"/>
              <a:ext cx="295275" cy="466725"/>
              <a:chOff x="2964" y="3540"/>
              <a:chExt cx="186" cy="294"/>
            </a:xfrm>
          </p:grpSpPr>
          <p:sp>
            <p:nvSpPr>
              <p:cNvPr id="120" name="Rectangle 106"/>
              <p:cNvSpPr>
                <a:spLocks noChangeArrowheads="1"/>
              </p:cNvSpPr>
              <p:nvPr/>
            </p:nvSpPr>
            <p:spPr bwMode="auto">
              <a:xfrm>
                <a:off x="2964" y="3540"/>
                <a:ext cx="186" cy="294"/>
              </a:xfrm>
              <a:prstGeom prst="rect">
                <a:avLst/>
              </a:prstGeom>
              <a:noFill/>
              <a:ln w="9525">
                <a:solidFill>
                  <a:schemeClr val="tx1"/>
                </a:solidFill>
                <a:miter lim="800000"/>
                <a:headEnd/>
                <a:tailEnd/>
              </a:ln>
              <a:effectLst/>
            </p:spPr>
            <p:txBody>
              <a:bodyPr wrap="none" anchor="ctr"/>
              <a:lstStyle/>
              <a:p>
                <a:endParaRPr lang="zh-TW" altLang="en-US" sz="1200">
                  <a:latin typeface="Times New Roman" pitchFamily="18" charset="0"/>
                  <a:cs typeface="Times New Roman" pitchFamily="18" charset="0"/>
                </a:endParaRPr>
              </a:p>
            </p:txBody>
          </p:sp>
          <p:graphicFrame>
            <p:nvGraphicFramePr>
              <p:cNvPr id="121" name="Object 107"/>
              <p:cNvGraphicFramePr>
                <a:graphicFrameLocks noChangeAspect="1"/>
              </p:cNvGraphicFramePr>
              <p:nvPr/>
            </p:nvGraphicFramePr>
            <p:xfrm>
              <a:off x="3002" y="3554"/>
              <a:ext cx="127" cy="271"/>
            </p:xfrm>
            <a:graphic>
              <a:graphicData uri="http://schemas.openxmlformats.org/presentationml/2006/ole">
                <mc:AlternateContent xmlns:mc="http://schemas.openxmlformats.org/markup-compatibility/2006">
                  <mc:Choice xmlns:v="urn:schemas-microsoft-com:vml" Requires="v">
                    <p:oleObj spid="_x0000_s230826" name="方程式" r:id="rId17" imgW="203040" imgH="431640" progId="Equation.3">
                      <p:embed/>
                    </p:oleObj>
                  </mc:Choice>
                  <mc:Fallback>
                    <p:oleObj name="方程式" r:id="rId17" imgW="203040" imgH="431640" progId="Equation.3">
                      <p:embed/>
                      <p:pic>
                        <p:nvPicPr>
                          <p:cNvPr id="0" name="Picture 1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002" y="3554"/>
                            <a:ext cx="127" cy="27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48" name="Oval 108"/>
            <p:cNvSpPr>
              <a:spLocks noChangeArrowheads="1"/>
            </p:cNvSpPr>
            <p:nvPr/>
          </p:nvSpPr>
          <p:spPr bwMode="auto">
            <a:xfrm>
              <a:off x="6898402" y="2260477"/>
              <a:ext cx="74613" cy="74613"/>
            </a:xfrm>
            <a:prstGeom prst="ellipse">
              <a:avLst/>
            </a:prstGeom>
            <a:noFill/>
            <a:ln w="9525">
              <a:solidFill>
                <a:schemeClr val="tx1"/>
              </a:solidFill>
              <a:round/>
              <a:headEnd/>
              <a:tailEnd/>
            </a:ln>
            <a:effectLst/>
          </p:spPr>
          <p:txBody>
            <a:bodyPr wrap="none" anchor="ctr"/>
            <a:lstStyle/>
            <a:p>
              <a:endParaRPr lang="zh-TW" altLang="en-US" sz="1200">
                <a:latin typeface="Times New Roman" pitchFamily="18" charset="0"/>
                <a:cs typeface="Times New Roman" pitchFamily="18" charset="0"/>
              </a:endParaRPr>
            </a:p>
          </p:txBody>
        </p:sp>
        <p:sp>
          <p:nvSpPr>
            <p:cNvPr id="49" name="Line 109"/>
            <p:cNvSpPr>
              <a:spLocks noChangeShapeType="1"/>
            </p:cNvSpPr>
            <p:nvPr/>
          </p:nvSpPr>
          <p:spPr bwMode="auto">
            <a:xfrm flipV="1">
              <a:off x="4940398" y="2313710"/>
              <a:ext cx="475960" cy="0"/>
            </a:xfrm>
            <a:prstGeom prst="line">
              <a:avLst/>
            </a:prstGeom>
            <a:noFill/>
            <a:ln w="9525">
              <a:solidFill>
                <a:schemeClr val="tx1"/>
              </a:solidFill>
              <a:round/>
              <a:headEnd/>
              <a:tailEnd type="triangle" w="med" len="med"/>
            </a:ln>
            <a:effectLst/>
          </p:spPr>
          <p:txBody>
            <a:bodyPr wrap="none" anchor="ctr"/>
            <a:lstStyle/>
            <a:p>
              <a:endParaRPr lang="zh-TW" altLang="en-US" sz="1200">
                <a:latin typeface="Times New Roman" pitchFamily="18" charset="0"/>
                <a:cs typeface="Times New Roman" pitchFamily="18" charset="0"/>
              </a:endParaRPr>
            </a:p>
          </p:txBody>
        </p:sp>
        <p:sp>
          <p:nvSpPr>
            <p:cNvPr id="50" name="Line 110"/>
            <p:cNvSpPr>
              <a:spLocks noChangeShapeType="1"/>
            </p:cNvSpPr>
            <p:nvPr/>
          </p:nvSpPr>
          <p:spPr bwMode="auto">
            <a:xfrm>
              <a:off x="6400031" y="2292928"/>
              <a:ext cx="490296" cy="0"/>
            </a:xfrm>
            <a:prstGeom prst="line">
              <a:avLst/>
            </a:prstGeom>
            <a:noFill/>
            <a:ln w="9525">
              <a:solidFill>
                <a:schemeClr val="tx1"/>
              </a:solidFill>
              <a:round/>
              <a:headEnd/>
              <a:tailEnd type="triangle" w="med" len="med"/>
            </a:ln>
            <a:effectLst/>
          </p:spPr>
          <p:txBody>
            <a:bodyPr wrap="none" anchor="ctr"/>
            <a:lstStyle/>
            <a:p>
              <a:endParaRPr lang="zh-TW" altLang="en-US" sz="1200">
                <a:latin typeface="Times New Roman" pitchFamily="18" charset="0"/>
                <a:cs typeface="Times New Roman" pitchFamily="18" charset="0"/>
              </a:endParaRPr>
            </a:p>
          </p:txBody>
        </p:sp>
        <p:sp>
          <p:nvSpPr>
            <p:cNvPr id="51" name="Line 111"/>
            <p:cNvSpPr>
              <a:spLocks noChangeShapeType="1"/>
            </p:cNvSpPr>
            <p:nvPr/>
          </p:nvSpPr>
          <p:spPr bwMode="auto">
            <a:xfrm flipV="1">
              <a:off x="7667566" y="2292928"/>
              <a:ext cx="491992" cy="0"/>
            </a:xfrm>
            <a:prstGeom prst="line">
              <a:avLst/>
            </a:prstGeom>
            <a:noFill/>
            <a:ln w="9525">
              <a:solidFill>
                <a:schemeClr val="tx1"/>
              </a:solidFill>
              <a:round/>
              <a:headEnd/>
              <a:tailEnd type="triangle" w="med" len="med"/>
            </a:ln>
            <a:effectLst/>
          </p:spPr>
          <p:txBody>
            <a:bodyPr wrap="none" anchor="ctr"/>
            <a:lstStyle/>
            <a:p>
              <a:endParaRPr lang="zh-TW" altLang="en-US" sz="1200">
                <a:latin typeface="Times New Roman" pitchFamily="18" charset="0"/>
                <a:cs typeface="Times New Roman" pitchFamily="18" charset="0"/>
              </a:endParaRPr>
            </a:p>
          </p:txBody>
        </p:sp>
        <p:sp>
          <p:nvSpPr>
            <p:cNvPr id="52" name="Line 112"/>
            <p:cNvSpPr>
              <a:spLocks noChangeShapeType="1"/>
            </p:cNvSpPr>
            <p:nvPr/>
          </p:nvSpPr>
          <p:spPr bwMode="auto">
            <a:xfrm flipH="1">
              <a:off x="6926520" y="1470661"/>
              <a:ext cx="2753" cy="782593"/>
            </a:xfrm>
            <a:prstGeom prst="line">
              <a:avLst/>
            </a:prstGeom>
            <a:noFill/>
            <a:ln w="9525">
              <a:solidFill>
                <a:schemeClr val="tx1"/>
              </a:solidFill>
              <a:round/>
              <a:headEnd/>
              <a:tailEnd type="triangle" w="med" len="med"/>
            </a:ln>
            <a:effectLst/>
          </p:spPr>
          <p:txBody>
            <a:bodyPr wrap="none" anchor="ctr"/>
            <a:lstStyle/>
            <a:p>
              <a:endParaRPr lang="zh-TW" altLang="en-US" sz="1200">
                <a:latin typeface="Times New Roman" pitchFamily="18" charset="0"/>
                <a:cs typeface="Times New Roman" pitchFamily="18" charset="0"/>
              </a:endParaRPr>
            </a:p>
          </p:txBody>
        </p:sp>
        <p:sp>
          <p:nvSpPr>
            <p:cNvPr id="53" name="Oval 116"/>
            <p:cNvSpPr>
              <a:spLocks noChangeArrowheads="1"/>
            </p:cNvSpPr>
            <p:nvPr/>
          </p:nvSpPr>
          <p:spPr bwMode="auto">
            <a:xfrm>
              <a:off x="7762816" y="2251349"/>
              <a:ext cx="74613" cy="74613"/>
            </a:xfrm>
            <a:prstGeom prst="ellipse">
              <a:avLst/>
            </a:prstGeom>
            <a:solidFill>
              <a:schemeClr val="tx1"/>
            </a:solidFill>
            <a:ln w="9525">
              <a:solidFill>
                <a:schemeClr val="tx1"/>
              </a:solidFill>
              <a:round/>
              <a:headEnd/>
              <a:tailEnd/>
            </a:ln>
            <a:effectLst/>
          </p:spPr>
          <p:txBody>
            <a:bodyPr wrap="none" anchor="ctr"/>
            <a:lstStyle/>
            <a:p>
              <a:endParaRPr lang="zh-TW" altLang="en-US" sz="1200">
                <a:latin typeface="Times New Roman" pitchFamily="18" charset="0"/>
                <a:cs typeface="Times New Roman" pitchFamily="18" charset="0"/>
              </a:endParaRPr>
            </a:p>
          </p:txBody>
        </p:sp>
        <p:graphicFrame>
          <p:nvGraphicFramePr>
            <p:cNvPr id="54" name="Object 117"/>
            <p:cNvGraphicFramePr>
              <a:graphicFrameLocks noChangeAspect="1"/>
            </p:cNvGraphicFramePr>
            <p:nvPr>
              <p:extLst>
                <p:ext uri="{D42A27DB-BD31-4B8C-83A1-F6EECF244321}">
                  <p14:modId xmlns:p14="http://schemas.microsoft.com/office/powerpoint/2010/main" val="3566901058"/>
                </p:ext>
              </p:extLst>
            </p:nvPr>
          </p:nvGraphicFramePr>
          <p:xfrm>
            <a:off x="8181339" y="2201993"/>
            <a:ext cx="176213" cy="228600"/>
          </p:xfrm>
          <a:graphic>
            <a:graphicData uri="http://schemas.openxmlformats.org/presentationml/2006/ole">
              <mc:AlternateContent xmlns:mc="http://schemas.openxmlformats.org/markup-compatibility/2006">
                <mc:Choice xmlns:v="urn:schemas-microsoft-com:vml" Requires="v">
                  <p:oleObj spid="_x0000_s230827" name="方程式" r:id="rId19" imgW="177480" imgH="228600" progId="Equation.3">
                    <p:embed/>
                  </p:oleObj>
                </mc:Choice>
                <mc:Fallback>
                  <p:oleObj name="方程式" r:id="rId19" imgW="177480" imgH="228600" progId="Equation.3">
                    <p:embed/>
                    <p:pic>
                      <p:nvPicPr>
                        <p:cNvPr id="0" name="Picture 1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8181339" y="2201993"/>
                          <a:ext cx="176213"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5" name="Line 119"/>
            <p:cNvSpPr>
              <a:spLocks noChangeShapeType="1"/>
            </p:cNvSpPr>
            <p:nvPr/>
          </p:nvSpPr>
          <p:spPr bwMode="auto">
            <a:xfrm flipV="1">
              <a:off x="4349558" y="2318023"/>
              <a:ext cx="524585" cy="2613"/>
            </a:xfrm>
            <a:prstGeom prst="line">
              <a:avLst/>
            </a:prstGeom>
            <a:noFill/>
            <a:ln w="9525">
              <a:solidFill>
                <a:schemeClr val="tx1"/>
              </a:solidFill>
              <a:round/>
              <a:headEnd/>
              <a:tailEnd type="triangle" w="med" len="med"/>
            </a:ln>
            <a:effectLst/>
          </p:spPr>
          <p:txBody>
            <a:bodyPr wrap="none" anchor="ctr"/>
            <a:lstStyle/>
            <a:p>
              <a:endParaRPr lang="zh-TW" altLang="en-US" sz="1200">
                <a:latin typeface="Times New Roman" pitchFamily="18" charset="0"/>
                <a:cs typeface="Times New Roman" pitchFamily="18" charset="0"/>
              </a:endParaRPr>
            </a:p>
          </p:txBody>
        </p:sp>
        <p:sp>
          <p:nvSpPr>
            <p:cNvPr id="56" name="Oval 125"/>
            <p:cNvSpPr>
              <a:spLocks noChangeArrowheads="1"/>
            </p:cNvSpPr>
            <p:nvPr/>
          </p:nvSpPr>
          <p:spPr bwMode="auto">
            <a:xfrm>
              <a:off x="3695641" y="2279924"/>
              <a:ext cx="74613" cy="74613"/>
            </a:xfrm>
            <a:prstGeom prst="ellipse">
              <a:avLst/>
            </a:prstGeom>
            <a:noFill/>
            <a:ln w="9525">
              <a:solidFill>
                <a:schemeClr val="tx1"/>
              </a:solidFill>
              <a:round/>
              <a:headEnd/>
              <a:tailEnd/>
            </a:ln>
            <a:effectLst/>
          </p:spPr>
          <p:txBody>
            <a:bodyPr wrap="none" anchor="ctr"/>
            <a:lstStyle/>
            <a:p>
              <a:endParaRPr lang="zh-TW" altLang="en-US" sz="1200">
                <a:latin typeface="Times New Roman" pitchFamily="18" charset="0"/>
                <a:cs typeface="Times New Roman" pitchFamily="18" charset="0"/>
              </a:endParaRPr>
            </a:p>
          </p:txBody>
        </p:sp>
        <p:sp>
          <p:nvSpPr>
            <p:cNvPr id="57" name="Line 126"/>
            <p:cNvSpPr>
              <a:spLocks noChangeShapeType="1"/>
            </p:cNvSpPr>
            <p:nvPr/>
          </p:nvSpPr>
          <p:spPr bwMode="auto">
            <a:xfrm>
              <a:off x="3771841" y="2318024"/>
              <a:ext cx="247650" cy="0"/>
            </a:xfrm>
            <a:prstGeom prst="line">
              <a:avLst/>
            </a:prstGeom>
            <a:noFill/>
            <a:ln w="9525">
              <a:solidFill>
                <a:schemeClr val="tx1"/>
              </a:solidFill>
              <a:round/>
              <a:headEnd/>
              <a:tailEnd type="triangle" w="med" len="med"/>
            </a:ln>
            <a:effectLst/>
          </p:spPr>
          <p:txBody>
            <a:bodyPr wrap="none" anchor="ctr"/>
            <a:lstStyle/>
            <a:p>
              <a:endParaRPr lang="zh-TW" altLang="en-US" sz="1200">
                <a:latin typeface="Times New Roman" pitchFamily="18" charset="0"/>
                <a:cs typeface="Times New Roman" pitchFamily="18" charset="0"/>
              </a:endParaRPr>
            </a:p>
          </p:txBody>
        </p:sp>
        <p:sp>
          <p:nvSpPr>
            <p:cNvPr id="58" name="Line 127"/>
            <p:cNvSpPr>
              <a:spLocks noChangeShapeType="1"/>
            </p:cNvSpPr>
            <p:nvPr/>
          </p:nvSpPr>
          <p:spPr bwMode="auto">
            <a:xfrm flipV="1">
              <a:off x="3158066" y="2318023"/>
              <a:ext cx="528050" cy="2613"/>
            </a:xfrm>
            <a:prstGeom prst="line">
              <a:avLst/>
            </a:prstGeom>
            <a:noFill/>
            <a:ln w="9525">
              <a:solidFill>
                <a:schemeClr val="tx1"/>
              </a:solidFill>
              <a:round/>
              <a:headEnd/>
              <a:tailEnd type="triangle" w="med" len="med"/>
            </a:ln>
            <a:effectLst/>
          </p:spPr>
          <p:txBody>
            <a:bodyPr wrap="none" anchor="ctr"/>
            <a:lstStyle/>
            <a:p>
              <a:endParaRPr lang="zh-TW" altLang="en-US" sz="1200">
                <a:latin typeface="Times New Roman" pitchFamily="18" charset="0"/>
                <a:cs typeface="Times New Roman" pitchFamily="18" charset="0"/>
              </a:endParaRPr>
            </a:p>
          </p:txBody>
        </p:sp>
        <p:sp>
          <p:nvSpPr>
            <p:cNvPr id="59" name="Line 128"/>
            <p:cNvSpPr>
              <a:spLocks noChangeShapeType="1"/>
            </p:cNvSpPr>
            <p:nvPr/>
          </p:nvSpPr>
          <p:spPr bwMode="auto">
            <a:xfrm flipH="1" flipV="1">
              <a:off x="3733741" y="2356124"/>
              <a:ext cx="0" cy="571500"/>
            </a:xfrm>
            <a:prstGeom prst="line">
              <a:avLst/>
            </a:prstGeom>
            <a:noFill/>
            <a:ln w="9525">
              <a:solidFill>
                <a:schemeClr val="tx1"/>
              </a:solidFill>
              <a:round/>
              <a:headEnd/>
              <a:tailEnd type="triangle" w="med" len="med"/>
            </a:ln>
            <a:effectLst/>
          </p:spPr>
          <p:txBody>
            <a:bodyPr wrap="none" anchor="ctr"/>
            <a:lstStyle/>
            <a:p>
              <a:endParaRPr lang="zh-TW" altLang="en-US" sz="1200">
                <a:latin typeface="Times New Roman" pitchFamily="18" charset="0"/>
                <a:cs typeface="Times New Roman" pitchFamily="18" charset="0"/>
              </a:endParaRPr>
            </a:p>
          </p:txBody>
        </p:sp>
        <p:graphicFrame>
          <p:nvGraphicFramePr>
            <p:cNvPr id="60" name="Object 130"/>
            <p:cNvGraphicFramePr>
              <a:graphicFrameLocks noChangeAspect="1"/>
            </p:cNvGraphicFramePr>
            <p:nvPr>
              <p:extLst>
                <p:ext uri="{D42A27DB-BD31-4B8C-83A1-F6EECF244321}">
                  <p14:modId xmlns:p14="http://schemas.microsoft.com/office/powerpoint/2010/main" val="2356344517"/>
                </p:ext>
              </p:extLst>
            </p:nvPr>
          </p:nvGraphicFramePr>
          <p:xfrm>
            <a:off x="3517841" y="2537099"/>
            <a:ext cx="163513" cy="228600"/>
          </p:xfrm>
          <a:graphic>
            <a:graphicData uri="http://schemas.openxmlformats.org/presentationml/2006/ole">
              <mc:AlternateContent xmlns:mc="http://schemas.openxmlformats.org/markup-compatibility/2006">
                <mc:Choice xmlns:v="urn:schemas-microsoft-com:vml" Requires="v">
                  <p:oleObj spid="_x0000_s230828" name="方程式" r:id="rId21" imgW="164880" imgH="228600" progId="Equation.3">
                    <p:embed/>
                  </p:oleObj>
                </mc:Choice>
                <mc:Fallback>
                  <p:oleObj name="方程式" r:id="rId21" imgW="164880" imgH="228600" progId="Equation.3">
                    <p:embed/>
                    <p:pic>
                      <p:nvPicPr>
                        <p:cNvPr id="0" name="Picture 13"/>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517841" y="2537099"/>
                          <a:ext cx="163513"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1" name="Text Box 139"/>
            <p:cNvSpPr txBox="1">
              <a:spLocks noChangeArrowheads="1"/>
            </p:cNvSpPr>
            <p:nvPr/>
          </p:nvSpPr>
          <p:spPr bwMode="auto">
            <a:xfrm>
              <a:off x="3508316" y="2345012"/>
              <a:ext cx="235962" cy="276999"/>
            </a:xfrm>
            <a:prstGeom prst="rect">
              <a:avLst/>
            </a:prstGeom>
            <a:noFill/>
            <a:ln w="9525">
              <a:noFill/>
              <a:miter lim="800000"/>
              <a:headEnd/>
              <a:tailEnd/>
            </a:ln>
            <a:effectLst/>
          </p:spPr>
          <p:txBody>
            <a:bodyPr wrap="none">
              <a:spAutoFit/>
            </a:bodyPr>
            <a:lstStyle/>
            <a:p>
              <a:r>
                <a:rPr lang="en-US" altLang="zh-TW" sz="1200">
                  <a:latin typeface="Times New Roman" pitchFamily="18" charset="0"/>
                  <a:cs typeface="Times New Roman" pitchFamily="18" charset="0"/>
                </a:rPr>
                <a:t>-</a:t>
              </a:r>
            </a:p>
          </p:txBody>
        </p:sp>
        <p:sp>
          <p:nvSpPr>
            <p:cNvPr id="62" name="Text Box 142"/>
            <p:cNvSpPr txBox="1">
              <a:spLocks noChangeArrowheads="1"/>
            </p:cNvSpPr>
            <p:nvPr/>
          </p:nvSpPr>
          <p:spPr bwMode="auto">
            <a:xfrm>
              <a:off x="6701788" y="1835858"/>
              <a:ext cx="235962" cy="276999"/>
            </a:xfrm>
            <a:prstGeom prst="rect">
              <a:avLst/>
            </a:prstGeom>
            <a:noFill/>
            <a:ln w="9525">
              <a:noFill/>
              <a:miter lim="800000"/>
              <a:headEnd/>
              <a:tailEnd/>
            </a:ln>
            <a:effectLst/>
          </p:spPr>
          <p:txBody>
            <a:bodyPr wrap="none">
              <a:spAutoFit/>
            </a:bodyPr>
            <a:lstStyle/>
            <a:p>
              <a:r>
                <a:rPr lang="en-US" altLang="zh-TW" sz="1200" dirty="0">
                  <a:latin typeface="Times New Roman" pitchFamily="18" charset="0"/>
                  <a:cs typeface="Times New Roman" pitchFamily="18" charset="0"/>
                </a:rPr>
                <a:t>-</a:t>
              </a:r>
            </a:p>
          </p:txBody>
        </p:sp>
        <p:sp>
          <p:nvSpPr>
            <p:cNvPr id="63" name="Text Box 143"/>
            <p:cNvSpPr txBox="1">
              <a:spLocks noChangeArrowheads="1"/>
            </p:cNvSpPr>
            <p:nvPr/>
          </p:nvSpPr>
          <p:spPr bwMode="auto">
            <a:xfrm>
              <a:off x="4963115" y="2472472"/>
              <a:ext cx="1208316" cy="276999"/>
            </a:xfrm>
            <a:prstGeom prst="rect">
              <a:avLst/>
            </a:prstGeom>
            <a:noFill/>
            <a:ln w="9525">
              <a:noFill/>
              <a:miter lim="800000"/>
              <a:headEnd/>
              <a:tailEnd/>
            </a:ln>
            <a:effectLst/>
          </p:spPr>
          <p:txBody>
            <a:bodyPr wrap="square">
              <a:spAutoFit/>
            </a:bodyPr>
            <a:lstStyle/>
            <a:p>
              <a:pPr algn="ctr"/>
              <a:r>
                <a:rPr lang="en-US" altLang="zh-TW" sz="1200" dirty="0" smtClean="0">
                  <a:latin typeface="Times New Roman" pitchFamily="18" charset="0"/>
                  <a:cs typeface="Times New Roman" pitchFamily="18" charset="0"/>
                </a:rPr>
                <a:t>Current loop</a:t>
              </a:r>
              <a:endParaRPr lang="en-US" altLang="zh-TW" sz="1200" dirty="0">
                <a:latin typeface="Times New Roman" pitchFamily="18" charset="0"/>
                <a:cs typeface="Times New Roman" pitchFamily="18" charset="0"/>
              </a:endParaRPr>
            </a:p>
          </p:txBody>
        </p:sp>
        <p:sp>
          <p:nvSpPr>
            <p:cNvPr id="64" name="Text Box 144"/>
            <p:cNvSpPr txBox="1">
              <a:spLocks noChangeArrowheads="1"/>
            </p:cNvSpPr>
            <p:nvPr/>
          </p:nvSpPr>
          <p:spPr bwMode="auto">
            <a:xfrm>
              <a:off x="6634248" y="2031553"/>
              <a:ext cx="271228" cy="276999"/>
            </a:xfrm>
            <a:prstGeom prst="rect">
              <a:avLst/>
            </a:prstGeom>
            <a:noFill/>
            <a:ln w="9525">
              <a:noFill/>
              <a:miter lim="800000"/>
              <a:headEnd/>
              <a:tailEnd/>
            </a:ln>
            <a:effectLst/>
          </p:spPr>
          <p:txBody>
            <a:bodyPr wrap="none">
              <a:spAutoFit/>
            </a:bodyPr>
            <a:lstStyle/>
            <a:p>
              <a:r>
                <a:rPr lang="en-US" altLang="zh-TW" sz="1200" dirty="0">
                  <a:latin typeface="Times New Roman" pitchFamily="18" charset="0"/>
                  <a:cs typeface="Times New Roman" pitchFamily="18" charset="0"/>
                </a:rPr>
                <a:t>+</a:t>
              </a:r>
            </a:p>
          </p:txBody>
        </p:sp>
        <p:sp>
          <p:nvSpPr>
            <p:cNvPr id="65" name="Line 148"/>
            <p:cNvSpPr>
              <a:spLocks noChangeShapeType="1"/>
            </p:cNvSpPr>
            <p:nvPr/>
          </p:nvSpPr>
          <p:spPr bwMode="auto">
            <a:xfrm flipH="1">
              <a:off x="4900985" y="1711037"/>
              <a:ext cx="0" cy="545507"/>
            </a:xfrm>
            <a:prstGeom prst="line">
              <a:avLst/>
            </a:prstGeom>
            <a:noFill/>
            <a:ln w="9525">
              <a:solidFill>
                <a:schemeClr val="tx1"/>
              </a:solidFill>
              <a:round/>
              <a:headEnd/>
              <a:tailEnd type="triangle" w="med" len="med"/>
            </a:ln>
            <a:effectLst/>
          </p:spPr>
          <p:txBody>
            <a:bodyPr wrap="none" anchor="ctr"/>
            <a:lstStyle/>
            <a:p>
              <a:endParaRPr lang="zh-TW" altLang="en-US" sz="1200">
                <a:latin typeface="Times New Roman" pitchFamily="18" charset="0"/>
                <a:cs typeface="Times New Roman" pitchFamily="18" charset="0"/>
              </a:endParaRPr>
            </a:p>
          </p:txBody>
        </p:sp>
        <p:grpSp>
          <p:nvGrpSpPr>
            <p:cNvPr id="66" name="Group 150"/>
            <p:cNvGrpSpPr>
              <a:grpSpLocks/>
            </p:cNvGrpSpPr>
            <p:nvPr/>
          </p:nvGrpSpPr>
          <p:grpSpPr bwMode="auto">
            <a:xfrm>
              <a:off x="5600641" y="2813324"/>
              <a:ext cx="323850" cy="247650"/>
              <a:chOff x="2238" y="1290"/>
              <a:chExt cx="204" cy="156"/>
            </a:xfrm>
          </p:grpSpPr>
          <p:sp>
            <p:nvSpPr>
              <p:cNvPr id="118" name="Rectangle 151"/>
              <p:cNvSpPr>
                <a:spLocks noChangeArrowheads="1"/>
              </p:cNvSpPr>
              <p:nvPr/>
            </p:nvSpPr>
            <p:spPr bwMode="auto">
              <a:xfrm>
                <a:off x="2238" y="1290"/>
                <a:ext cx="204" cy="150"/>
              </a:xfrm>
              <a:prstGeom prst="rect">
                <a:avLst/>
              </a:prstGeom>
              <a:noFill/>
              <a:ln w="9525">
                <a:solidFill>
                  <a:schemeClr val="tx1"/>
                </a:solidFill>
                <a:miter lim="800000"/>
                <a:headEnd/>
                <a:tailEnd/>
              </a:ln>
              <a:effectLst/>
            </p:spPr>
            <p:txBody>
              <a:bodyPr wrap="none" anchor="ctr"/>
              <a:lstStyle/>
              <a:p>
                <a:endParaRPr lang="zh-TW" altLang="en-US" sz="1200">
                  <a:latin typeface="Times New Roman" pitchFamily="18" charset="0"/>
                  <a:cs typeface="Times New Roman" pitchFamily="18" charset="0"/>
                </a:endParaRPr>
              </a:p>
            </p:txBody>
          </p:sp>
          <p:graphicFrame>
            <p:nvGraphicFramePr>
              <p:cNvPr id="119" name="Object 152"/>
              <p:cNvGraphicFramePr>
                <a:graphicFrameLocks noChangeAspect="1"/>
              </p:cNvGraphicFramePr>
              <p:nvPr/>
            </p:nvGraphicFramePr>
            <p:xfrm>
              <a:off x="2288" y="1302"/>
              <a:ext cx="103" cy="144"/>
            </p:xfrm>
            <a:graphic>
              <a:graphicData uri="http://schemas.openxmlformats.org/presentationml/2006/ole">
                <mc:AlternateContent xmlns:mc="http://schemas.openxmlformats.org/markup-compatibility/2006">
                  <mc:Choice xmlns:v="urn:schemas-microsoft-com:vml" Requires="v">
                    <p:oleObj spid="_x0000_s230829" name="方程式" r:id="rId23" imgW="164880" imgH="228600" progId="Equation.3">
                      <p:embed/>
                    </p:oleObj>
                  </mc:Choice>
                  <mc:Fallback>
                    <p:oleObj name="方程式" r:id="rId23" imgW="164880" imgH="228600" progId="Equation.3">
                      <p:embed/>
                      <p:pic>
                        <p:nvPicPr>
                          <p:cNvPr id="0" name="Picture 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88" y="1302"/>
                            <a:ext cx="103" cy="14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67" name="Line 153"/>
            <p:cNvSpPr>
              <a:spLocks noChangeShapeType="1"/>
            </p:cNvSpPr>
            <p:nvPr/>
          </p:nvSpPr>
          <p:spPr bwMode="auto">
            <a:xfrm>
              <a:off x="7800916" y="2298974"/>
              <a:ext cx="0" cy="638175"/>
            </a:xfrm>
            <a:prstGeom prst="line">
              <a:avLst/>
            </a:prstGeom>
            <a:noFill/>
            <a:ln w="9525">
              <a:solidFill>
                <a:schemeClr val="tx1"/>
              </a:solidFill>
              <a:round/>
              <a:headEnd/>
              <a:tailEnd/>
            </a:ln>
            <a:effectLst/>
          </p:spPr>
          <p:txBody>
            <a:bodyPr wrap="none" anchor="ctr"/>
            <a:lstStyle/>
            <a:p>
              <a:endParaRPr lang="zh-TW" altLang="en-US" sz="1200">
                <a:latin typeface="Times New Roman" pitchFamily="18" charset="0"/>
                <a:cs typeface="Times New Roman" pitchFamily="18" charset="0"/>
              </a:endParaRPr>
            </a:p>
          </p:txBody>
        </p:sp>
        <p:sp>
          <p:nvSpPr>
            <p:cNvPr id="68" name="Line 154"/>
            <p:cNvSpPr>
              <a:spLocks noChangeShapeType="1"/>
            </p:cNvSpPr>
            <p:nvPr/>
          </p:nvSpPr>
          <p:spPr bwMode="auto">
            <a:xfrm flipH="1">
              <a:off x="5924491" y="2927624"/>
              <a:ext cx="1876425" cy="0"/>
            </a:xfrm>
            <a:prstGeom prst="line">
              <a:avLst/>
            </a:prstGeom>
            <a:noFill/>
            <a:ln w="9525">
              <a:solidFill>
                <a:schemeClr val="tx1"/>
              </a:solidFill>
              <a:round/>
              <a:headEnd/>
              <a:tailEnd type="triangle" w="med" len="med"/>
            </a:ln>
            <a:effectLst/>
          </p:spPr>
          <p:txBody>
            <a:bodyPr wrap="none" anchor="ctr"/>
            <a:lstStyle/>
            <a:p>
              <a:endParaRPr lang="zh-TW" altLang="en-US" sz="1200">
                <a:latin typeface="Times New Roman" pitchFamily="18" charset="0"/>
                <a:cs typeface="Times New Roman" pitchFamily="18" charset="0"/>
              </a:endParaRPr>
            </a:p>
          </p:txBody>
        </p:sp>
        <p:sp>
          <p:nvSpPr>
            <p:cNvPr id="69" name="Line 155"/>
            <p:cNvSpPr>
              <a:spLocks noChangeShapeType="1"/>
            </p:cNvSpPr>
            <p:nvPr/>
          </p:nvSpPr>
          <p:spPr bwMode="auto">
            <a:xfrm flipH="1" flipV="1">
              <a:off x="2056629" y="2930236"/>
              <a:ext cx="3544011" cy="0"/>
            </a:xfrm>
            <a:prstGeom prst="line">
              <a:avLst/>
            </a:prstGeom>
            <a:noFill/>
            <a:ln w="9525">
              <a:solidFill>
                <a:schemeClr val="tx1"/>
              </a:solidFill>
              <a:round/>
              <a:headEnd/>
              <a:tailEnd/>
            </a:ln>
            <a:effectLst/>
          </p:spPr>
          <p:txBody>
            <a:bodyPr wrap="none" anchor="ctr"/>
            <a:lstStyle/>
            <a:p>
              <a:endParaRPr lang="zh-TW" altLang="en-US" sz="1200">
                <a:latin typeface="Times New Roman" pitchFamily="18" charset="0"/>
                <a:cs typeface="Times New Roman" pitchFamily="18" charset="0"/>
              </a:endParaRPr>
            </a:p>
          </p:txBody>
        </p:sp>
        <p:sp>
          <p:nvSpPr>
            <p:cNvPr id="70" name="Rectangle 157"/>
            <p:cNvSpPr>
              <a:spLocks noChangeArrowheads="1"/>
            </p:cNvSpPr>
            <p:nvPr/>
          </p:nvSpPr>
          <p:spPr bwMode="auto">
            <a:xfrm>
              <a:off x="6490085" y="1842656"/>
              <a:ext cx="1385455" cy="898798"/>
            </a:xfrm>
            <a:prstGeom prst="rect">
              <a:avLst/>
            </a:prstGeom>
            <a:noFill/>
            <a:ln w="19050">
              <a:solidFill>
                <a:srgbClr val="00B050"/>
              </a:solidFill>
              <a:prstDash val="sysDot"/>
              <a:miter lim="800000"/>
              <a:headEnd/>
              <a:tailEnd/>
            </a:ln>
            <a:effectLst/>
          </p:spPr>
          <p:txBody>
            <a:bodyPr wrap="none" anchor="ctr"/>
            <a:lstStyle/>
            <a:p>
              <a:endParaRPr lang="zh-TW" altLang="en-US" sz="1200">
                <a:latin typeface="Times New Roman" pitchFamily="18" charset="0"/>
                <a:cs typeface="Times New Roman" pitchFamily="18" charset="0"/>
              </a:endParaRPr>
            </a:p>
          </p:txBody>
        </p:sp>
        <p:grpSp>
          <p:nvGrpSpPr>
            <p:cNvPr id="71" name="Group 150"/>
            <p:cNvGrpSpPr>
              <a:grpSpLocks/>
            </p:cNvGrpSpPr>
            <p:nvPr/>
          </p:nvGrpSpPr>
          <p:grpSpPr bwMode="auto">
            <a:xfrm>
              <a:off x="5718405" y="1594124"/>
              <a:ext cx="323850" cy="247650"/>
              <a:chOff x="2238" y="1290"/>
              <a:chExt cx="204" cy="156"/>
            </a:xfrm>
          </p:grpSpPr>
          <p:sp>
            <p:nvSpPr>
              <p:cNvPr id="116" name="Rectangle 151"/>
              <p:cNvSpPr>
                <a:spLocks noChangeArrowheads="1"/>
              </p:cNvSpPr>
              <p:nvPr/>
            </p:nvSpPr>
            <p:spPr bwMode="auto">
              <a:xfrm>
                <a:off x="2238" y="1290"/>
                <a:ext cx="204" cy="150"/>
              </a:xfrm>
              <a:prstGeom prst="rect">
                <a:avLst/>
              </a:prstGeom>
              <a:noFill/>
              <a:ln w="9525">
                <a:solidFill>
                  <a:schemeClr val="tx1"/>
                </a:solidFill>
                <a:miter lim="800000"/>
                <a:headEnd/>
                <a:tailEnd/>
              </a:ln>
              <a:effectLst/>
            </p:spPr>
            <p:txBody>
              <a:bodyPr wrap="none" anchor="ctr"/>
              <a:lstStyle/>
              <a:p>
                <a:endParaRPr lang="zh-TW" altLang="en-US" sz="1200">
                  <a:latin typeface="Times New Roman" pitchFamily="18" charset="0"/>
                  <a:cs typeface="Times New Roman" pitchFamily="18" charset="0"/>
                </a:endParaRPr>
              </a:p>
            </p:txBody>
          </p:sp>
          <p:graphicFrame>
            <p:nvGraphicFramePr>
              <p:cNvPr id="117" name="Object 152"/>
              <p:cNvGraphicFramePr>
                <a:graphicFrameLocks noChangeAspect="1"/>
              </p:cNvGraphicFramePr>
              <p:nvPr/>
            </p:nvGraphicFramePr>
            <p:xfrm>
              <a:off x="2284" y="1302"/>
              <a:ext cx="111" cy="144"/>
            </p:xfrm>
            <a:graphic>
              <a:graphicData uri="http://schemas.openxmlformats.org/presentationml/2006/ole">
                <mc:AlternateContent xmlns:mc="http://schemas.openxmlformats.org/markup-compatibility/2006">
                  <mc:Choice xmlns:v="urn:schemas-microsoft-com:vml" Requires="v">
                    <p:oleObj spid="_x0000_s230830" name="Equation" r:id="rId24" imgW="177480" imgH="228600" progId="Equation.3">
                      <p:embed/>
                    </p:oleObj>
                  </mc:Choice>
                  <mc:Fallback>
                    <p:oleObj name="Equation" r:id="rId24" imgW="177480" imgH="228600" progId="Equation.3">
                      <p:embed/>
                      <p:pic>
                        <p:nvPicPr>
                          <p:cNvPr id="0" name="Picture 15"/>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2284" y="1302"/>
                            <a:ext cx="111" cy="14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72" name="群組 77"/>
            <p:cNvGrpSpPr/>
            <p:nvPr/>
          </p:nvGrpSpPr>
          <p:grpSpPr>
            <a:xfrm>
              <a:off x="4026420" y="2138088"/>
              <a:ext cx="357774" cy="341877"/>
              <a:chOff x="2454698" y="3100978"/>
              <a:chExt cx="392412" cy="341877"/>
            </a:xfrm>
          </p:grpSpPr>
          <p:sp>
            <p:nvSpPr>
              <p:cNvPr id="114" name="Rectangle 146"/>
              <p:cNvSpPr>
                <a:spLocks noChangeArrowheads="1"/>
              </p:cNvSpPr>
              <p:nvPr/>
            </p:nvSpPr>
            <p:spPr bwMode="auto">
              <a:xfrm>
                <a:off x="2454698" y="3100978"/>
                <a:ext cx="392412" cy="341877"/>
              </a:xfrm>
              <a:prstGeom prst="rect">
                <a:avLst/>
              </a:prstGeom>
              <a:noFill/>
              <a:ln w="9525">
                <a:solidFill>
                  <a:schemeClr val="tx1"/>
                </a:solidFill>
                <a:miter lim="800000"/>
                <a:headEnd/>
                <a:tailEnd/>
              </a:ln>
              <a:effectLst/>
            </p:spPr>
            <p:txBody>
              <a:bodyPr wrap="none" anchor="ctr"/>
              <a:lstStyle/>
              <a:p>
                <a:endParaRPr lang="zh-TW" altLang="en-US" sz="1200">
                  <a:latin typeface="Times New Roman" pitchFamily="18" charset="0"/>
                  <a:cs typeface="Times New Roman" pitchFamily="18" charset="0"/>
                </a:endParaRPr>
              </a:p>
            </p:txBody>
          </p:sp>
          <p:sp>
            <p:nvSpPr>
              <p:cNvPr id="115" name="文字方塊 114"/>
              <p:cNvSpPr txBox="1"/>
              <p:nvPr/>
            </p:nvSpPr>
            <p:spPr>
              <a:xfrm>
                <a:off x="2473035" y="3110345"/>
                <a:ext cx="367408" cy="307777"/>
              </a:xfrm>
              <a:prstGeom prst="rect">
                <a:avLst/>
              </a:prstGeom>
              <a:noFill/>
            </p:spPr>
            <p:txBody>
              <a:bodyPr wrap="none" rtlCol="0">
                <a:spAutoFit/>
              </a:bodyPr>
              <a:lstStyle/>
              <a:p>
                <a:r>
                  <a:rPr lang="en-US" altLang="zh-TW" sz="1400" i="1" dirty="0" err="1" smtClean="0">
                    <a:latin typeface="Times New Roman" pitchFamily="18" charset="0"/>
                    <a:cs typeface="Times New Roman" pitchFamily="18" charset="0"/>
                  </a:rPr>
                  <a:t>G</a:t>
                </a:r>
                <a:r>
                  <a:rPr lang="en-US" altLang="zh-TW" sz="1400" i="1" baseline="-25000" dirty="0" err="1" smtClean="0">
                    <a:latin typeface="Times New Roman" pitchFamily="18" charset="0"/>
                    <a:cs typeface="Times New Roman" pitchFamily="18" charset="0"/>
                  </a:rPr>
                  <a:t>v</a:t>
                </a:r>
                <a:endParaRPr lang="zh-TW" altLang="en-US" sz="1400" i="1" baseline="-25000" dirty="0">
                  <a:latin typeface="Times New Roman" pitchFamily="18" charset="0"/>
                  <a:cs typeface="Times New Roman" pitchFamily="18" charset="0"/>
                </a:endParaRPr>
              </a:p>
            </p:txBody>
          </p:sp>
        </p:grpSp>
        <p:grpSp>
          <p:nvGrpSpPr>
            <p:cNvPr id="73" name="群組 82"/>
            <p:cNvGrpSpPr/>
            <p:nvPr/>
          </p:nvGrpSpPr>
          <p:grpSpPr>
            <a:xfrm>
              <a:off x="5411874" y="2131161"/>
              <a:ext cx="323138" cy="341877"/>
              <a:chOff x="3417589" y="2193505"/>
              <a:chExt cx="323138" cy="341877"/>
            </a:xfrm>
          </p:grpSpPr>
          <p:sp>
            <p:nvSpPr>
              <p:cNvPr id="112" name="Rectangle 146"/>
              <p:cNvSpPr>
                <a:spLocks noChangeArrowheads="1"/>
              </p:cNvSpPr>
              <p:nvPr/>
            </p:nvSpPr>
            <p:spPr bwMode="auto">
              <a:xfrm>
                <a:off x="3417589" y="2193505"/>
                <a:ext cx="323138" cy="341877"/>
              </a:xfrm>
              <a:prstGeom prst="rect">
                <a:avLst/>
              </a:prstGeom>
              <a:noFill/>
              <a:ln w="9525">
                <a:solidFill>
                  <a:schemeClr val="tx1"/>
                </a:solidFill>
                <a:miter lim="800000"/>
                <a:headEnd/>
                <a:tailEnd/>
              </a:ln>
              <a:effectLst/>
            </p:spPr>
            <p:txBody>
              <a:bodyPr wrap="none" anchor="ctr"/>
              <a:lstStyle/>
              <a:p>
                <a:endParaRPr lang="zh-TW" altLang="en-US" sz="1200">
                  <a:latin typeface="Times New Roman" pitchFamily="18" charset="0"/>
                  <a:cs typeface="Times New Roman" pitchFamily="18" charset="0"/>
                </a:endParaRPr>
              </a:p>
            </p:txBody>
          </p:sp>
          <p:sp>
            <p:nvSpPr>
              <p:cNvPr id="113" name="文字方塊 112"/>
              <p:cNvSpPr txBox="1"/>
              <p:nvPr/>
            </p:nvSpPr>
            <p:spPr>
              <a:xfrm>
                <a:off x="3435926" y="2202872"/>
                <a:ext cx="274434" cy="307777"/>
              </a:xfrm>
              <a:prstGeom prst="rect">
                <a:avLst/>
              </a:prstGeom>
              <a:noFill/>
            </p:spPr>
            <p:txBody>
              <a:bodyPr wrap="none" rtlCol="0">
                <a:spAutoFit/>
              </a:bodyPr>
              <a:lstStyle/>
              <a:p>
                <a:r>
                  <a:rPr lang="en-US" altLang="zh-TW" sz="1400" dirty="0" smtClean="0">
                    <a:latin typeface="Times New Roman" pitchFamily="18" charset="0"/>
                    <a:cs typeface="Times New Roman" pitchFamily="18" charset="0"/>
                  </a:rPr>
                  <a:t>1</a:t>
                </a:r>
                <a:endParaRPr lang="zh-TW" altLang="en-US" sz="1400" dirty="0">
                  <a:latin typeface="Times New Roman" pitchFamily="18" charset="0"/>
                  <a:cs typeface="Times New Roman" pitchFamily="18" charset="0"/>
                </a:endParaRPr>
              </a:p>
            </p:txBody>
          </p:sp>
        </p:grpSp>
        <p:sp>
          <p:nvSpPr>
            <p:cNvPr id="74" name="Oval 108"/>
            <p:cNvSpPr>
              <a:spLocks noChangeArrowheads="1"/>
            </p:cNvSpPr>
            <p:nvPr/>
          </p:nvSpPr>
          <p:spPr bwMode="auto">
            <a:xfrm>
              <a:off x="4868711" y="2281258"/>
              <a:ext cx="74613" cy="74613"/>
            </a:xfrm>
            <a:prstGeom prst="ellipse">
              <a:avLst/>
            </a:prstGeom>
            <a:noFill/>
            <a:ln w="9525">
              <a:solidFill>
                <a:schemeClr val="tx1"/>
              </a:solidFill>
              <a:round/>
              <a:headEnd/>
              <a:tailEnd/>
            </a:ln>
            <a:effectLst/>
          </p:spPr>
          <p:txBody>
            <a:bodyPr wrap="none" anchor="ctr"/>
            <a:lstStyle/>
            <a:p>
              <a:endParaRPr lang="zh-TW" altLang="en-US" sz="1200">
                <a:latin typeface="Times New Roman" pitchFamily="18" charset="0"/>
                <a:cs typeface="Times New Roman" pitchFamily="18" charset="0"/>
              </a:endParaRPr>
            </a:p>
          </p:txBody>
        </p:sp>
        <p:sp>
          <p:nvSpPr>
            <p:cNvPr id="75" name="Line 109"/>
            <p:cNvSpPr>
              <a:spLocks noChangeShapeType="1"/>
            </p:cNvSpPr>
            <p:nvPr/>
          </p:nvSpPr>
          <p:spPr bwMode="auto">
            <a:xfrm flipV="1">
              <a:off x="5730108" y="2306783"/>
              <a:ext cx="378977" cy="0"/>
            </a:xfrm>
            <a:prstGeom prst="line">
              <a:avLst/>
            </a:prstGeom>
            <a:noFill/>
            <a:ln w="9525">
              <a:solidFill>
                <a:schemeClr val="tx1"/>
              </a:solidFill>
              <a:round/>
              <a:headEnd/>
              <a:tailEnd type="triangle" w="med" len="med"/>
            </a:ln>
            <a:effectLst/>
          </p:spPr>
          <p:txBody>
            <a:bodyPr wrap="none" anchor="ctr"/>
            <a:lstStyle/>
            <a:p>
              <a:endParaRPr lang="zh-TW" altLang="en-US" sz="1200">
                <a:latin typeface="Times New Roman" pitchFamily="18" charset="0"/>
                <a:cs typeface="Times New Roman" pitchFamily="18" charset="0"/>
              </a:endParaRPr>
            </a:p>
          </p:txBody>
        </p:sp>
        <p:cxnSp>
          <p:nvCxnSpPr>
            <p:cNvPr id="76" name="直線接點 75"/>
            <p:cNvCxnSpPr>
              <a:endCxn id="116" idx="1"/>
            </p:cNvCxnSpPr>
            <p:nvPr/>
          </p:nvCxnSpPr>
          <p:spPr>
            <a:xfrm flipV="1">
              <a:off x="4917594" y="1713187"/>
              <a:ext cx="800811" cy="0"/>
            </a:xfrm>
            <a:prstGeom prst="line">
              <a:avLst/>
            </a:prstGeom>
          </p:spPr>
          <p:style>
            <a:lnRef idx="1">
              <a:schemeClr val="dk1"/>
            </a:lnRef>
            <a:fillRef idx="0">
              <a:schemeClr val="dk1"/>
            </a:fillRef>
            <a:effectRef idx="0">
              <a:schemeClr val="dk1"/>
            </a:effectRef>
            <a:fontRef idx="minor">
              <a:schemeClr val="tx1"/>
            </a:fontRef>
          </p:style>
        </p:cxnSp>
        <p:sp>
          <p:nvSpPr>
            <p:cNvPr id="77" name="Line 109"/>
            <p:cNvSpPr>
              <a:spLocks noChangeShapeType="1"/>
            </p:cNvSpPr>
            <p:nvPr/>
          </p:nvSpPr>
          <p:spPr bwMode="auto">
            <a:xfrm flipH="1" flipV="1">
              <a:off x="6048761" y="1724892"/>
              <a:ext cx="877741" cy="0"/>
            </a:xfrm>
            <a:prstGeom prst="line">
              <a:avLst/>
            </a:prstGeom>
            <a:noFill/>
            <a:ln w="9525">
              <a:solidFill>
                <a:schemeClr val="tx1"/>
              </a:solidFill>
              <a:round/>
              <a:headEnd/>
              <a:tailEnd type="triangle" w="med" len="med"/>
            </a:ln>
            <a:effectLst/>
          </p:spPr>
          <p:txBody>
            <a:bodyPr wrap="none" anchor="ctr"/>
            <a:lstStyle/>
            <a:p>
              <a:endParaRPr lang="zh-TW" altLang="en-US" sz="1200">
                <a:latin typeface="Times New Roman" pitchFamily="18" charset="0"/>
                <a:cs typeface="Times New Roman" pitchFamily="18" charset="0"/>
              </a:endParaRPr>
            </a:p>
          </p:txBody>
        </p:sp>
        <p:sp>
          <p:nvSpPr>
            <p:cNvPr id="78" name="文字方塊 77"/>
            <p:cNvSpPr txBox="1"/>
            <p:nvPr/>
          </p:nvSpPr>
          <p:spPr>
            <a:xfrm>
              <a:off x="6753322" y="1136074"/>
              <a:ext cx="311304" cy="307777"/>
            </a:xfrm>
            <a:prstGeom prst="rect">
              <a:avLst/>
            </a:prstGeom>
            <a:noFill/>
          </p:spPr>
          <p:txBody>
            <a:bodyPr wrap="none" rtlCol="0">
              <a:spAutoFit/>
            </a:bodyPr>
            <a:lstStyle/>
            <a:p>
              <a:r>
                <a:rPr lang="en-US" altLang="zh-TW" sz="1400" i="1" dirty="0" smtClean="0">
                  <a:latin typeface="Times New Roman" pitchFamily="18" charset="0"/>
                  <a:cs typeface="Times New Roman" pitchFamily="18" charset="0"/>
                </a:rPr>
                <a:t>I</a:t>
              </a:r>
              <a:r>
                <a:rPr lang="en-US" altLang="zh-TW" sz="1400" i="1" baseline="-25000" dirty="0" smtClean="0">
                  <a:latin typeface="Times New Roman" pitchFamily="18" charset="0"/>
                  <a:cs typeface="Times New Roman" pitchFamily="18" charset="0"/>
                </a:rPr>
                <a:t>L</a:t>
              </a:r>
              <a:endParaRPr lang="zh-TW" altLang="en-US" sz="1400" i="1" baseline="-25000" dirty="0">
                <a:latin typeface="Times New Roman" pitchFamily="18" charset="0"/>
                <a:cs typeface="Times New Roman" pitchFamily="18" charset="0"/>
              </a:endParaRPr>
            </a:p>
          </p:txBody>
        </p:sp>
        <p:sp>
          <p:nvSpPr>
            <p:cNvPr id="79" name="文字方塊 78"/>
            <p:cNvSpPr txBox="1"/>
            <p:nvPr/>
          </p:nvSpPr>
          <p:spPr>
            <a:xfrm>
              <a:off x="6441594" y="1995056"/>
              <a:ext cx="303288" cy="307777"/>
            </a:xfrm>
            <a:prstGeom prst="rect">
              <a:avLst/>
            </a:prstGeom>
            <a:noFill/>
          </p:spPr>
          <p:txBody>
            <a:bodyPr wrap="none" rtlCol="0">
              <a:spAutoFit/>
            </a:bodyPr>
            <a:lstStyle/>
            <a:p>
              <a:r>
                <a:rPr lang="en-US" altLang="zh-TW" sz="1400" i="1" dirty="0" smtClean="0">
                  <a:latin typeface="Times New Roman" pitchFamily="18" charset="0"/>
                  <a:cs typeface="Times New Roman" pitchFamily="18" charset="0"/>
                </a:rPr>
                <a:t>I</a:t>
              </a:r>
              <a:r>
                <a:rPr lang="en-US" altLang="zh-TW" sz="1400" i="1" baseline="-25000" dirty="0" smtClean="0">
                  <a:latin typeface="Times New Roman" pitchFamily="18" charset="0"/>
                  <a:cs typeface="Times New Roman" pitchFamily="18" charset="0"/>
                </a:rPr>
                <a:t>o</a:t>
              </a:r>
              <a:endParaRPr lang="zh-TW" altLang="en-US" sz="1400" i="1" baseline="-25000" dirty="0">
                <a:latin typeface="Times New Roman" pitchFamily="18" charset="0"/>
                <a:cs typeface="Times New Roman" pitchFamily="18" charset="0"/>
              </a:endParaRPr>
            </a:p>
          </p:txBody>
        </p:sp>
        <p:sp>
          <p:nvSpPr>
            <p:cNvPr id="80" name="文字方塊 79"/>
            <p:cNvSpPr txBox="1"/>
            <p:nvPr/>
          </p:nvSpPr>
          <p:spPr>
            <a:xfrm>
              <a:off x="5762721" y="1988129"/>
              <a:ext cx="293670" cy="307777"/>
            </a:xfrm>
            <a:prstGeom prst="rect">
              <a:avLst/>
            </a:prstGeom>
            <a:noFill/>
          </p:spPr>
          <p:txBody>
            <a:bodyPr wrap="none" rtlCol="0">
              <a:spAutoFit/>
            </a:bodyPr>
            <a:lstStyle/>
            <a:p>
              <a:r>
                <a:rPr lang="en-US" altLang="zh-TW" sz="1400" i="1" dirty="0" err="1" smtClean="0">
                  <a:latin typeface="Times New Roman" pitchFamily="18" charset="0"/>
                  <a:cs typeface="Times New Roman" pitchFamily="18" charset="0"/>
                </a:rPr>
                <a:t>i</a:t>
              </a:r>
              <a:r>
                <a:rPr lang="en-US" altLang="zh-TW" sz="1400" i="1" baseline="-25000" dirty="0" err="1" smtClean="0">
                  <a:latin typeface="Times New Roman" pitchFamily="18" charset="0"/>
                  <a:cs typeface="Times New Roman" pitchFamily="18" charset="0"/>
                </a:rPr>
                <a:t>o</a:t>
              </a:r>
              <a:endParaRPr lang="zh-TW" altLang="en-US" sz="1400" i="1" baseline="-25000" dirty="0">
                <a:latin typeface="Times New Roman" pitchFamily="18" charset="0"/>
                <a:cs typeface="Times New Roman" pitchFamily="18" charset="0"/>
              </a:endParaRPr>
            </a:p>
          </p:txBody>
        </p:sp>
        <p:sp>
          <p:nvSpPr>
            <p:cNvPr id="81" name="文字方塊 80"/>
            <p:cNvSpPr txBox="1"/>
            <p:nvPr/>
          </p:nvSpPr>
          <p:spPr>
            <a:xfrm>
              <a:off x="4993793" y="1981202"/>
              <a:ext cx="352982" cy="307777"/>
            </a:xfrm>
            <a:prstGeom prst="rect">
              <a:avLst/>
            </a:prstGeom>
            <a:noFill/>
          </p:spPr>
          <p:txBody>
            <a:bodyPr wrap="none" rtlCol="0">
              <a:spAutoFit/>
            </a:bodyPr>
            <a:lstStyle/>
            <a:p>
              <a:r>
                <a:rPr lang="en-US" altLang="zh-TW" sz="1400" i="1" dirty="0" err="1" smtClean="0">
                  <a:latin typeface="Times New Roman" pitchFamily="18" charset="0"/>
                  <a:cs typeface="Times New Roman" pitchFamily="18" charset="0"/>
                </a:rPr>
                <a:t>i</a:t>
              </a:r>
              <a:r>
                <a:rPr lang="en-US" altLang="zh-TW" sz="1400" i="1" baseline="-25000" dirty="0" err="1" smtClean="0">
                  <a:latin typeface="Times New Roman" pitchFamily="18" charset="0"/>
                  <a:cs typeface="Times New Roman" pitchFamily="18" charset="0"/>
                </a:rPr>
                <a:t>o</a:t>
              </a:r>
              <a:r>
                <a:rPr lang="en-US" altLang="zh-TW" sz="1400" i="1" baseline="30000" dirty="0" smtClean="0">
                  <a:latin typeface="Times New Roman" pitchFamily="18" charset="0"/>
                  <a:cs typeface="Times New Roman" pitchFamily="18" charset="0"/>
                </a:rPr>
                <a:t>*</a:t>
              </a:r>
              <a:endParaRPr lang="zh-TW" altLang="en-US" sz="1400" i="1" baseline="30000" dirty="0">
                <a:latin typeface="Times New Roman" pitchFamily="18" charset="0"/>
                <a:cs typeface="Times New Roman" pitchFamily="18" charset="0"/>
              </a:endParaRPr>
            </a:p>
          </p:txBody>
        </p:sp>
        <p:sp>
          <p:nvSpPr>
            <p:cNvPr id="82" name="Text Box 144"/>
            <p:cNvSpPr txBox="1">
              <a:spLocks noChangeArrowheads="1"/>
            </p:cNvSpPr>
            <p:nvPr/>
          </p:nvSpPr>
          <p:spPr bwMode="auto">
            <a:xfrm>
              <a:off x="4666903" y="1899934"/>
              <a:ext cx="271228" cy="276999"/>
            </a:xfrm>
            <a:prstGeom prst="rect">
              <a:avLst/>
            </a:prstGeom>
            <a:noFill/>
            <a:ln w="9525">
              <a:noFill/>
              <a:miter lim="800000"/>
              <a:headEnd/>
              <a:tailEnd/>
            </a:ln>
            <a:effectLst/>
          </p:spPr>
          <p:txBody>
            <a:bodyPr wrap="none">
              <a:spAutoFit/>
            </a:bodyPr>
            <a:lstStyle/>
            <a:p>
              <a:r>
                <a:rPr lang="en-US" altLang="zh-TW" sz="1200" dirty="0">
                  <a:latin typeface="Times New Roman" pitchFamily="18" charset="0"/>
                  <a:cs typeface="Times New Roman" pitchFamily="18" charset="0"/>
                </a:rPr>
                <a:t>+</a:t>
              </a:r>
            </a:p>
          </p:txBody>
        </p:sp>
        <p:sp>
          <p:nvSpPr>
            <p:cNvPr id="83" name="Text Box 144"/>
            <p:cNvSpPr txBox="1">
              <a:spLocks noChangeArrowheads="1"/>
            </p:cNvSpPr>
            <p:nvPr/>
          </p:nvSpPr>
          <p:spPr bwMode="auto">
            <a:xfrm>
              <a:off x="4625339" y="2080044"/>
              <a:ext cx="271228" cy="276999"/>
            </a:xfrm>
            <a:prstGeom prst="rect">
              <a:avLst/>
            </a:prstGeom>
            <a:noFill/>
            <a:ln w="9525">
              <a:noFill/>
              <a:miter lim="800000"/>
              <a:headEnd/>
              <a:tailEnd/>
            </a:ln>
            <a:effectLst/>
          </p:spPr>
          <p:txBody>
            <a:bodyPr wrap="none">
              <a:spAutoFit/>
            </a:bodyPr>
            <a:lstStyle/>
            <a:p>
              <a:r>
                <a:rPr lang="en-US" altLang="zh-TW" sz="1200" dirty="0">
                  <a:latin typeface="Times New Roman" pitchFamily="18" charset="0"/>
                  <a:cs typeface="Times New Roman" pitchFamily="18" charset="0"/>
                </a:rPr>
                <a:t>+</a:t>
              </a:r>
            </a:p>
          </p:txBody>
        </p:sp>
        <p:sp>
          <p:nvSpPr>
            <p:cNvPr id="84" name="文字方塊 83"/>
            <p:cNvSpPr txBox="1"/>
            <p:nvPr/>
          </p:nvSpPr>
          <p:spPr>
            <a:xfrm>
              <a:off x="4633575" y="1648692"/>
              <a:ext cx="301686" cy="307777"/>
            </a:xfrm>
            <a:prstGeom prst="rect">
              <a:avLst/>
            </a:prstGeom>
            <a:noFill/>
          </p:spPr>
          <p:txBody>
            <a:bodyPr wrap="none" rtlCol="0">
              <a:spAutoFit/>
            </a:bodyPr>
            <a:lstStyle/>
            <a:p>
              <a:r>
                <a:rPr lang="en-US" altLang="zh-TW" sz="1400" i="1" dirty="0" err="1" smtClean="0">
                  <a:latin typeface="Times New Roman" pitchFamily="18" charset="0"/>
                  <a:cs typeface="Times New Roman" pitchFamily="18" charset="0"/>
                </a:rPr>
                <a:t>i</a:t>
              </a:r>
              <a:r>
                <a:rPr lang="en-US" altLang="zh-TW" sz="1400" i="1" baseline="-25000" dirty="0" err="1" smtClean="0">
                  <a:latin typeface="Times New Roman" pitchFamily="18" charset="0"/>
                  <a:cs typeface="Times New Roman" pitchFamily="18" charset="0"/>
                </a:rPr>
                <a:t>L</a:t>
              </a:r>
              <a:endParaRPr lang="zh-TW" altLang="en-US" sz="1400" i="1" baseline="-25000" dirty="0">
                <a:latin typeface="Times New Roman" pitchFamily="18" charset="0"/>
                <a:cs typeface="Times New Roman" pitchFamily="18" charset="0"/>
              </a:endParaRPr>
            </a:p>
          </p:txBody>
        </p:sp>
        <p:sp>
          <p:nvSpPr>
            <p:cNvPr id="85" name="文字方塊 84"/>
            <p:cNvSpPr txBox="1"/>
            <p:nvPr/>
          </p:nvSpPr>
          <p:spPr>
            <a:xfrm>
              <a:off x="6420812" y="2951019"/>
              <a:ext cx="562975" cy="307777"/>
            </a:xfrm>
            <a:prstGeom prst="rect">
              <a:avLst/>
            </a:prstGeom>
            <a:noFill/>
          </p:spPr>
          <p:txBody>
            <a:bodyPr wrap="none" rtlCol="0">
              <a:spAutoFit/>
            </a:bodyPr>
            <a:lstStyle/>
            <a:p>
              <a:r>
                <a:rPr lang="en-US" altLang="zh-TW" sz="1400" i="1" dirty="0" err="1" smtClean="0">
                  <a:solidFill>
                    <a:srgbClr val="FF0000"/>
                  </a:solidFill>
                  <a:latin typeface="Times New Roman" pitchFamily="18" charset="0"/>
                  <a:cs typeface="Times New Roman" pitchFamily="18" charset="0"/>
                </a:rPr>
                <a:t>H</a:t>
              </a:r>
              <a:r>
                <a:rPr lang="en-US" altLang="zh-TW" sz="1400" i="1" baseline="-25000" dirty="0" err="1" smtClean="0">
                  <a:solidFill>
                    <a:srgbClr val="FF0000"/>
                  </a:solidFill>
                  <a:latin typeface="Times New Roman" pitchFamily="18" charset="0"/>
                  <a:cs typeface="Times New Roman" pitchFamily="18" charset="0"/>
                </a:rPr>
                <a:t>v</a:t>
              </a:r>
              <a:r>
                <a:rPr lang="en-US" altLang="zh-TW" sz="1400" dirty="0" smtClean="0">
                  <a:solidFill>
                    <a:srgbClr val="FF0000"/>
                  </a:solidFill>
                  <a:latin typeface="Times New Roman" pitchFamily="18" charset="0"/>
                  <a:cs typeface="Times New Roman" pitchFamily="18" charset="0"/>
                </a:rPr>
                <a:t>(s)</a:t>
              </a:r>
              <a:endParaRPr lang="zh-TW" altLang="en-US" sz="1400" dirty="0">
                <a:solidFill>
                  <a:srgbClr val="FF0000"/>
                </a:solidFill>
                <a:latin typeface="Times New Roman" pitchFamily="18" charset="0"/>
                <a:cs typeface="Times New Roman" pitchFamily="18" charset="0"/>
              </a:endParaRPr>
            </a:p>
          </p:txBody>
        </p:sp>
        <p:grpSp>
          <p:nvGrpSpPr>
            <p:cNvPr id="125" name="群組 124"/>
            <p:cNvGrpSpPr/>
            <p:nvPr/>
          </p:nvGrpSpPr>
          <p:grpSpPr>
            <a:xfrm>
              <a:off x="657320" y="1420092"/>
              <a:ext cx="2739148" cy="1676399"/>
              <a:chOff x="657320" y="1420092"/>
              <a:chExt cx="2739148" cy="1676399"/>
            </a:xfrm>
          </p:grpSpPr>
          <p:sp>
            <p:nvSpPr>
              <p:cNvPr id="40" name="文字方塊 39"/>
              <p:cNvSpPr txBox="1"/>
              <p:nvPr/>
            </p:nvSpPr>
            <p:spPr>
              <a:xfrm>
                <a:off x="1525795" y="2140529"/>
                <a:ext cx="401072" cy="307777"/>
              </a:xfrm>
              <a:prstGeom prst="rect">
                <a:avLst/>
              </a:prstGeom>
              <a:noFill/>
            </p:spPr>
            <p:txBody>
              <a:bodyPr wrap="none" rtlCol="0">
                <a:spAutoFit/>
              </a:bodyPr>
              <a:lstStyle/>
              <a:p>
                <a:r>
                  <a:rPr lang="en-US" altLang="zh-TW" sz="1400" i="1" dirty="0" smtClean="0">
                    <a:latin typeface="Times New Roman" pitchFamily="18" charset="0"/>
                    <a:cs typeface="Times New Roman" pitchFamily="18" charset="0"/>
                  </a:rPr>
                  <a:t>G</a:t>
                </a:r>
                <a:r>
                  <a:rPr lang="en-US" altLang="zh-TW" sz="1400" i="1" baseline="-25000" dirty="0" smtClean="0">
                    <a:latin typeface="Times New Roman" pitchFamily="18" charset="0"/>
                    <a:cs typeface="Times New Roman" pitchFamily="18" charset="0"/>
                  </a:rPr>
                  <a:t>m</a:t>
                </a:r>
                <a:endParaRPr lang="zh-TW" altLang="en-US" sz="1400" i="1" baseline="-25000" dirty="0">
                  <a:latin typeface="Times New Roman" pitchFamily="18" charset="0"/>
                  <a:cs typeface="Times New Roman" pitchFamily="18" charset="0"/>
                </a:endParaRPr>
              </a:p>
            </p:txBody>
          </p:sp>
          <p:graphicFrame>
            <p:nvGraphicFramePr>
              <p:cNvPr id="42" name="Object 129"/>
              <p:cNvGraphicFramePr>
                <a:graphicFrameLocks noChangeAspect="1"/>
              </p:cNvGraphicFramePr>
              <p:nvPr/>
            </p:nvGraphicFramePr>
            <p:xfrm>
              <a:off x="3232955" y="2045551"/>
              <a:ext cx="163513" cy="252413"/>
            </p:xfrm>
            <a:graphic>
              <a:graphicData uri="http://schemas.openxmlformats.org/presentationml/2006/ole">
                <mc:AlternateContent xmlns:mc="http://schemas.openxmlformats.org/markup-compatibility/2006">
                  <mc:Choice xmlns:v="urn:schemas-microsoft-com:vml" Requires="v">
                    <p:oleObj spid="_x0000_s230831" name="方程式" r:id="rId26" imgW="164880" imgH="253800" progId="Equation.3">
                      <p:embed/>
                    </p:oleObj>
                  </mc:Choice>
                  <mc:Fallback>
                    <p:oleObj name="方程式" r:id="rId26" imgW="164880" imgH="253800" progId="Equation.3">
                      <p:embed/>
                      <p:pic>
                        <p:nvPicPr>
                          <p:cNvPr id="0" name="Picture 9"/>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3232955" y="2045551"/>
                            <a:ext cx="163513" cy="2524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6" name="Text Box 138"/>
              <p:cNvSpPr txBox="1">
                <a:spLocks noChangeArrowheads="1"/>
              </p:cNvSpPr>
              <p:nvPr/>
            </p:nvSpPr>
            <p:spPr bwMode="auto">
              <a:xfrm>
                <a:off x="2075235" y="2107754"/>
                <a:ext cx="271228" cy="276999"/>
              </a:xfrm>
              <a:prstGeom prst="rect">
                <a:avLst/>
              </a:prstGeom>
              <a:noFill/>
              <a:ln w="9525">
                <a:noFill/>
                <a:miter lim="800000"/>
                <a:headEnd/>
                <a:tailEnd/>
              </a:ln>
              <a:effectLst/>
            </p:spPr>
            <p:txBody>
              <a:bodyPr wrap="none">
                <a:spAutoFit/>
              </a:bodyPr>
              <a:lstStyle/>
              <a:p>
                <a:r>
                  <a:rPr lang="en-US" altLang="zh-TW" sz="1200" dirty="0">
                    <a:latin typeface="Times New Roman" pitchFamily="18" charset="0"/>
                    <a:cs typeface="Times New Roman" pitchFamily="18" charset="0"/>
                  </a:rPr>
                  <a:t>+</a:t>
                </a:r>
              </a:p>
            </p:txBody>
          </p:sp>
          <p:sp>
            <p:nvSpPr>
              <p:cNvPr id="87" name="Line 109"/>
              <p:cNvSpPr>
                <a:spLocks noChangeShapeType="1"/>
              </p:cNvSpPr>
              <p:nvPr/>
            </p:nvSpPr>
            <p:spPr bwMode="auto">
              <a:xfrm flipV="1">
                <a:off x="2446579" y="2320638"/>
                <a:ext cx="475960" cy="0"/>
              </a:xfrm>
              <a:prstGeom prst="line">
                <a:avLst/>
              </a:prstGeom>
              <a:noFill/>
              <a:ln w="9525">
                <a:solidFill>
                  <a:schemeClr val="tx1"/>
                </a:solidFill>
                <a:round/>
                <a:headEnd/>
                <a:tailEnd type="triangle" w="med" len="med"/>
              </a:ln>
              <a:effectLst/>
            </p:spPr>
            <p:txBody>
              <a:bodyPr wrap="none" anchor="ctr"/>
              <a:lstStyle/>
              <a:p>
                <a:endParaRPr lang="zh-TW" altLang="en-US" sz="1200">
                  <a:latin typeface="Times New Roman" pitchFamily="18" charset="0"/>
                  <a:cs typeface="Times New Roman" pitchFamily="18" charset="0"/>
                </a:endParaRPr>
              </a:p>
            </p:txBody>
          </p:sp>
          <p:sp>
            <p:nvSpPr>
              <p:cNvPr id="88" name="Line 112"/>
              <p:cNvSpPr>
                <a:spLocks noChangeShapeType="1"/>
              </p:cNvSpPr>
              <p:nvPr/>
            </p:nvSpPr>
            <p:spPr bwMode="auto">
              <a:xfrm>
                <a:off x="3040302" y="1745672"/>
                <a:ext cx="0" cy="466017"/>
              </a:xfrm>
              <a:prstGeom prst="line">
                <a:avLst/>
              </a:prstGeom>
              <a:noFill/>
              <a:ln w="9525">
                <a:solidFill>
                  <a:schemeClr val="tx1"/>
                </a:solidFill>
                <a:round/>
                <a:headEnd/>
                <a:tailEnd type="triangle" w="med" len="med"/>
              </a:ln>
              <a:effectLst/>
            </p:spPr>
            <p:txBody>
              <a:bodyPr wrap="none" anchor="ctr"/>
              <a:lstStyle/>
              <a:p>
                <a:endParaRPr lang="zh-TW" altLang="en-US" sz="1200">
                  <a:latin typeface="Times New Roman" pitchFamily="18" charset="0"/>
                  <a:cs typeface="Times New Roman" pitchFamily="18" charset="0"/>
                </a:endParaRPr>
              </a:p>
            </p:txBody>
          </p:sp>
          <p:grpSp>
            <p:nvGrpSpPr>
              <p:cNvPr id="89" name="群組 131"/>
              <p:cNvGrpSpPr/>
              <p:nvPr/>
            </p:nvGrpSpPr>
            <p:grpSpPr>
              <a:xfrm>
                <a:off x="2915612" y="2161311"/>
                <a:ext cx="274434" cy="307777"/>
                <a:chOff x="1738746" y="3054928"/>
                <a:chExt cx="274434" cy="307777"/>
              </a:xfrm>
            </p:grpSpPr>
            <p:sp>
              <p:nvSpPr>
                <p:cNvPr id="110" name="Oval 125"/>
                <p:cNvSpPr>
                  <a:spLocks noChangeArrowheads="1"/>
                </p:cNvSpPr>
                <p:nvPr/>
              </p:nvSpPr>
              <p:spPr bwMode="auto">
                <a:xfrm>
                  <a:off x="1749848" y="3111197"/>
                  <a:ext cx="238279" cy="220821"/>
                </a:xfrm>
                <a:prstGeom prst="ellipse">
                  <a:avLst/>
                </a:prstGeom>
                <a:noFill/>
                <a:ln w="9525">
                  <a:solidFill>
                    <a:schemeClr val="tx1"/>
                  </a:solidFill>
                  <a:round/>
                  <a:headEnd/>
                  <a:tailEnd/>
                </a:ln>
                <a:effectLst/>
              </p:spPr>
              <p:txBody>
                <a:bodyPr wrap="none" anchor="ctr"/>
                <a:lstStyle/>
                <a:p>
                  <a:endParaRPr lang="zh-TW" altLang="en-US" sz="1200">
                    <a:latin typeface="Times New Roman" pitchFamily="18" charset="0"/>
                    <a:cs typeface="Times New Roman" pitchFamily="18" charset="0"/>
                  </a:endParaRPr>
                </a:p>
              </p:txBody>
            </p:sp>
            <p:sp>
              <p:nvSpPr>
                <p:cNvPr id="111" name="文字方塊 110"/>
                <p:cNvSpPr txBox="1"/>
                <p:nvPr/>
              </p:nvSpPr>
              <p:spPr>
                <a:xfrm>
                  <a:off x="1738746" y="3054928"/>
                  <a:ext cx="274434" cy="307777"/>
                </a:xfrm>
                <a:prstGeom prst="rect">
                  <a:avLst/>
                </a:prstGeom>
                <a:noFill/>
              </p:spPr>
              <p:txBody>
                <a:bodyPr wrap="none" rtlCol="0">
                  <a:spAutoFit/>
                </a:bodyPr>
                <a:lstStyle/>
                <a:p>
                  <a:r>
                    <a:rPr lang="en-US" altLang="zh-TW" sz="1400" dirty="0" smtClean="0">
                      <a:latin typeface="Times New Roman" pitchFamily="18" charset="0"/>
                      <a:cs typeface="Times New Roman" pitchFamily="18" charset="0"/>
                    </a:rPr>
                    <a:t>x</a:t>
                  </a:r>
                  <a:endParaRPr lang="zh-TW" altLang="en-US" sz="1400" dirty="0">
                    <a:latin typeface="Times New Roman" pitchFamily="18" charset="0"/>
                    <a:cs typeface="Times New Roman" pitchFamily="18" charset="0"/>
                  </a:endParaRPr>
                </a:p>
              </p:txBody>
            </p:sp>
          </p:grpSp>
          <p:sp>
            <p:nvSpPr>
              <p:cNvPr id="90" name="Oval 125"/>
              <p:cNvSpPr>
                <a:spLocks noChangeArrowheads="1"/>
              </p:cNvSpPr>
              <p:nvPr/>
            </p:nvSpPr>
            <p:spPr bwMode="auto">
              <a:xfrm>
                <a:off x="2362861" y="2286851"/>
                <a:ext cx="74613" cy="74613"/>
              </a:xfrm>
              <a:prstGeom prst="ellipse">
                <a:avLst/>
              </a:prstGeom>
              <a:noFill/>
              <a:ln w="9525">
                <a:solidFill>
                  <a:schemeClr val="tx1"/>
                </a:solidFill>
                <a:round/>
                <a:headEnd/>
                <a:tailEnd/>
              </a:ln>
              <a:effectLst/>
            </p:spPr>
            <p:txBody>
              <a:bodyPr wrap="none" anchor="ctr"/>
              <a:lstStyle/>
              <a:p>
                <a:endParaRPr lang="zh-TW" altLang="en-US" sz="1200">
                  <a:latin typeface="Times New Roman" pitchFamily="18" charset="0"/>
                  <a:cs typeface="Times New Roman" pitchFamily="18" charset="0"/>
                </a:endParaRPr>
              </a:p>
            </p:txBody>
          </p:sp>
          <p:sp>
            <p:nvSpPr>
              <p:cNvPr id="91" name="Oval 125"/>
              <p:cNvSpPr>
                <a:spLocks noChangeArrowheads="1"/>
              </p:cNvSpPr>
              <p:nvPr/>
            </p:nvSpPr>
            <p:spPr bwMode="auto">
              <a:xfrm>
                <a:off x="1219861" y="2266070"/>
                <a:ext cx="74613" cy="74613"/>
              </a:xfrm>
              <a:prstGeom prst="ellipse">
                <a:avLst/>
              </a:prstGeom>
              <a:noFill/>
              <a:ln w="9525">
                <a:solidFill>
                  <a:schemeClr val="tx1"/>
                </a:solidFill>
                <a:round/>
                <a:headEnd/>
                <a:tailEnd/>
              </a:ln>
              <a:effectLst/>
            </p:spPr>
            <p:txBody>
              <a:bodyPr wrap="none" anchor="ctr"/>
              <a:lstStyle/>
              <a:p>
                <a:endParaRPr lang="zh-TW" altLang="en-US" sz="1200">
                  <a:latin typeface="Times New Roman" pitchFamily="18" charset="0"/>
                  <a:cs typeface="Times New Roman" pitchFamily="18" charset="0"/>
                </a:endParaRPr>
              </a:p>
            </p:txBody>
          </p:sp>
          <p:sp>
            <p:nvSpPr>
              <p:cNvPr id="92" name="Line 126"/>
              <p:cNvSpPr>
                <a:spLocks noChangeShapeType="1"/>
              </p:cNvSpPr>
              <p:nvPr/>
            </p:nvSpPr>
            <p:spPr bwMode="auto">
              <a:xfrm>
                <a:off x="1296061" y="2304170"/>
                <a:ext cx="247650" cy="0"/>
              </a:xfrm>
              <a:prstGeom prst="line">
                <a:avLst/>
              </a:prstGeom>
              <a:noFill/>
              <a:ln w="9525">
                <a:solidFill>
                  <a:schemeClr val="tx1"/>
                </a:solidFill>
                <a:round/>
                <a:headEnd/>
                <a:tailEnd type="triangle" w="med" len="med"/>
              </a:ln>
              <a:effectLst/>
            </p:spPr>
            <p:txBody>
              <a:bodyPr wrap="none" anchor="ctr"/>
              <a:lstStyle/>
              <a:p>
                <a:endParaRPr lang="zh-TW" altLang="en-US" sz="1200">
                  <a:latin typeface="Times New Roman" pitchFamily="18" charset="0"/>
                  <a:cs typeface="Times New Roman" pitchFamily="18" charset="0"/>
                </a:endParaRPr>
              </a:p>
            </p:txBody>
          </p:sp>
          <p:sp>
            <p:nvSpPr>
              <p:cNvPr id="93" name="Line 127"/>
              <p:cNvSpPr>
                <a:spLocks noChangeShapeType="1"/>
              </p:cNvSpPr>
              <p:nvPr/>
            </p:nvSpPr>
            <p:spPr bwMode="auto">
              <a:xfrm>
                <a:off x="905536" y="2304170"/>
                <a:ext cx="304800" cy="0"/>
              </a:xfrm>
              <a:prstGeom prst="line">
                <a:avLst/>
              </a:prstGeom>
              <a:noFill/>
              <a:ln w="9525">
                <a:solidFill>
                  <a:schemeClr val="tx1"/>
                </a:solidFill>
                <a:round/>
                <a:headEnd/>
                <a:tailEnd type="triangle" w="med" len="med"/>
              </a:ln>
              <a:effectLst/>
            </p:spPr>
            <p:txBody>
              <a:bodyPr wrap="none" anchor="ctr"/>
              <a:lstStyle/>
              <a:p>
                <a:endParaRPr lang="zh-TW" altLang="en-US" sz="1200">
                  <a:latin typeface="Times New Roman" pitchFamily="18" charset="0"/>
                  <a:cs typeface="Times New Roman" pitchFamily="18" charset="0"/>
                </a:endParaRPr>
              </a:p>
            </p:txBody>
          </p:sp>
          <p:sp>
            <p:nvSpPr>
              <p:cNvPr id="94" name="Line 128"/>
              <p:cNvSpPr>
                <a:spLocks noChangeShapeType="1"/>
              </p:cNvSpPr>
              <p:nvPr/>
            </p:nvSpPr>
            <p:spPr bwMode="auto">
              <a:xfrm flipH="1" flipV="1">
                <a:off x="1257961" y="2342270"/>
                <a:ext cx="0" cy="571500"/>
              </a:xfrm>
              <a:prstGeom prst="line">
                <a:avLst/>
              </a:prstGeom>
              <a:noFill/>
              <a:ln w="9525">
                <a:solidFill>
                  <a:schemeClr val="tx1"/>
                </a:solidFill>
                <a:round/>
                <a:headEnd/>
                <a:tailEnd type="triangle" w="med" len="med"/>
              </a:ln>
              <a:effectLst/>
            </p:spPr>
            <p:txBody>
              <a:bodyPr wrap="none" anchor="ctr"/>
              <a:lstStyle/>
              <a:p>
                <a:endParaRPr lang="zh-TW" altLang="en-US" sz="1200">
                  <a:latin typeface="Times New Roman" pitchFamily="18" charset="0"/>
                  <a:cs typeface="Times New Roman" pitchFamily="18" charset="0"/>
                </a:endParaRPr>
              </a:p>
            </p:txBody>
          </p:sp>
          <p:graphicFrame>
            <p:nvGraphicFramePr>
              <p:cNvPr id="95" name="Object 129"/>
              <p:cNvGraphicFramePr>
                <a:graphicFrameLocks noChangeAspect="1"/>
              </p:cNvGraphicFramePr>
              <p:nvPr/>
            </p:nvGraphicFramePr>
            <p:xfrm>
              <a:off x="657320" y="2163476"/>
              <a:ext cx="265112" cy="265112"/>
            </p:xfrm>
            <a:graphic>
              <a:graphicData uri="http://schemas.openxmlformats.org/presentationml/2006/ole">
                <mc:AlternateContent xmlns:mc="http://schemas.openxmlformats.org/markup-compatibility/2006">
                  <mc:Choice xmlns:v="urn:schemas-microsoft-com:vml" Requires="v">
                    <p:oleObj spid="_x0000_s230832" name="Equation" r:id="rId28" imgW="266400" imgH="266400" progId="Equation.3">
                      <p:embed/>
                    </p:oleObj>
                  </mc:Choice>
                  <mc:Fallback>
                    <p:oleObj name="Equation" r:id="rId28" imgW="266400" imgH="266400" progId="Equation.3">
                      <p:embed/>
                      <p:pic>
                        <p:nvPicPr>
                          <p:cNvPr id="0" name="Picture 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7320" y="2163476"/>
                            <a:ext cx="265112" cy="265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6" name="Object 130"/>
              <p:cNvGraphicFramePr>
                <a:graphicFrameLocks noChangeAspect="1"/>
              </p:cNvGraphicFramePr>
              <p:nvPr/>
            </p:nvGraphicFramePr>
            <p:xfrm>
              <a:off x="990695" y="2523838"/>
              <a:ext cx="265112" cy="228600"/>
            </p:xfrm>
            <a:graphic>
              <a:graphicData uri="http://schemas.openxmlformats.org/presentationml/2006/ole">
                <mc:AlternateContent xmlns:mc="http://schemas.openxmlformats.org/markup-compatibility/2006">
                  <mc:Choice xmlns:v="urn:schemas-microsoft-com:vml" Requires="v">
                    <p:oleObj spid="_x0000_s230833" name="Equation" r:id="rId29" imgW="266400" imgH="228600" progId="Equation.3">
                      <p:embed/>
                    </p:oleObj>
                  </mc:Choice>
                  <mc:Fallback>
                    <p:oleObj name="Equation" r:id="rId29" imgW="266400" imgH="228600" progId="Equation.3">
                      <p:embed/>
                      <p:pic>
                        <p:nvPicPr>
                          <p:cNvPr id="0" name="Picture 1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90695" y="2523838"/>
                            <a:ext cx="265112"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7" name="Text Box 138"/>
              <p:cNvSpPr txBox="1">
                <a:spLocks noChangeArrowheads="1"/>
              </p:cNvSpPr>
              <p:nvPr/>
            </p:nvSpPr>
            <p:spPr bwMode="auto">
              <a:xfrm>
                <a:off x="984911" y="2045408"/>
                <a:ext cx="271228" cy="276999"/>
              </a:xfrm>
              <a:prstGeom prst="rect">
                <a:avLst/>
              </a:prstGeom>
              <a:noFill/>
              <a:ln w="9525">
                <a:noFill/>
                <a:miter lim="800000"/>
                <a:headEnd/>
                <a:tailEnd/>
              </a:ln>
              <a:effectLst/>
            </p:spPr>
            <p:txBody>
              <a:bodyPr wrap="none">
                <a:spAutoFit/>
              </a:bodyPr>
              <a:lstStyle/>
              <a:p>
                <a:r>
                  <a:rPr lang="en-US" altLang="zh-TW" sz="1200">
                    <a:latin typeface="Times New Roman" pitchFamily="18" charset="0"/>
                    <a:cs typeface="Times New Roman" pitchFamily="18" charset="0"/>
                  </a:rPr>
                  <a:t>+</a:t>
                </a:r>
              </a:p>
            </p:txBody>
          </p:sp>
          <p:sp>
            <p:nvSpPr>
              <p:cNvPr id="98" name="Text Box 139"/>
              <p:cNvSpPr txBox="1">
                <a:spLocks noChangeArrowheads="1"/>
              </p:cNvSpPr>
              <p:nvPr/>
            </p:nvSpPr>
            <p:spPr bwMode="auto">
              <a:xfrm>
                <a:off x="1032536" y="2331158"/>
                <a:ext cx="235962" cy="276999"/>
              </a:xfrm>
              <a:prstGeom prst="rect">
                <a:avLst/>
              </a:prstGeom>
              <a:noFill/>
              <a:ln w="9525">
                <a:noFill/>
                <a:miter lim="800000"/>
                <a:headEnd/>
                <a:tailEnd/>
              </a:ln>
              <a:effectLst/>
            </p:spPr>
            <p:txBody>
              <a:bodyPr wrap="none">
                <a:spAutoFit/>
              </a:bodyPr>
              <a:lstStyle/>
              <a:p>
                <a:r>
                  <a:rPr lang="en-US" altLang="zh-TW" sz="1200">
                    <a:latin typeface="Times New Roman" pitchFamily="18" charset="0"/>
                    <a:cs typeface="Times New Roman" pitchFamily="18" charset="0"/>
                  </a:rPr>
                  <a:t>-</a:t>
                </a:r>
              </a:p>
            </p:txBody>
          </p:sp>
          <p:sp>
            <p:nvSpPr>
              <p:cNvPr id="99" name="Line 155"/>
              <p:cNvSpPr>
                <a:spLocks noChangeShapeType="1"/>
              </p:cNvSpPr>
              <p:nvPr/>
            </p:nvSpPr>
            <p:spPr bwMode="auto">
              <a:xfrm flipH="1" flipV="1">
                <a:off x="1259992" y="2923308"/>
                <a:ext cx="343621" cy="1"/>
              </a:xfrm>
              <a:prstGeom prst="line">
                <a:avLst/>
              </a:prstGeom>
              <a:noFill/>
              <a:ln w="9525">
                <a:solidFill>
                  <a:schemeClr val="tx1"/>
                </a:solidFill>
                <a:round/>
                <a:headEnd/>
                <a:tailEnd/>
              </a:ln>
              <a:effectLst/>
            </p:spPr>
            <p:txBody>
              <a:bodyPr wrap="none" anchor="ctr"/>
              <a:lstStyle/>
              <a:p>
                <a:endParaRPr lang="zh-TW" altLang="en-US" sz="1200">
                  <a:latin typeface="Times New Roman" pitchFamily="18" charset="0"/>
                  <a:cs typeface="Times New Roman" pitchFamily="18" charset="0"/>
                </a:endParaRPr>
              </a:p>
            </p:txBody>
          </p:sp>
          <p:sp>
            <p:nvSpPr>
              <p:cNvPr id="100" name="Rectangle 146"/>
              <p:cNvSpPr>
                <a:spLocks noChangeArrowheads="1"/>
              </p:cNvSpPr>
              <p:nvPr/>
            </p:nvSpPr>
            <p:spPr bwMode="auto">
              <a:xfrm>
                <a:off x="1536786" y="2124234"/>
                <a:ext cx="357774" cy="341877"/>
              </a:xfrm>
              <a:prstGeom prst="rect">
                <a:avLst/>
              </a:prstGeom>
              <a:noFill/>
              <a:ln w="9525">
                <a:solidFill>
                  <a:schemeClr val="tx1"/>
                </a:solidFill>
                <a:miter lim="800000"/>
                <a:headEnd/>
                <a:tailEnd/>
              </a:ln>
              <a:effectLst/>
            </p:spPr>
            <p:txBody>
              <a:bodyPr wrap="none" anchor="ctr"/>
              <a:lstStyle/>
              <a:p>
                <a:endParaRPr lang="zh-TW" altLang="en-US" sz="1200">
                  <a:latin typeface="Times New Roman" pitchFamily="18" charset="0"/>
                  <a:cs typeface="Times New Roman" pitchFamily="18" charset="0"/>
                </a:endParaRPr>
              </a:p>
            </p:txBody>
          </p:sp>
          <p:sp>
            <p:nvSpPr>
              <p:cNvPr id="101" name="Rectangle 151"/>
              <p:cNvSpPr>
                <a:spLocks noChangeArrowheads="1"/>
              </p:cNvSpPr>
              <p:nvPr/>
            </p:nvSpPr>
            <p:spPr bwMode="auto">
              <a:xfrm>
                <a:off x="1600858" y="2806398"/>
                <a:ext cx="459955" cy="238125"/>
              </a:xfrm>
              <a:prstGeom prst="rect">
                <a:avLst/>
              </a:prstGeom>
              <a:noFill/>
              <a:ln w="9525">
                <a:solidFill>
                  <a:schemeClr val="tx1"/>
                </a:solidFill>
                <a:miter lim="800000"/>
                <a:headEnd/>
                <a:tailEnd/>
              </a:ln>
              <a:effectLst/>
            </p:spPr>
            <p:txBody>
              <a:bodyPr wrap="none" anchor="ctr"/>
              <a:lstStyle/>
              <a:p>
                <a:endParaRPr lang="zh-TW" altLang="en-US" sz="1200">
                  <a:latin typeface="Times New Roman" pitchFamily="18" charset="0"/>
                  <a:cs typeface="Times New Roman" pitchFamily="18" charset="0"/>
                </a:endParaRPr>
              </a:p>
            </p:txBody>
          </p:sp>
          <p:graphicFrame>
            <p:nvGraphicFramePr>
              <p:cNvPr id="102" name="Object 152"/>
              <p:cNvGraphicFramePr>
                <a:graphicFrameLocks noChangeAspect="1"/>
              </p:cNvGraphicFramePr>
              <p:nvPr/>
            </p:nvGraphicFramePr>
            <p:xfrm>
              <a:off x="1655279" y="2811175"/>
              <a:ext cx="365125" cy="228600"/>
            </p:xfrm>
            <a:graphic>
              <a:graphicData uri="http://schemas.openxmlformats.org/presentationml/2006/ole">
                <mc:AlternateContent xmlns:mc="http://schemas.openxmlformats.org/markup-compatibility/2006">
                  <mc:Choice xmlns:v="urn:schemas-microsoft-com:vml" Requires="v">
                    <p:oleObj spid="_x0000_s230834" name="Equation" r:id="rId30" imgW="368280" imgH="228600" progId="Equation.3">
                      <p:embed/>
                    </p:oleObj>
                  </mc:Choice>
                  <mc:Fallback>
                    <p:oleObj name="Equation" r:id="rId30" imgW="368280" imgH="228600" progId="Equation.3">
                      <p:embed/>
                      <p:pic>
                        <p:nvPicPr>
                          <p:cNvPr id="0" name="Picture 18"/>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1655279" y="2811175"/>
                            <a:ext cx="365125"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3" name="Line 109"/>
              <p:cNvSpPr>
                <a:spLocks noChangeShapeType="1"/>
              </p:cNvSpPr>
              <p:nvPr/>
            </p:nvSpPr>
            <p:spPr bwMode="auto">
              <a:xfrm flipV="1">
                <a:off x="1899325" y="2320638"/>
                <a:ext cx="475960" cy="0"/>
              </a:xfrm>
              <a:prstGeom prst="line">
                <a:avLst/>
              </a:prstGeom>
              <a:noFill/>
              <a:ln w="9525">
                <a:solidFill>
                  <a:schemeClr val="tx1"/>
                </a:solidFill>
                <a:round/>
                <a:headEnd/>
                <a:tailEnd type="triangle" w="med" len="med"/>
              </a:ln>
              <a:effectLst/>
            </p:spPr>
            <p:txBody>
              <a:bodyPr wrap="none" anchor="ctr"/>
              <a:lstStyle/>
              <a:p>
                <a:endParaRPr lang="zh-TW" altLang="en-US" sz="1200">
                  <a:latin typeface="Times New Roman" pitchFamily="18" charset="0"/>
                  <a:cs typeface="Times New Roman" pitchFamily="18" charset="0"/>
                </a:endParaRPr>
              </a:p>
            </p:txBody>
          </p:sp>
          <p:sp>
            <p:nvSpPr>
              <p:cNvPr id="104" name="Line 112"/>
              <p:cNvSpPr>
                <a:spLocks noChangeShapeType="1"/>
              </p:cNvSpPr>
              <p:nvPr/>
            </p:nvSpPr>
            <p:spPr bwMode="auto">
              <a:xfrm>
                <a:off x="2396066" y="1828799"/>
                <a:ext cx="0" cy="466017"/>
              </a:xfrm>
              <a:prstGeom prst="line">
                <a:avLst/>
              </a:prstGeom>
              <a:noFill/>
              <a:ln w="9525">
                <a:solidFill>
                  <a:schemeClr val="tx1"/>
                </a:solidFill>
                <a:round/>
                <a:headEnd/>
                <a:tailEnd type="triangle" w="med" len="med"/>
              </a:ln>
              <a:effectLst/>
            </p:spPr>
            <p:txBody>
              <a:bodyPr wrap="none" anchor="ctr"/>
              <a:lstStyle/>
              <a:p>
                <a:endParaRPr lang="zh-TW" altLang="en-US" sz="1200">
                  <a:latin typeface="Times New Roman" pitchFamily="18" charset="0"/>
                  <a:cs typeface="Times New Roman" pitchFamily="18" charset="0"/>
                </a:endParaRPr>
              </a:p>
            </p:txBody>
          </p:sp>
          <p:sp>
            <p:nvSpPr>
              <p:cNvPr id="105" name="Text Box 138"/>
              <p:cNvSpPr txBox="1">
                <a:spLocks noChangeArrowheads="1"/>
              </p:cNvSpPr>
              <p:nvPr/>
            </p:nvSpPr>
            <p:spPr bwMode="auto">
              <a:xfrm>
                <a:off x="2151435" y="1906863"/>
                <a:ext cx="271228" cy="276999"/>
              </a:xfrm>
              <a:prstGeom prst="rect">
                <a:avLst/>
              </a:prstGeom>
              <a:noFill/>
              <a:ln w="9525">
                <a:noFill/>
                <a:miter lim="800000"/>
                <a:headEnd/>
                <a:tailEnd/>
              </a:ln>
              <a:effectLst/>
            </p:spPr>
            <p:txBody>
              <a:bodyPr wrap="none">
                <a:spAutoFit/>
              </a:bodyPr>
              <a:lstStyle/>
              <a:p>
                <a:r>
                  <a:rPr lang="en-US" altLang="zh-TW" sz="1200" dirty="0">
                    <a:latin typeface="Times New Roman" pitchFamily="18" charset="0"/>
                    <a:cs typeface="Times New Roman" pitchFamily="18" charset="0"/>
                  </a:rPr>
                  <a:t>+</a:t>
                </a:r>
              </a:p>
            </p:txBody>
          </p:sp>
          <p:sp>
            <p:nvSpPr>
              <p:cNvPr id="106" name="文字方塊 105"/>
              <p:cNvSpPr txBox="1"/>
              <p:nvPr/>
            </p:nvSpPr>
            <p:spPr>
              <a:xfrm>
                <a:off x="2749356" y="1420092"/>
                <a:ext cx="579710" cy="307777"/>
              </a:xfrm>
              <a:prstGeom prst="rect">
                <a:avLst/>
              </a:prstGeom>
              <a:noFill/>
            </p:spPr>
            <p:txBody>
              <a:bodyPr wrap="none" rtlCol="0">
                <a:spAutoFit/>
              </a:bodyPr>
              <a:lstStyle/>
              <a:p>
                <a:r>
                  <a:rPr lang="en-US" altLang="zh-TW" sz="1400" dirty="0" err="1" smtClean="0">
                    <a:latin typeface="Times New Roman" pitchFamily="18" charset="0"/>
                    <a:cs typeface="Times New Roman" pitchFamily="18" charset="0"/>
                  </a:rPr>
                  <a:t>sin</a:t>
                </a:r>
                <a:r>
                  <a:rPr lang="en-US" altLang="zh-TW" sz="1400" dirty="0" err="1" smtClean="0">
                    <a:latin typeface="Symbol" pitchFamily="18" charset="2"/>
                    <a:cs typeface="Times New Roman" pitchFamily="18" charset="0"/>
                  </a:rPr>
                  <a:t>w</a:t>
                </a:r>
                <a:r>
                  <a:rPr lang="en-US" altLang="zh-TW" sz="1400" dirty="0" err="1" smtClean="0">
                    <a:latin typeface="Times New Roman" pitchFamily="18" charset="0"/>
                    <a:cs typeface="Times New Roman" pitchFamily="18" charset="0"/>
                  </a:rPr>
                  <a:t>t</a:t>
                </a:r>
                <a:endParaRPr lang="zh-TW" altLang="en-US" sz="1400" dirty="0">
                  <a:latin typeface="Times New Roman" pitchFamily="18" charset="0"/>
                  <a:cs typeface="Times New Roman" pitchFamily="18" charset="0"/>
                </a:endParaRPr>
              </a:p>
            </p:txBody>
          </p:sp>
          <p:sp>
            <p:nvSpPr>
              <p:cNvPr id="107" name="文字方塊 106"/>
              <p:cNvSpPr txBox="1"/>
              <p:nvPr/>
            </p:nvSpPr>
            <p:spPr>
              <a:xfrm>
                <a:off x="2146684" y="1489363"/>
                <a:ext cx="439544" cy="307777"/>
              </a:xfrm>
              <a:prstGeom prst="rect">
                <a:avLst/>
              </a:prstGeom>
              <a:noFill/>
            </p:spPr>
            <p:txBody>
              <a:bodyPr wrap="none" rtlCol="0">
                <a:spAutoFit/>
              </a:bodyPr>
              <a:lstStyle/>
              <a:p>
                <a:r>
                  <a:rPr lang="en-US" altLang="zh-TW" sz="1400" i="1" dirty="0" smtClean="0">
                    <a:latin typeface="Times New Roman" pitchFamily="18" charset="0"/>
                    <a:cs typeface="Times New Roman" pitchFamily="18" charset="0"/>
                  </a:rPr>
                  <a:t>A</a:t>
                </a:r>
                <a:r>
                  <a:rPr lang="en-US" altLang="zh-TW" sz="1400" i="1" baseline="-25000" dirty="0" smtClean="0">
                    <a:latin typeface="Times New Roman" pitchFamily="18" charset="0"/>
                    <a:cs typeface="Times New Roman" pitchFamily="18" charset="0"/>
                  </a:rPr>
                  <a:t>m0</a:t>
                </a:r>
                <a:endParaRPr lang="zh-TW" altLang="en-US" sz="1400" i="1" baseline="-25000" dirty="0">
                  <a:latin typeface="Times New Roman" pitchFamily="18" charset="0"/>
                  <a:cs typeface="Times New Roman" pitchFamily="18" charset="0"/>
                </a:endParaRPr>
              </a:p>
            </p:txBody>
          </p:sp>
          <p:sp>
            <p:nvSpPr>
              <p:cNvPr id="108" name="文字方塊 107"/>
              <p:cNvSpPr txBox="1"/>
              <p:nvPr/>
            </p:nvSpPr>
            <p:spPr>
              <a:xfrm>
                <a:off x="1848811" y="1946563"/>
                <a:ext cx="426720" cy="307777"/>
              </a:xfrm>
              <a:prstGeom prst="rect">
                <a:avLst/>
              </a:prstGeom>
              <a:noFill/>
            </p:spPr>
            <p:txBody>
              <a:bodyPr wrap="none" rtlCol="0">
                <a:spAutoFit/>
              </a:bodyPr>
              <a:lstStyle/>
              <a:p>
                <a:r>
                  <a:rPr lang="en-US" altLang="zh-TW" sz="1400" i="1" dirty="0" err="1" smtClean="0">
                    <a:latin typeface="Times New Roman" pitchFamily="18" charset="0"/>
                    <a:cs typeface="Times New Roman" pitchFamily="18" charset="0"/>
                  </a:rPr>
                  <a:t>A</a:t>
                </a:r>
                <a:r>
                  <a:rPr lang="en-US" altLang="zh-TW" sz="1400" i="1" baseline="-25000" dirty="0" err="1" smtClean="0">
                    <a:latin typeface="Times New Roman" pitchFamily="18" charset="0"/>
                    <a:cs typeface="Times New Roman" pitchFamily="18" charset="0"/>
                  </a:rPr>
                  <a:t>mr</a:t>
                </a:r>
                <a:endParaRPr lang="zh-TW" altLang="en-US" sz="1400" i="1" baseline="-25000" dirty="0">
                  <a:latin typeface="Times New Roman" pitchFamily="18" charset="0"/>
                  <a:cs typeface="Times New Roman" pitchFamily="18" charset="0"/>
                </a:endParaRPr>
              </a:p>
            </p:txBody>
          </p:sp>
          <p:sp>
            <p:nvSpPr>
              <p:cNvPr id="109" name="文字方塊 108"/>
              <p:cNvSpPr txBox="1"/>
              <p:nvPr/>
            </p:nvSpPr>
            <p:spPr>
              <a:xfrm>
                <a:off x="2465339" y="2022763"/>
                <a:ext cx="380232" cy="307777"/>
              </a:xfrm>
              <a:prstGeom prst="rect">
                <a:avLst/>
              </a:prstGeom>
              <a:noFill/>
            </p:spPr>
            <p:txBody>
              <a:bodyPr wrap="none" rtlCol="0">
                <a:spAutoFit/>
              </a:bodyPr>
              <a:lstStyle/>
              <a:p>
                <a:r>
                  <a:rPr lang="en-US" altLang="zh-TW" sz="1400" i="1" dirty="0" smtClean="0">
                    <a:latin typeface="Times New Roman" pitchFamily="18" charset="0"/>
                    <a:cs typeface="Times New Roman" pitchFamily="18" charset="0"/>
                  </a:rPr>
                  <a:t>A</a:t>
                </a:r>
                <a:r>
                  <a:rPr lang="en-US" altLang="zh-TW" sz="1400" i="1" baseline="-25000" dirty="0" smtClean="0">
                    <a:latin typeface="Times New Roman" pitchFamily="18" charset="0"/>
                    <a:cs typeface="Times New Roman" pitchFamily="18" charset="0"/>
                  </a:rPr>
                  <a:t>m</a:t>
                </a:r>
                <a:endParaRPr lang="zh-TW" altLang="en-US" sz="1400" i="1" baseline="-25000" dirty="0">
                  <a:latin typeface="Times New Roman" pitchFamily="18" charset="0"/>
                  <a:cs typeface="Times New Roman" pitchFamily="18" charset="0"/>
                </a:endParaRPr>
              </a:p>
            </p:txBody>
          </p:sp>
          <p:sp>
            <p:nvSpPr>
              <p:cNvPr id="38" name="矩形 37"/>
              <p:cNvSpPr/>
              <p:nvPr/>
            </p:nvSpPr>
            <p:spPr>
              <a:xfrm>
                <a:off x="969047" y="1918855"/>
                <a:ext cx="1821873" cy="117763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9" name="文字方塊 38"/>
              <p:cNvSpPr txBox="1"/>
              <p:nvPr/>
            </p:nvSpPr>
            <p:spPr>
              <a:xfrm>
                <a:off x="899775" y="1614055"/>
                <a:ext cx="1181734" cy="276999"/>
              </a:xfrm>
              <a:prstGeom prst="rect">
                <a:avLst/>
              </a:prstGeom>
              <a:noFill/>
            </p:spPr>
            <p:txBody>
              <a:bodyPr wrap="none" rtlCol="0">
                <a:spAutoFit/>
              </a:bodyPr>
              <a:lstStyle/>
              <a:p>
                <a:r>
                  <a:rPr lang="en-US" altLang="zh-TW" sz="1200" dirty="0" smtClean="0">
                    <a:solidFill>
                      <a:srgbClr val="FF0000"/>
                    </a:solidFill>
                    <a:latin typeface="Times New Roman" pitchFamily="18" charset="0"/>
                    <a:cs typeface="Times New Roman" pitchFamily="18" charset="0"/>
                  </a:rPr>
                  <a:t>RMS</a:t>
                </a:r>
                <a:r>
                  <a:rPr lang="zh-TW" altLang="en-US" sz="1200" dirty="0" smtClean="0">
                    <a:solidFill>
                      <a:srgbClr val="FF0000"/>
                    </a:solidFill>
                    <a:latin typeface="Times New Roman" pitchFamily="18" charset="0"/>
                    <a:cs typeface="Times New Roman" pitchFamily="18" charset="0"/>
                  </a:rPr>
                  <a:t> </a:t>
                </a:r>
                <a:r>
                  <a:rPr lang="en-US" altLang="zh-TW" sz="1200" dirty="0" smtClean="0">
                    <a:solidFill>
                      <a:srgbClr val="FF0000"/>
                    </a:solidFill>
                    <a:latin typeface="Times New Roman" pitchFamily="18" charset="0"/>
                    <a:cs typeface="Times New Roman" pitchFamily="18" charset="0"/>
                  </a:rPr>
                  <a:t>Controller</a:t>
                </a:r>
                <a:endParaRPr lang="zh-TW" altLang="en-US" sz="1200" dirty="0">
                  <a:solidFill>
                    <a:srgbClr val="FF0000"/>
                  </a:solidFill>
                  <a:latin typeface="Times New Roman" pitchFamily="18" charset="0"/>
                  <a:cs typeface="Times New Roman" pitchFamily="18" charset="0"/>
                </a:endParaRPr>
              </a:p>
            </p:txBody>
          </p:sp>
        </p:grpSp>
      </p:grpSp>
      <p:sp>
        <p:nvSpPr>
          <p:cNvPr id="124" name="矩形 123"/>
          <p:cNvSpPr/>
          <p:nvPr/>
        </p:nvSpPr>
        <p:spPr>
          <a:xfrm>
            <a:off x="600123" y="306401"/>
            <a:ext cx="4745851" cy="461665"/>
          </a:xfrm>
          <a:prstGeom prst="rect">
            <a:avLst/>
          </a:prstGeom>
        </p:spPr>
        <p:txBody>
          <a:bodyPr wrap="none">
            <a:spAutoFit/>
          </a:bodyPr>
          <a:lstStyle/>
          <a:p>
            <a:r>
              <a:rPr lang="en-US" altLang="zh-TW" sz="2400" b="1" dirty="0" smtClean="0">
                <a:solidFill>
                  <a:srgbClr val="FF0000"/>
                </a:solidFill>
                <a:latin typeface="Times New Roman" pitchFamily="18" charset="0"/>
                <a:ea typeface="標楷體" pitchFamily="65" charset="-120"/>
                <a:cs typeface="Times New Roman" pitchFamily="18" charset="0"/>
              </a:rPr>
              <a:t>RMS Voltage Control Loop Design</a:t>
            </a:r>
            <a:endParaRPr lang="zh-TW" altLang="en-US" sz="2400" b="1" dirty="0">
              <a:solidFill>
                <a:srgbClr val="FF0000"/>
              </a:solidFill>
              <a:latin typeface="Times New Roman" pitchFamily="18" charset="0"/>
              <a:ea typeface="標楷體" pitchFamily="65" charset="-120"/>
              <a:cs typeface="Times New Roman" pitchFamily="18" charset="0"/>
            </a:endParaRPr>
          </a:p>
        </p:txBody>
      </p:sp>
      <p:sp>
        <p:nvSpPr>
          <p:cNvPr id="36" name="文字方塊 35"/>
          <p:cNvSpPr txBox="1"/>
          <p:nvPr/>
        </p:nvSpPr>
        <p:spPr>
          <a:xfrm>
            <a:off x="1371598" y="2988733"/>
            <a:ext cx="1229824" cy="261610"/>
          </a:xfrm>
          <a:prstGeom prst="rect">
            <a:avLst/>
          </a:prstGeom>
          <a:noFill/>
        </p:spPr>
        <p:txBody>
          <a:bodyPr wrap="none" rtlCol="0">
            <a:spAutoFit/>
          </a:bodyPr>
          <a:lstStyle/>
          <a:p>
            <a:r>
              <a:rPr lang="en-US" altLang="zh-TW" sz="1100" b="1" dirty="0" smtClean="0">
                <a:solidFill>
                  <a:srgbClr val="0000FF"/>
                </a:solidFill>
                <a:latin typeface="Times New Roman" panose="02020603050405020304" pitchFamily="18" charset="0"/>
                <a:cs typeface="Times New Roman" panose="02020603050405020304" pitchFamily="18" charset="0"/>
              </a:rPr>
              <a:t>RMS Calculation</a:t>
            </a:r>
            <a:endParaRPr lang="zh-TW" altLang="en-US" sz="1100" b="1" dirty="0">
              <a:solidFill>
                <a:srgbClr val="0000FF"/>
              </a:solidFill>
              <a:latin typeface="Times New Roman" panose="02020603050405020304" pitchFamily="18" charset="0"/>
              <a:cs typeface="Times New Roman" panose="02020603050405020304" pitchFamily="18" charset="0"/>
            </a:endParaRPr>
          </a:p>
        </p:txBody>
      </p:sp>
      <p:sp>
        <p:nvSpPr>
          <p:cNvPr id="37" name="文字方塊 36"/>
          <p:cNvSpPr txBox="1"/>
          <p:nvPr/>
        </p:nvSpPr>
        <p:spPr>
          <a:xfrm>
            <a:off x="838201" y="905934"/>
            <a:ext cx="6688666" cy="646331"/>
          </a:xfrm>
          <a:prstGeom prst="rect">
            <a:avLst/>
          </a:prstGeom>
          <a:noFill/>
        </p:spPr>
        <p:txBody>
          <a:bodyPr wrap="square" rtlCol="0">
            <a:spAutoFit/>
          </a:bodyPr>
          <a:lstStyle/>
          <a:p>
            <a:r>
              <a:rPr lang="en-US" altLang="zh-TW" b="1" dirty="0" smtClean="0">
                <a:solidFill>
                  <a:srgbClr val="0000FF"/>
                </a:solidFill>
                <a:latin typeface="Times New Roman" panose="02020603050405020304" pitchFamily="18" charset="0"/>
                <a:cs typeface="Times New Roman" panose="02020603050405020304" pitchFamily="18" charset="0"/>
              </a:rPr>
              <a:t>For achieving precise voltage regulation, a RMS loop is added to generate the voltage command of voltage loop</a:t>
            </a:r>
            <a:endParaRPr lang="zh-TW" altLang="en-US" b="1" dirty="0">
              <a:solidFill>
                <a:srgbClr val="0000FF"/>
              </a:solidFill>
              <a:latin typeface="Times New Roman" panose="02020603050405020304" pitchFamily="18" charset="0"/>
              <a:cs typeface="Times New Roman" panose="02020603050405020304" pitchFamily="18" charset="0"/>
            </a:endParaRPr>
          </a:p>
        </p:txBody>
      </p:sp>
      <p:sp>
        <p:nvSpPr>
          <p:cNvPr id="126" name="文字方塊 125"/>
          <p:cNvSpPr txBox="1"/>
          <p:nvPr/>
        </p:nvSpPr>
        <p:spPr>
          <a:xfrm>
            <a:off x="1210733" y="4250266"/>
            <a:ext cx="2764539" cy="369332"/>
          </a:xfrm>
          <a:prstGeom prst="rect">
            <a:avLst/>
          </a:prstGeom>
          <a:noFill/>
        </p:spPr>
        <p:txBody>
          <a:bodyPr wrap="none" rtlCol="0">
            <a:spAutoFit/>
          </a:bodyPr>
          <a:lstStyle/>
          <a:p>
            <a:r>
              <a:rPr lang="en-US" altLang="zh-TW" b="1" dirty="0" smtClean="0">
                <a:solidFill>
                  <a:srgbClr val="0000FF"/>
                </a:solidFill>
                <a:latin typeface="Times New Roman" panose="02020603050405020304" pitchFamily="18" charset="0"/>
                <a:cs typeface="Times New Roman" panose="02020603050405020304" pitchFamily="18" charset="0"/>
              </a:rPr>
              <a:t>Equivalent Control Block </a:t>
            </a:r>
            <a:endParaRPr lang="zh-TW" altLang="en-US" b="1" dirty="0">
              <a:solidFill>
                <a:srgbClr val="0000FF"/>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4" name="投影片編號版面配置區 3"/>
          <p:cNvSpPr>
            <a:spLocks noGrp="1"/>
          </p:cNvSpPr>
          <p:nvPr>
            <p:ph type="sldNum" sz="quarter" idx="12"/>
          </p:nvPr>
        </p:nvSpPr>
        <p:spPr>
          <a:noFill/>
        </p:spPr>
        <p:txBody>
          <a:bodyPr/>
          <a:lstStyle/>
          <a:p>
            <a:fld id="{5C1349A4-ED11-43D3-A09A-0E27952B55A7}" type="slidenum">
              <a:rPr lang="en-US" altLang="zh-TW" smtClean="0">
                <a:latin typeface="Times New Roman" pitchFamily="18" charset="0"/>
                <a:ea typeface="標楷體" pitchFamily="65" charset="-120"/>
                <a:cs typeface="Times New Roman" pitchFamily="18" charset="0"/>
              </a:rPr>
              <a:pPr/>
              <a:t>54</a:t>
            </a:fld>
            <a:endParaRPr lang="en-US" altLang="zh-TW" smtClean="0">
              <a:latin typeface="Times New Roman" pitchFamily="18" charset="0"/>
              <a:ea typeface="標楷體" pitchFamily="65" charset="-120"/>
              <a:cs typeface="Times New Roman" pitchFamily="18" charset="0"/>
            </a:endParaRPr>
          </a:p>
        </p:txBody>
      </p:sp>
      <p:sp>
        <p:nvSpPr>
          <p:cNvPr id="143368" name="Text Box 6"/>
          <p:cNvSpPr txBox="1">
            <a:spLocks noChangeArrowheads="1"/>
          </p:cNvSpPr>
          <p:nvPr/>
        </p:nvSpPr>
        <p:spPr bwMode="auto">
          <a:xfrm>
            <a:off x="497417" y="507153"/>
            <a:ext cx="4448654" cy="461665"/>
          </a:xfrm>
          <a:prstGeom prst="rect">
            <a:avLst/>
          </a:prstGeom>
          <a:noFill/>
          <a:ln w="9525">
            <a:noFill/>
            <a:miter lim="800000"/>
            <a:headEnd/>
            <a:tailEnd/>
          </a:ln>
        </p:spPr>
        <p:txBody>
          <a:bodyPr wrap="none">
            <a:spAutoFit/>
          </a:bodyPr>
          <a:lstStyle/>
          <a:p>
            <a:r>
              <a:rPr lang="en-US" altLang="zh-TW" sz="2400" b="1" dirty="0">
                <a:solidFill>
                  <a:srgbClr val="FF0000"/>
                </a:solidFill>
                <a:latin typeface="Times New Roman" pitchFamily="18" charset="0"/>
                <a:ea typeface="標楷體" pitchFamily="65" charset="-120"/>
                <a:cs typeface="Times New Roman" pitchFamily="18" charset="0"/>
              </a:rPr>
              <a:t> </a:t>
            </a:r>
            <a:r>
              <a:rPr lang="en-US" altLang="zh-TW" sz="2400" b="1" dirty="0" smtClean="0">
                <a:solidFill>
                  <a:srgbClr val="FF0000"/>
                </a:solidFill>
                <a:latin typeface="Times New Roman" pitchFamily="18" charset="0"/>
                <a:ea typeface="標楷體" pitchFamily="65" charset="-120"/>
                <a:cs typeface="Times New Roman" pitchFamily="18" charset="0"/>
              </a:rPr>
              <a:t>Experiment System Parameters</a:t>
            </a:r>
            <a:endParaRPr lang="zh-TW" altLang="en-US" sz="2400" b="1" dirty="0">
              <a:solidFill>
                <a:srgbClr val="FF0000"/>
              </a:solidFill>
              <a:latin typeface="Times New Roman" pitchFamily="18" charset="0"/>
              <a:ea typeface="標楷體" pitchFamily="65" charset="-120"/>
              <a:cs typeface="Times New Roman" pitchFamily="18" charset="0"/>
            </a:endParaRPr>
          </a:p>
        </p:txBody>
      </p:sp>
      <p:sp>
        <p:nvSpPr>
          <p:cNvPr id="2" name="文字方塊 1"/>
          <p:cNvSpPr txBox="1"/>
          <p:nvPr/>
        </p:nvSpPr>
        <p:spPr>
          <a:xfrm>
            <a:off x="957944" y="1273627"/>
            <a:ext cx="2200282" cy="369332"/>
          </a:xfrm>
          <a:prstGeom prst="rect">
            <a:avLst/>
          </a:prstGeom>
          <a:noFill/>
        </p:spPr>
        <p:txBody>
          <a:bodyPr wrap="none" rtlCol="0">
            <a:spAutoFit/>
          </a:bodyPr>
          <a:lstStyle/>
          <a:p>
            <a:r>
              <a:rPr lang="en-US" altLang="zh-TW" b="1" dirty="0" smtClean="0">
                <a:solidFill>
                  <a:srgbClr val="0000FF"/>
                </a:solidFill>
                <a:latin typeface="Times New Roman" panose="02020603050405020304" pitchFamily="18" charset="0"/>
                <a:cs typeface="Times New Roman" panose="02020603050405020304" pitchFamily="18" charset="0"/>
              </a:rPr>
              <a:t>Inverter Parameters</a:t>
            </a:r>
            <a:endParaRPr lang="zh-TW" altLang="en-US" b="1" dirty="0">
              <a:solidFill>
                <a:srgbClr val="0000FF"/>
              </a:solidFill>
              <a:latin typeface="Times New Roman" panose="02020603050405020304" pitchFamily="18" charset="0"/>
              <a:cs typeface="Times New Roman" panose="02020603050405020304" pitchFamily="18" charset="0"/>
            </a:endParaRPr>
          </a:p>
        </p:txBody>
      </p:sp>
      <p:sp>
        <p:nvSpPr>
          <p:cNvPr id="3" name="文字方塊 2"/>
          <p:cNvSpPr txBox="1"/>
          <p:nvPr/>
        </p:nvSpPr>
        <p:spPr>
          <a:xfrm>
            <a:off x="1525210" y="1777999"/>
            <a:ext cx="5623399" cy="1077218"/>
          </a:xfrm>
          <a:prstGeom prst="rect">
            <a:avLst/>
          </a:prstGeom>
          <a:noFill/>
        </p:spPr>
        <p:txBody>
          <a:bodyPr wrap="none" rtlCol="0">
            <a:spAutoFit/>
          </a:bodyPr>
          <a:lstStyle/>
          <a:p>
            <a:pPr>
              <a:spcBef>
                <a:spcPts val="600"/>
              </a:spcBef>
            </a:pPr>
            <a:r>
              <a:rPr lang="en-US" altLang="zh-TW" b="1" dirty="0" smtClean="0">
                <a:latin typeface="Times New Roman" panose="02020603050405020304" pitchFamily="18" charset="0"/>
                <a:cs typeface="Times New Roman" panose="02020603050405020304" pitchFamily="18" charset="0"/>
              </a:rPr>
              <a:t>P</a:t>
            </a:r>
            <a:r>
              <a:rPr lang="en-US" altLang="zh-TW" b="1" baseline="-25000" dirty="0" smtClean="0">
                <a:latin typeface="Times New Roman" panose="02020603050405020304" pitchFamily="18" charset="0"/>
                <a:cs typeface="Times New Roman" panose="02020603050405020304" pitchFamily="18" charset="0"/>
              </a:rPr>
              <a:t>o</a:t>
            </a:r>
            <a:r>
              <a:rPr lang="en-US" altLang="zh-TW" b="1" dirty="0" smtClean="0">
                <a:latin typeface="Times New Roman" panose="02020603050405020304" pitchFamily="18" charset="0"/>
                <a:cs typeface="Times New Roman" panose="02020603050405020304" pitchFamily="18" charset="0"/>
              </a:rPr>
              <a:t>=120W, V</a:t>
            </a:r>
            <a:r>
              <a:rPr lang="en-US" altLang="zh-TW" b="1" baseline="-25000" dirty="0" smtClean="0">
                <a:latin typeface="Times New Roman" panose="02020603050405020304" pitchFamily="18" charset="0"/>
                <a:cs typeface="Times New Roman" panose="02020603050405020304" pitchFamily="18" charset="0"/>
              </a:rPr>
              <a:t>o</a:t>
            </a:r>
            <a:r>
              <a:rPr lang="en-US" altLang="zh-TW" b="1" dirty="0" smtClean="0">
                <a:latin typeface="Times New Roman" panose="02020603050405020304" pitchFamily="18" charset="0"/>
                <a:cs typeface="Times New Roman" panose="02020603050405020304" pitchFamily="18" charset="0"/>
              </a:rPr>
              <a:t>=40Vac/60Hz,</a:t>
            </a:r>
          </a:p>
          <a:p>
            <a:pPr>
              <a:spcBef>
                <a:spcPts val="600"/>
              </a:spcBef>
            </a:pPr>
            <a:r>
              <a:rPr lang="en-US" altLang="zh-TW" b="1" dirty="0" err="1" smtClean="0">
                <a:latin typeface="Times New Roman" panose="02020603050405020304" pitchFamily="18" charset="0"/>
                <a:cs typeface="Times New Roman" panose="02020603050405020304" pitchFamily="18" charset="0"/>
              </a:rPr>
              <a:t>V</a:t>
            </a:r>
            <a:r>
              <a:rPr lang="en-US" altLang="zh-TW" b="1" baseline="-25000" dirty="0" err="1" smtClean="0">
                <a:latin typeface="Times New Roman" panose="02020603050405020304" pitchFamily="18" charset="0"/>
                <a:cs typeface="Times New Roman" panose="02020603050405020304" pitchFamily="18" charset="0"/>
              </a:rPr>
              <a:t>d</a:t>
            </a:r>
            <a:r>
              <a:rPr lang="en-US" altLang="zh-TW" b="1" dirty="0" smtClean="0">
                <a:latin typeface="Times New Roman" panose="02020603050405020304" pitchFamily="18" charset="0"/>
                <a:cs typeface="Times New Roman" panose="02020603050405020304" pitchFamily="18" charset="0"/>
              </a:rPr>
              <a:t>=70V, </a:t>
            </a:r>
            <a:r>
              <a:rPr lang="en-US" altLang="zh-TW" b="1" dirty="0" err="1" smtClean="0">
                <a:latin typeface="Times New Roman" panose="02020603050405020304" pitchFamily="18" charset="0"/>
                <a:cs typeface="Times New Roman" panose="02020603050405020304" pitchFamily="18" charset="0"/>
              </a:rPr>
              <a:t>V</a:t>
            </a:r>
            <a:r>
              <a:rPr lang="en-US" altLang="zh-TW" b="1" baseline="-25000" dirty="0" err="1" smtClean="0">
                <a:latin typeface="Times New Roman" panose="02020603050405020304" pitchFamily="18" charset="0"/>
                <a:cs typeface="Times New Roman" panose="02020603050405020304" pitchFamily="18" charset="0"/>
              </a:rPr>
              <a:t>tri</a:t>
            </a:r>
            <a:r>
              <a:rPr lang="en-US" altLang="zh-TW" b="1" dirty="0" smtClean="0">
                <a:latin typeface="Times New Roman" panose="02020603050405020304" pitchFamily="18" charset="0"/>
                <a:cs typeface="Times New Roman" panose="02020603050405020304" pitchFamily="18" charset="0"/>
              </a:rPr>
              <a:t>=18kHz/5V</a:t>
            </a:r>
            <a:r>
              <a:rPr lang="en-US" altLang="zh-TW" b="1" baseline="-25000" dirty="0" smtClean="0">
                <a:latin typeface="Times New Roman" panose="02020603050405020304" pitchFamily="18" charset="0"/>
                <a:cs typeface="Times New Roman" panose="02020603050405020304" pitchFamily="18" charset="0"/>
              </a:rPr>
              <a:t>pp</a:t>
            </a:r>
            <a:r>
              <a:rPr lang="en-US" altLang="zh-TW" b="1" dirty="0" smtClean="0">
                <a:latin typeface="Times New Roman" panose="02020603050405020304" pitchFamily="18" charset="0"/>
                <a:cs typeface="Times New Roman" panose="02020603050405020304" pitchFamily="18" charset="0"/>
              </a:rPr>
              <a:t>, K</a:t>
            </a:r>
            <a:r>
              <a:rPr lang="en-US" altLang="zh-TW" b="1" baseline="-25000" dirty="0" smtClean="0">
                <a:latin typeface="Times New Roman" panose="02020603050405020304" pitchFamily="18" charset="0"/>
                <a:cs typeface="Times New Roman" panose="02020603050405020304" pitchFamily="18" charset="0"/>
              </a:rPr>
              <a:t>s</a:t>
            </a:r>
            <a:r>
              <a:rPr lang="en-US" altLang="zh-TW" b="1" dirty="0" smtClean="0">
                <a:latin typeface="Times New Roman" panose="02020603050405020304" pitchFamily="18" charset="0"/>
                <a:cs typeface="Times New Roman" panose="02020603050405020304" pitchFamily="18" charset="0"/>
              </a:rPr>
              <a:t>=1/3.472V/A, </a:t>
            </a:r>
            <a:r>
              <a:rPr lang="en-US" altLang="zh-TW" b="1" dirty="0" err="1" smtClean="0">
                <a:latin typeface="Times New Roman" panose="02020603050405020304" pitchFamily="18" charset="0"/>
                <a:cs typeface="Times New Roman" panose="02020603050405020304" pitchFamily="18" charset="0"/>
              </a:rPr>
              <a:t>K</a:t>
            </a:r>
            <a:r>
              <a:rPr lang="en-US" altLang="zh-TW" b="1" baseline="-25000" dirty="0" err="1" smtClean="0">
                <a:latin typeface="Times New Roman" panose="02020603050405020304" pitchFamily="18" charset="0"/>
                <a:cs typeface="Times New Roman" panose="02020603050405020304" pitchFamily="18" charset="0"/>
              </a:rPr>
              <a:t>v</a:t>
            </a:r>
            <a:r>
              <a:rPr lang="en-US" altLang="zh-TW" b="1" dirty="0" smtClean="0">
                <a:latin typeface="Times New Roman" panose="02020603050405020304" pitchFamily="18" charset="0"/>
                <a:cs typeface="Times New Roman" panose="02020603050405020304" pitchFamily="18" charset="0"/>
              </a:rPr>
              <a:t>=1/162.2,</a:t>
            </a:r>
          </a:p>
          <a:p>
            <a:pPr>
              <a:spcBef>
                <a:spcPts val="600"/>
              </a:spcBef>
            </a:pPr>
            <a:r>
              <a:rPr lang="en-US" altLang="zh-TW" b="1" dirty="0" smtClean="0">
                <a:latin typeface="Times New Roman" panose="02020603050405020304" pitchFamily="18" charset="0"/>
                <a:cs typeface="Times New Roman" panose="02020603050405020304" pitchFamily="18" charset="0"/>
              </a:rPr>
              <a:t>L=1.2mH, C=10uF</a:t>
            </a:r>
            <a:endParaRPr lang="zh-TW" altLang="en-US" b="1" dirty="0">
              <a:latin typeface="Times New Roman" panose="02020603050405020304" pitchFamily="18" charset="0"/>
              <a:cs typeface="Times New Roman" panose="02020603050405020304" pitchFamily="18" charset="0"/>
            </a:endParaRPr>
          </a:p>
        </p:txBody>
      </p:sp>
      <p:sp>
        <p:nvSpPr>
          <p:cNvPr id="4" name="文字方塊 3"/>
          <p:cNvSpPr txBox="1"/>
          <p:nvPr/>
        </p:nvSpPr>
        <p:spPr>
          <a:xfrm>
            <a:off x="1001486" y="3505200"/>
            <a:ext cx="2414122" cy="369332"/>
          </a:xfrm>
          <a:prstGeom prst="rect">
            <a:avLst/>
          </a:prstGeom>
          <a:noFill/>
        </p:spPr>
        <p:txBody>
          <a:bodyPr wrap="none" rtlCol="0">
            <a:spAutoFit/>
          </a:bodyPr>
          <a:lstStyle/>
          <a:p>
            <a:r>
              <a:rPr lang="en-US" altLang="zh-TW" b="1" dirty="0" smtClean="0">
                <a:solidFill>
                  <a:srgbClr val="0000FF"/>
                </a:solidFill>
                <a:latin typeface="Times New Roman" panose="02020603050405020304" pitchFamily="18" charset="0"/>
                <a:cs typeface="Times New Roman" panose="02020603050405020304" pitchFamily="18" charset="0"/>
              </a:rPr>
              <a:t>Controller Parameters</a:t>
            </a:r>
            <a:endParaRPr lang="zh-TW" altLang="en-US" b="1" dirty="0">
              <a:solidFill>
                <a:srgbClr val="0000FF"/>
              </a:solidFill>
              <a:latin typeface="Times New Roman" panose="02020603050405020304" pitchFamily="18" charset="0"/>
              <a:cs typeface="Times New Roman" panose="02020603050405020304" pitchFamily="18" charset="0"/>
            </a:endParaRPr>
          </a:p>
        </p:txBody>
      </p:sp>
      <p:sp>
        <p:nvSpPr>
          <p:cNvPr id="5" name="文字方塊 4"/>
          <p:cNvSpPr txBox="1"/>
          <p:nvPr/>
        </p:nvSpPr>
        <p:spPr>
          <a:xfrm>
            <a:off x="1382486" y="4049485"/>
            <a:ext cx="4666727" cy="723275"/>
          </a:xfrm>
          <a:prstGeom prst="rect">
            <a:avLst/>
          </a:prstGeom>
          <a:noFill/>
        </p:spPr>
        <p:txBody>
          <a:bodyPr wrap="none" rtlCol="0">
            <a:spAutoFit/>
          </a:bodyPr>
          <a:lstStyle/>
          <a:p>
            <a:pPr>
              <a:spcBef>
                <a:spcPts val="600"/>
              </a:spcBef>
            </a:pPr>
            <a:r>
              <a:rPr lang="en-US" altLang="zh-TW" b="1" dirty="0" err="1">
                <a:latin typeface="Times New Roman" panose="02020603050405020304" pitchFamily="18" charset="0"/>
                <a:cs typeface="Times New Roman" panose="02020603050405020304" pitchFamily="18" charset="0"/>
              </a:rPr>
              <a:t>u</a:t>
            </a:r>
            <a:r>
              <a:rPr lang="en-US" altLang="zh-TW" b="1" baseline="-25000" dirty="0" err="1" smtClean="0">
                <a:latin typeface="Times New Roman" panose="02020603050405020304" pitchFamily="18" charset="0"/>
                <a:cs typeface="Times New Roman" panose="02020603050405020304" pitchFamily="18" charset="0"/>
              </a:rPr>
              <a:t>i</a:t>
            </a:r>
            <a:r>
              <a:rPr lang="en-US" altLang="zh-TW" b="1" dirty="0" smtClean="0">
                <a:latin typeface="Times New Roman" panose="02020603050405020304" pitchFamily="18" charset="0"/>
                <a:cs typeface="Times New Roman" panose="02020603050405020304" pitchFamily="18" charset="0"/>
              </a:rPr>
              <a:t>=18kHz/10=1.8kHz=11310rad/s =&gt; k</a:t>
            </a:r>
            <a:r>
              <a:rPr lang="en-US" altLang="zh-TW" b="1" baseline="-25000" dirty="0" smtClean="0">
                <a:latin typeface="Times New Roman" panose="02020603050405020304" pitchFamily="18" charset="0"/>
                <a:cs typeface="Times New Roman" panose="02020603050405020304" pitchFamily="18" charset="0"/>
              </a:rPr>
              <a:t>1</a:t>
            </a:r>
            <a:r>
              <a:rPr lang="en-US" altLang="zh-TW" b="1" dirty="0" smtClean="0">
                <a:latin typeface="Times New Roman" panose="02020603050405020304" pitchFamily="18" charset="0"/>
                <a:cs typeface="Times New Roman" panose="02020603050405020304" pitchFamily="18" charset="0"/>
              </a:rPr>
              <a:t>=1.68</a:t>
            </a:r>
          </a:p>
          <a:p>
            <a:pPr>
              <a:spcBef>
                <a:spcPts val="600"/>
              </a:spcBef>
            </a:pPr>
            <a:r>
              <a:rPr lang="en-US" altLang="zh-TW" b="1" dirty="0" err="1">
                <a:latin typeface="Times New Roman" panose="02020603050405020304" pitchFamily="18" charset="0"/>
                <a:cs typeface="Times New Roman" panose="02020603050405020304" pitchFamily="18" charset="0"/>
              </a:rPr>
              <a:t>u</a:t>
            </a:r>
            <a:r>
              <a:rPr lang="en-US" altLang="zh-TW" b="1" baseline="-25000" dirty="0" err="1" smtClean="0">
                <a:latin typeface="Times New Roman" panose="02020603050405020304" pitchFamily="18" charset="0"/>
                <a:cs typeface="Times New Roman" panose="02020603050405020304" pitchFamily="18" charset="0"/>
              </a:rPr>
              <a:t>v</a:t>
            </a:r>
            <a:r>
              <a:rPr lang="en-US" altLang="zh-TW" b="1" dirty="0" smtClean="0">
                <a:latin typeface="Times New Roman" panose="02020603050405020304" pitchFamily="18" charset="0"/>
                <a:cs typeface="Times New Roman" panose="02020603050405020304" pitchFamily="18" charset="0"/>
              </a:rPr>
              <a:t>=1.8kHz/4=450Hz=2827rad/s =&gt; k</a:t>
            </a:r>
            <a:r>
              <a:rPr lang="en-US" altLang="zh-TW" b="1" baseline="-25000" dirty="0" smtClean="0">
                <a:latin typeface="Times New Roman" panose="02020603050405020304" pitchFamily="18" charset="0"/>
                <a:cs typeface="Times New Roman" panose="02020603050405020304" pitchFamily="18" charset="0"/>
              </a:rPr>
              <a:t>2</a:t>
            </a:r>
            <a:r>
              <a:rPr lang="en-US" altLang="zh-TW" b="1" dirty="0" smtClean="0">
                <a:latin typeface="Times New Roman" panose="02020603050405020304" pitchFamily="18" charset="0"/>
                <a:cs typeface="Times New Roman" panose="02020603050405020304" pitchFamily="18" charset="0"/>
              </a:rPr>
              <a:t>=1</a:t>
            </a:r>
            <a:endParaRPr lang="zh-TW" altLang="en-US" b="1"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55</a:t>
            </a:fld>
            <a:endParaRPr lang="zh-TW" altLang="en-US"/>
          </a:p>
        </p:txBody>
      </p:sp>
      <p:pic>
        <p:nvPicPr>
          <p:cNvPr id="103426" name="圖片 26"/>
          <p:cNvPicPr>
            <a:picLocks noChangeAspect="1" noChangeArrowheads="1"/>
          </p:cNvPicPr>
          <p:nvPr/>
        </p:nvPicPr>
        <p:blipFill>
          <a:blip r:embed="rId2" cstate="print"/>
          <a:srcRect/>
          <a:stretch>
            <a:fillRect/>
          </a:stretch>
        </p:blipFill>
        <p:spPr bwMode="auto">
          <a:xfrm>
            <a:off x="1066800" y="1007533"/>
            <a:ext cx="6871893" cy="4834467"/>
          </a:xfrm>
          <a:prstGeom prst="rect">
            <a:avLst/>
          </a:prstGeom>
          <a:noFill/>
          <a:ln w="9525">
            <a:noFill/>
            <a:miter lim="800000"/>
            <a:headEnd/>
            <a:tailEnd/>
          </a:ln>
        </p:spPr>
      </p:pic>
      <p:sp>
        <p:nvSpPr>
          <p:cNvPr id="4" name="文字方塊 3"/>
          <p:cNvSpPr txBox="1"/>
          <p:nvPr/>
        </p:nvSpPr>
        <p:spPr>
          <a:xfrm>
            <a:off x="465665" y="262465"/>
            <a:ext cx="2708627" cy="461665"/>
          </a:xfrm>
          <a:prstGeom prst="rect">
            <a:avLst/>
          </a:prstGeom>
          <a:noFill/>
        </p:spPr>
        <p:txBody>
          <a:bodyPr wrap="none" rtlCol="0">
            <a:spAutoFit/>
          </a:bodyPr>
          <a:lstStyle/>
          <a:p>
            <a:r>
              <a:rPr lang="en-US" altLang="zh-TW" sz="2400" b="1" dirty="0" smtClean="0">
                <a:solidFill>
                  <a:srgbClr val="FF0000"/>
                </a:solidFill>
                <a:latin typeface="Times New Roman" pitchFamily="18" charset="0"/>
                <a:ea typeface="標楷體" pitchFamily="65" charset="-120"/>
                <a:cs typeface="Times New Roman" pitchFamily="18" charset="0"/>
              </a:rPr>
              <a:t>Simulation Circuit </a:t>
            </a:r>
            <a:endParaRPr lang="zh-TW" altLang="en-US" sz="2400" b="1" dirty="0">
              <a:solidFill>
                <a:srgbClr val="FF0000"/>
              </a:solidFill>
              <a:latin typeface="Times New Roman" pitchFamily="18" charset="0"/>
              <a:ea typeface="標楷體" pitchFamily="65" charset="-120"/>
              <a:cs typeface="Times New Roman" pitchFamily="18" charset="0"/>
            </a:endParaRPr>
          </a:p>
        </p:txBody>
      </p:sp>
      <p:sp>
        <p:nvSpPr>
          <p:cNvPr id="5" name="矩形 4"/>
          <p:cNvSpPr/>
          <p:nvPr/>
        </p:nvSpPr>
        <p:spPr>
          <a:xfrm>
            <a:off x="620488" y="5825609"/>
            <a:ext cx="1321196" cy="307777"/>
          </a:xfrm>
          <a:prstGeom prst="rect">
            <a:avLst/>
          </a:prstGeom>
        </p:spPr>
        <p:txBody>
          <a:bodyPr wrap="none">
            <a:spAutoFit/>
          </a:bodyPr>
          <a:lstStyle/>
          <a:p>
            <a:r>
              <a:rPr lang="en-US" altLang="zh-TW" sz="1400" b="1" dirty="0" smtClean="0">
                <a:solidFill>
                  <a:srgbClr val="FF0000"/>
                </a:solidFill>
                <a:latin typeface="Times New Roman" pitchFamily="18" charset="0"/>
                <a:cs typeface="Times New Roman" pitchFamily="18" charset="0"/>
              </a:rPr>
              <a:t>inv1p.psimsch</a:t>
            </a:r>
            <a:endParaRPr lang="zh-TW" altLang="en-US" sz="1400" b="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56</a:t>
            </a:fld>
            <a:endParaRPr lang="zh-TW" altLang="en-US"/>
          </a:p>
        </p:txBody>
      </p:sp>
      <p:pic>
        <p:nvPicPr>
          <p:cNvPr id="104450" name="圖片 29"/>
          <p:cNvPicPr>
            <a:picLocks noChangeAspect="1" noChangeArrowheads="1"/>
          </p:cNvPicPr>
          <p:nvPr/>
        </p:nvPicPr>
        <p:blipFill>
          <a:blip r:embed="rId2" cstate="print"/>
          <a:srcRect/>
          <a:stretch>
            <a:fillRect/>
          </a:stretch>
        </p:blipFill>
        <p:spPr bwMode="auto">
          <a:xfrm>
            <a:off x="2353734" y="719667"/>
            <a:ext cx="5257800" cy="2514600"/>
          </a:xfrm>
          <a:prstGeom prst="rect">
            <a:avLst/>
          </a:prstGeom>
          <a:noFill/>
          <a:ln w="9525">
            <a:noFill/>
            <a:miter lim="800000"/>
            <a:headEnd/>
            <a:tailEnd/>
          </a:ln>
        </p:spPr>
      </p:pic>
      <p:pic>
        <p:nvPicPr>
          <p:cNvPr id="104451" name="圖片 48"/>
          <p:cNvPicPr>
            <a:picLocks noChangeAspect="1" noChangeArrowheads="1"/>
          </p:cNvPicPr>
          <p:nvPr/>
        </p:nvPicPr>
        <p:blipFill>
          <a:blip r:embed="rId3" cstate="print"/>
          <a:srcRect/>
          <a:stretch>
            <a:fillRect/>
          </a:stretch>
        </p:blipFill>
        <p:spPr bwMode="auto">
          <a:xfrm>
            <a:off x="2345266" y="3674533"/>
            <a:ext cx="5227638" cy="2514600"/>
          </a:xfrm>
          <a:prstGeom prst="rect">
            <a:avLst/>
          </a:prstGeom>
          <a:noFill/>
          <a:ln w="9525">
            <a:noFill/>
            <a:miter lim="800000"/>
            <a:headEnd/>
            <a:tailEnd/>
          </a:ln>
        </p:spPr>
      </p:pic>
      <p:sp>
        <p:nvSpPr>
          <p:cNvPr id="5" name="文字方塊 4"/>
          <p:cNvSpPr txBox="1"/>
          <p:nvPr/>
        </p:nvSpPr>
        <p:spPr>
          <a:xfrm>
            <a:off x="253999" y="126998"/>
            <a:ext cx="2656496" cy="461665"/>
          </a:xfrm>
          <a:prstGeom prst="rect">
            <a:avLst/>
          </a:prstGeom>
          <a:noFill/>
        </p:spPr>
        <p:txBody>
          <a:bodyPr wrap="none" rtlCol="0">
            <a:spAutoFit/>
          </a:bodyPr>
          <a:lstStyle/>
          <a:p>
            <a:r>
              <a:rPr lang="en-US" altLang="zh-TW" sz="2400" b="1" dirty="0" smtClean="0">
                <a:solidFill>
                  <a:srgbClr val="FF0000"/>
                </a:solidFill>
                <a:latin typeface="Times New Roman" pitchFamily="18" charset="0"/>
                <a:ea typeface="標楷體" pitchFamily="65" charset="-120"/>
                <a:cs typeface="Times New Roman" pitchFamily="18" charset="0"/>
              </a:rPr>
              <a:t>Simulation Results</a:t>
            </a:r>
            <a:endParaRPr lang="zh-TW" altLang="en-US" sz="2400" b="1" dirty="0">
              <a:solidFill>
                <a:srgbClr val="FF0000"/>
              </a:solidFill>
              <a:latin typeface="Times New Roman" pitchFamily="18" charset="0"/>
              <a:ea typeface="標楷體" pitchFamily="65" charset="-120"/>
              <a:cs typeface="Times New Roman" pitchFamily="18" charset="0"/>
            </a:endParaRPr>
          </a:p>
        </p:txBody>
      </p:sp>
      <p:sp>
        <p:nvSpPr>
          <p:cNvPr id="6" name="文字方塊 5"/>
          <p:cNvSpPr txBox="1"/>
          <p:nvPr/>
        </p:nvSpPr>
        <p:spPr>
          <a:xfrm>
            <a:off x="143932" y="1320801"/>
            <a:ext cx="2277226" cy="369332"/>
          </a:xfrm>
          <a:prstGeom prst="rect">
            <a:avLst/>
          </a:prstGeom>
          <a:noFill/>
        </p:spPr>
        <p:txBody>
          <a:bodyPr wrap="none" rtlCol="0">
            <a:spAutoFit/>
          </a:bodyPr>
          <a:lstStyle/>
          <a:p>
            <a:r>
              <a:rPr lang="en-US" altLang="zh-TW" b="1" dirty="0" smtClean="0">
                <a:solidFill>
                  <a:srgbClr val="0000FF"/>
                </a:solidFill>
                <a:latin typeface="Times New Roman" pitchFamily="18" charset="0"/>
                <a:ea typeface="標楷體" pitchFamily="65" charset="-120"/>
                <a:cs typeface="Times New Roman" pitchFamily="18" charset="0"/>
              </a:rPr>
              <a:t>Linear Load (R load)</a:t>
            </a:r>
            <a:endParaRPr lang="zh-TW" altLang="en-US" b="1" dirty="0">
              <a:solidFill>
                <a:srgbClr val="0000FF"/>
              </a:solidFill>
              <a:latin typeface="Times New Roman" pitchFamily="18" charset="0"/>
              <a:ea typeface="標楷體" pitchFamily="65" charset="-120"/>
              <a:cs typeface="Times New Roman" pitchFamily="18" charset="0"/>
            </a:endParaRPr>
          </a:p>
        </p:txBody>
      </p:sp>
      <p:sp>
        <p:nvSpPr>
          <p:cNvPr id="7" name="文字方塊 6"/>
          <p:cNvSpPr txBox="1"/>
          <p:nvPr/>
        </p:nvSpPr>
        <p:spPr>
          <a:xfrm>
            <a:off x="152398" y="3767669"/>
            <a:ext cx="2074335" cy="646331"/>
          </a:xfrm>
          <a:prstGeom prst="rect">
            <a:avLst/>
          </a:prstGeom>
          <a:noFill/>
        </p:spPr>
        <p:txBody>
          <a:bodyPr wrap="square" rtlCol="0">
            <a:spAutoFit/>
          </a:bodyPr>
          <a:lstStyle/>
          <a:p>
            <a:r>
              <a:rPr lang="en-US" altLang="zh-TW" b="1" dirty="0" smtClean="0">
                <a:solidFill>
                  <a:srgbClr val="0000FF"/>
                </a:solidFill>
                <a:latin typeface="Times New Roman" panose="02020603050405020304" pitchFamily="18" charset="0"/>
                <a:ea typeface="標楷體" pitchFamily="65" charset="-120"/>
                <a:cs typeface="Times New Roman" panose="02020603050405020304" pitchFamily="18" charset="0"/>
              </a:rPr>
              <a:t>Rectified Nonlinear Load</a:t>
            </a:r>
            <a:endParaRPr lang="zh-TW" altLang="en-US" b="1" dirty="0">
              <a:solidFill>
                <a:srgbClr val="0000FF"/>
              </a:solidFill>
              <a:latin typeface="Times New Roman" panose="02020603050405020304" pitchFamily="18" charset="0"/>
              <a:ea typeface="標楷體" pitchFamily="65" charset="-12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57</a:t>
            </a:fld>
            <a:endParaRPr lang="zh-TW" altLang="en-US"/>
          </a:p>
        </p:txBody>
      </p:sp>
      <p:pic>
        <p:nvPicPr>
          <p:cNvPr id="108547" name="Picture 3"/>
          <p:cNvPicPr>
            <a:picLocks noChangeAspect="1" noChangeArrowheads="1"/>
          </p:cNvPicPr>
          <p:nvPr/>
        </p:nvPicPr>
        <p:blipFill>
          <a:blip r:embed="rId2" cstate="print"/>
          <a:srcRect/>
          <a:stretch>
            <a:fillRect/>
          </a:stretch>
        </p:blipFill>
        <p:spPr bwMode="auto">
          <a:xfrm>
            <a:off x="305859" y="620184"/>
            <a:ext cx="8616950" cy="5905500"/>
          </a:xfrm>
          <a:prstGeom prst="rect">
            <a:avLst/>
          </a:prstGeom>
          <a:noFill/>
          <a:ln w="9525">
            <a:noFill/>
            <a:miter lim="800000"/>
            <a:headEnd/>
            <a:tailEnd/>
          </a:ln>
        </p:spPr>
      </p:pic>
      <p:sp>
        <p:nvSpPr>
          <p:cNvPr id="5" name="矩形 4"/>
          <p:cNvSpPr/>
          <p:nvPr/>
        </p:nvSpPr>
        <p:spPr>
          <a:xfrm>
            <a:off x="7240896" y="5816084"/>
            <a:ext cx="1247457" cy="307777"/>
          </a:xfrm>
          <a:prstGeom prst="rect">
            <a:avLst/>
          </a:prstGeom>
        </p:spPr>
        <p:txBody>
          <a:bodyPr wrap="none">
            <a:spAutoFit/>
          </a:bodyPr>
          <a:lstStyle/>
          <a:p>
            <a:r>
              <a:rPr lang="en-US" altLang="zh-TW" sz="1400" b="1" dirty="0" smtClean="0">
                <a:solidFill>
                  <a:srgbClr val="FF0000"/>
                </a:solidFill>
                <a:latin typeface="Times New Roman" pitchFamily="18" charset="0"/>
                <a:cs typeface="Times New Roman" pitchFamily="18" charset="0"/>
              </a:rPr>
              <a:t>Lab2.psimsch</a:t>
            </a:r>
            <a:endParaRPr lang="zh-TW" altLang="en-US" sz="1400" b="1" dirty="0">
              <a:solidFill>
                <a:srgbClr val="FF0000"/>
              </a:solidFill>
              <a:latin typeface="Times New Roman" pitchFamily="18" charset="0"/>
              <a:cs typeface="Times New Roman" pitchFamily="18" charset="0"/>
            </a:endParaRPr>
          </a:p>
        </p:txBody>
      </p:sp>
      <p:sp>
        <p:nvSpPr>
          <p:cNvPr id="7" name="矩形 6"/>
          <p:cNvSpPr/>
          <p:nvPr/>
        </p:nvSpPr>
        <p:spPr>
          <a:xfrm>
            <a:off x="166316" y="87623"/>
            <a:ext cx="5489067" cy="461665"/>
          </a:xfrm>
          <a:prstGeom prst="rect">
            <a:avLst/>
          </a:prstGeom>
        </p:spPr>
        <p:txBody>
          <a:bodyPr wrap="none">
            <a:spAutoFit/>
          </a:bodyPr>
          <a:lstStyle/>
          <a:p>
            <a:r>
              <a:rPr lang="en-US" altLang="zh-TW" sz="2400" b="1" dirty="0" smtClean="0">
                <a:solidFill>
                  <a:srgbClr val="FF0000"/>
                </a:solidFill>
                <a:latin typeface="Times New Roman" pitchFamily="18" charset="0"/>
                <a:ea typeface="標楷體" pitchFamily="65" charset="-120"/>
                <a:cs typeface="Times New Roman" pitchFamily="18" charset="0"/>
              </a:rPr>
              <a:t>Control Circuit Realized with </a:t>
            </a:r>
            <a:r>
              <a:rPr lang="en-US" altLang="zh-TW" sz="2400" b="1" dirty="0" err="1" smtClean="0">
                <a:solidFill>
                  <a:srgbClr val="FF0000"/>
                </a:solidFill>
                <a:latin typeface="Times New Roman" pitchFamily="18" charset="0"/>
                <a:ea typeface="標楷體" pitchFamily="65" charset="-120"/>
                <a:cs typeface="Times New Roman" pitchFamily="18" charset="0"/>
              </a:rPr>
              <a:t>SimCoder</a:t>
            </a:r>
            <a:endParaRPr lang="zh-TW" altLang="en-US" sz="2400" dirty="0">
              <a:solidFill>
                <a:srgbClr val="FF0000"/>
              </a:solidFill>
              <a:latin typeface="Times New Roman" pitchFamily="18" charset="0"/>
              <a:ea typeface="標楷體" pitchFamily="65" charset="-120"/>
              <a:cs typeface="Times New Roman" pitchFamily="18" charset="0"/>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58</a:t>
            </a:fld>
            <a:endParaRPr lang="zh-TW" altLang="en-US"/>
          </a:p>
        </p:txBody>
      </p:sp>
      <p:pic>
        <p:nvPicPr>
          <p:cNvPr id="106498" name="Picture 2"/>
          <p:cNvPicPr>
            <a:picLocks noChangeAspect="1" noChangeArrowheads="1"/>
          </p:cNvPicPr>
          <p:nvPr/>
        </p:nvPicPr>
        <p:blipFill>
          <a:blip r:embed="rId2" cstate="print"/>
          <a:srcRect/>
          <a:stretch>
            <a:fillRect/>
          </a:stretch>
        </p:blipFill>
        <p:spPr bwMode="auto">
          <a:xfrm>
            <a:off x="0" y="2251150"/>
            <a:ext cx="2438400" cy="3686175"/>
          </a:xfrm>
          <a:prstGeom prst="rect">
            <a:avLst/>
          </a:prstGeom>
          <a:noFill/>
          <a:ln w="9525">
            <a:noFill/>
            <a:miter lim="800000"/>
            <a:headEnd/>
            <a:tailEnd/>
          </a:ln>
        </p:spPr>
      </p:pic>
      <p:sp>
        <p:nvSpPr>
          <p:cNvPr id="4" name="文字方塊 3"/>
          <p:cNvSpPr txBox="1"/>
          <p:nvPr/>
        </p:nvSpPr>
        <p:spPr>
          <a:xfrm>
            <a:off x="482600" y="325362"/>
            <a:ext cx="1575047" cy="461665"/>
          </a:xfrm>
          <a:prstGeom prst="rect">
            <a:avLst/>
          </a:prstGeom>
          <a:noFill/>
        </p:spPr>
        <p:txBody>
          <a:bodyPr wrap="none" rtlCol="0">
            <a:spAutoFit/>
          </a:bodyPr>
          <a:lstStyle/>
          <a:p>
            <a:r>
              <a:rPr lang="en-US" altLang="zh-TW" sz="2400" b="1" dirty="0" smtClean="0">
                <a:solidFill>
                  <a:srgbClr val="FF0000"/>
                </a:solidFill>
                <a:latin typeface="Times New Roman" pitchFamily="18" charset="0"/>
                <a:cs typeface="Times New Roman" pitchFamily="18" charset="0"/>
              </a:rPr>
              <a:t>Sine-Table</a:t>
            </a:r>
            <a:endParaRPr lang="zh-TW" altLang="en-US" sz="2400" b="1" dirty="0">
              <a:solidFill>
                <a:srgbClr val="FF0000"/>
              </a:solidFill>
              <a:latin typeface="Times New Roman" pitchFamily="18" charset="0"/>
              <a:cs typeface="Times New Roman" pitchFamily="18" charset="0"/>
            </a:endParaRPr>
          </a:p>
        </p:txBody>
      </p:sp>
      <p:sp>
        <p:nvSpPr>
          <p:cNvPr id="5" name="文字方塊 4"/>
          <p:cNvSpPr txBox="1"/>
          <p:nvPr/>
        </p:nvSpPr>
        <p:spPr>
          <a:xfrm>
            <a:off x="2319867" y="101600"/>
            <a:ext cx="6468533" cy="1754326"/>
          </a:xfrm>
          <a:prstGeom prst="rect">
            <a:avLst/>
          </a:prstGeom>
          <a:noFill/>
        </p:spPr>
        <p:txBody>
          <a:bodyPr wrap="square" rtlCol="0">
            <a:spAutoFit/>
          </a:bodyPr>
          <a:lstStyle/>
          <a:p>
            <a:pPr marL="342900" indent="-342900">
              <a:buFont typeface="Wingdings" panose="05000000000000000000" pitchFamily="2" charset="2"/>
              <a:buChar char="l"/>
            </a:pPr>
            <a:r>
              <a:rPr lang="en-US" altLang="zh-TW" b="1" dirty="0" smtClean="0">
                <a:solidFill>
                  <a:srgbClr val="0000FF"/>
                </a:solidFill>
                <a:latin typeface="Times New Roman" pitchFamily="18" charset="0"/>
                <a:ea typeface="標楷體" pitchFamily="65" charset="-120"/>
                <a:cs typeface="Times New Roman" pitchFamily="18" charset="0"/>
              </a:rPr>
              <a:t>Inverter voltage command is generated from a Sine-Table</a:t>
            </a:r>
          </a:p>
          <a:p>
            <a:pPr marL="342900" indent="-342900">
              <a:buFont typeface="Wingdings" panose="05000000000000000000" pitchFamily="2" charset="2"/>
              <a:buChar char="l"/>
            </a:pPr>
            <a:r>
              <a:rPr lang="en-US" altLang="zh-TW" b="1" dirty="0" smtClean="0">
                <a:solidFill>
                  <a:srgbClr val="0000FF"/>
                </a:solidFill>
                <a:latin typeface="Times New Roman" pitchFamily="18" charset="0"/>
                <a:ea typeface="標楷體" pitchFamily="65" charset="-120"/>
                <a:cs typeface="Times New Roman" pitchFamily="18" charset="0"/>
              </a:rPr>
              <a:t>Sine-Table is 400 points (pts) in a cycle</a:t>
            </a:r>
          </a:p>
          <a:p>
            <a:pPr marL="342900" indent="-342900">
              <a:buFont typeface="Wingdings" panose="05000000000000000000" pitchFamily="2" charset="2"/>
              <a:buChar char="l"/>
            </a:pPr>
            <a:r>
              <a:rPr lang="en-US" altLang="zh-TW" b="1" dirty="0" smtClean="0">
                <a:solidFill>
                  <a:srgbClr val="0000FF"/>
                </a:solidFill>
                <a:latin typeface="Times New Roman" pitchFamily="18" charset="0"/>
                <a:ea typeface="標楷體" pitchFamily="65" charset="-120"/>
                <a:cs typeface="Times New Roman" pitchFamily="18" charset="0"/>
              </a:rPr>
              <a:t>It is designed for </a:t>
            </a:r>
            <a:r>
              <a:rPr lang="en-US" altLang="zh-TW" b="1" dirty="0">
                <a:solidFill>
                  <a:srgbClr val="0000FF"/>
                </a:solidFill>
                <a:latin typeface="Times New Roman" pitchFamily="18" charset="0"/>
                <a:ea typeface="標楷體" pitchFamily="65" charset="-120"/>
                <a:cs typeface="Times New Roman" pitchFamily="18" charset="0"/>
              </a:rPr>
              <a:t>the </a:t>
            </a:r>
            <a:r>
              <a:rPr lang="en-US" altLang="zh-TW" b="1" dirty="0" smtClean="0">
                <a:solidFill>
                  <a:srgbClr val="0000FF"/>
                </a:solidFill>
                <a:latin typeface="Times New Roman" pitchFamily="18" charset="0"/>
                <a:ea typeface="標楷體" pitchFamily="65" charset="-120"/>
                <a:cs typeface="Times New Roman" pitchFamily="18" charset="0"/>
              </a:rPr>
              <a:t>system with 20kHz </a:t>
            </a:r>
            <a:r>
              <a:rPr lang="en-US" altLang="zh-TW" b="1" dirty="0">
                <a:solidFill>
                  <a:srgbClr val="0000FF"/>
                </a:solidFill>
                <a:latin typeface="Times New Roman" pitchFamily="18" charset="0"/>
                <a:ea typeface="標楷體" pitchFamily="65" charset="-120"/>
                <a:cs typeface="Times New Roman" pitchFamily="18" charset="0"/>
              </a:rPr>
              <a:t>switching frequency and </a:t>
            </a:r>
            <a:r>
              <a:rPr lang="en-US" altLang="zh-TW" b="1" dirty="0" smtClean="0">
                <a:solidFill>
                  <a:srgbClr val="0000FF"/>
                </a:solidFill>
                <a:latin typeface="Times New Roman" pitchFamily="18" charset="0"/>
                <a:ea typeface="標楷體" pitchFamily="65" charset="-120"/>
                <a:cs typeface="Times New Roman" pitchFamily="18" charset="0"/>
              </a:rPr>
              <a:t>50Hz </a:t>
            </a:r>
            <a:r>
              <a:rPr lang="en-US" altLang="zh-TW" b="1" dirty="0">
                <a:solidFill>
                  <a:srgbClr val="0000FF"/>
                </a:solidFill>
                <a:latin typeface="Times New Roman" pitchFamily="18" charset="0"/>
                <a:ea typeface="標楷體" pitchFamily="65" charset="-120"/>
                <a:cs typeface="Times New Roman" pitchFamily="18" charset="0"/>
              </a:rPr>
              <a:t>output frequency </a:t>
            </a:r>
            <a:endParaRPr lang="en-US" altLang="zh-TW" b="1" dirty="0" smtClean="0">
              <a:solidFill>
                <a:srgbClr val="0000FF"/>
              </a:solidFill>
              <a:latin typeface="Times New Roman" pitchFamily="18" charset="0"/>
              <a:ea typeface="標楷體" pitchFamily="65" charset="-120"/>
              <a:cs typeface="Times New Roman" pitchFamily="18" charset="0"/>
            </a:endParaRPr>
          </a:p>
          <a:p>
            <a:pPr marL="342900" indent="-342900">
              <a:buFont typeface="Wingdings" panose="05000000000000000000" pitchFamily="2" charset="2"/>
              <a:buChar char="l"/>
            </a:pPr>
            <a:r>
              <a:rPr lang="en-US" altLang="zh-TW" b="1" dirty="0" smtClean="0">
                <a:solidFill>
                  <a:srgbClr val="0000FF"/>
                </a:solidFill>
                <a:latin typeface="Times New Roman" pitchFamily="18" charset="0"/>
                <a:ea typeface="標楷體" pitchFamily="65" charset="-120"/>
                <a:cs typeface="Times New Roman" pitchFamily="18" charset="0"/>
              </a:rPr>
              <a:t>It will be rescaled to be 300 pts for the 18kHz switching frequency and 60Hz output frequency  </a:t>
            </a:r>
            <a:endParaRPr lang="zh-TW" altLang="en-US" b="1" dirty="0">
              <a:solidFill>
                <a:srgbClr val="0000FF"/>
              </a:solidFill>
              <a:latin typeface="Times New Roman" pitchFamily="18" charset="0"/>
              <a:ea typeface="標楷體" pitchFamily="65" charset="-120"/>
              <a:cs typeface="Times New Roman" pitchFamily="18" charset="0"/>
            </a:endParaRPr>
          </a:p>
        </p:txBody>
      </p:sp>
      <p:pic>
        <p:nvPicPr>
          <p:cNvPr id="106499" name="Picture 3"/>
          <p:cNvPicPr>
            <a:picLocks noChangeAspect="1" noChangeArrowheads="1"/>
          </p:cNvPicPr>
          <p:nvPr/>
        </p:nvPicPr>
        <p:blipFill>
          <a:blip r:embed="rId3" cstate="print"/>
          <a:srcRect/>
          <a:stretch>
            <a:fillRect/>
          </a:stretch>
        </p:blipFill>
        <p:spPr bwMode="auto">
          <a:xfrm>
            <a:off x="3860563" y="2442181"/>
            <a:ext cx="4893970" cy="3573989"/>
          </a:xfrm>
          <a:prstGeom prst="rect">
            <a:avLst/>
          </a:prstGeom>
          <a:noFill/>
          <a:ln w="9525">
            <a:noFill/>
            <a:miter lim="800000"/>
            <a:headEnd/>
            <a:tailEnd/>
          </a:ln>
        </p:spPr>
      </p:pic>
      <p:sp>
        <p:nvSpPr>
          <p:cNvPr id="8" name="矩形 7"/>
          <p:cNvSpPr/>
          <p:nvPr/>
        </p:nvSpPr>
        <p:spPr>
          <a:xfrm>
            <a:off x="2040467" y="2039576"/>
            <a:ext cx="4572000" cy="4185761"/>
          </a:xfrm>
          <a:prstGeom prst="rect">
            <a:avLst/>
          </a:prstGeom>
        </p:spPr>
        <p:txBody>
          <a:bodyPr>
            <a:spAutoFit/>
          </a:bodyPr>
          <a:lstStyle/>
          <a:p>
            <a:r>
              <a:rPr lang="en-US" altLang="zh-TW" sz="1400" dirty="0" smtClean="0">
                <a:latin typeface="Times New Roman" pitchFamily="18" charset="0"/>
                <a:cs typeface="Times New Roman" pitchFamily="18" charset="0"/>
              </a:rPr>
              <a:t>static double SineTable1[400]={</a:t>
            </a:r>
          </a:p>
          <a:p>
            <a:r>
              <a:rPr lang="en-US" altLang="zh-TW" sz="1400" dirty="0" smtClean="0">
                <a:latin typeface="Times New Roman" pitchFamily="18" charset="0"/>
                <a:cs typeface="Times New Roman" pitchFamily="18" charset="0"/>
              </a:rPr>
              <a:t>0.015707354,</a:t>
            </a:r>
          </a:p>
          <a:p>
            <a:r>
              <a:rPr lang="en-US" altLang="zh-TW" sz="1400" dirty="0" smtClean="0">
                <a:latin typeface="Times New Roman" pitchFamily="18" charset="0"/>
                <a:cs typeface="Times New Roman" pitchFamily="18" charset="0"/>
              </a:rPr>
              <a:t>0.031410833,</a:t>
            </a:r>
          </a:p>
          <a:p>
            <a:r>
              <a:rPr lang="en-US" altLang="zh-TW" sz="1400" dirty="0" smtClean="0">
                <a:latin typeface="Times New Roman" pitchFamily="18" charset="0"/>
                <a:cs typeface="Times New Roman" pitchFamily="18" charset="0"/>
              </a:rPr>
              <a:t>0.047106561,</a:t>
            </a:r>
          </a:p>
          <a:p>
            <a:r>
              <a:rPr lang="en-US" altLang="zh-TW" sz="1400" dirty="0" smtClean="0">
                <a:latin typeface="Times New Roman" pitchFamily="18" charset="0"/>
                <a:cs typeface="Times New Roman" pitchFamily="18" charset="0"/>
              </a:rPr>
              <a:t>0.062790666,</a:t>
            </a:r>
          </a:p>
          <a:p>
            <a:r>
              <a:rPr lang="en-US" altLang="zh-TW" sz="1400" dirty="0" smtClean="0">
                <a:latin typeface="Times New Roman" pitchFamily="18" charset="0"/>
                <a:cs typeface="Times New Roman" pitchFamily="18" charset="0"/>
              </a:rPr>
              <a:t>0.078459279,</a:t>
            </a:r>
          </a:p>
          <a:p>
            <a:r>
              <a:rPr lang="en-US" altLang="zh-TW" sz="1400" dirty="0" smtClean="0">
                <a:latin typeface="Times New Roman" pitchFamily="18" charset="0"/>
                <a:cs typeface="Times New Roman" pitchFamily="18" charset="0"/>
              </a:rPr>
              <a:t>0.094108533,</a:t>
            </a:r>
          </a:p>
          <a:p>
            <a:r>
              <a:rPr lang="en-US" altLang="zh-TW" sz="1400" dirty="0" smtClean="0">
                <a:latin typeface="Times New Roman" pitchFamily="18" charset="0"/>
                <a:cs typeface="Times New Roman" pitchFamily="18" charset="0"/>
              </a:rPr>
              <a:t>0.109734567,</a:t>
            </a:r>
          </a:p>
          <a:p>
            <a:r>
              <a:rPr lang="en-US" altLang="zh-TW" sz="1400" dirty="0" smtClean="0">
                <a:latin typeface="Times New Roman" pitchFamily="18" charset="0"/>
                <a:cs typeface="Times New Roman" pitchFamily="18" charset="0"/>
              </a:rPr>
              <a:t>0.125333525,</a:t>
            </a:r>
          </a:p>
          <a:p>
            <a:r>
              <a:rPr lang="en-US" altLang="zh-TW" sz="1400" dirty="0" smtClean="0">
                <a:latin typeface="Times New Roman" pitchFamily="18" charset="0"/>
                <a:cs typeface="Times New Roman" pitchFamily="18" charset="0"/>
              </a:rPr>
              <a:t>……..</a:t>
            </a:r>
          </a:p>
          <a:p>
            <a:r>
              <a:rPr lang="pt-BR" altLang="zh-TW" sz="1400" dirty="0" smtClean="0">
                <a:latin typeface="Times New Roman" pitchFamily="18" charset="0"/>
                <a:cs typeface="Times New Roman" pitchFamily="18" charset="0"/>
              </a:rPr>
              <a:t>-0.047091884,</a:t>
            </a:r>
          </a:p>
          <a:p>
            <a:r>
              <a:rPr lang="pt-BR" altLang="zh-TW" sz="1400" dirty="0" smtClean="0">
                <a:latin typeface="Times New Roman" pitchFamily="18" charset="0"/>
                <a:cs typeface="Times New Roman" pitchFamily="18" charset="0"/>
              </a:rPr>
              <a:t>-0.031396147,</a:t>
            </a:r>
          </a:p>
          <a:p>
            <a:r>
              <a:rPr lang="pt-BR" altLang="zh-TW" sz="1400" dirty="0" smtClean="0">
                <a:latin typeface="Times New Roman" pitchFamily="18" charset="0"/>
                <a:cs typeface="Times New Roman" pitchFamily="18" charset="0"/>
              </a:rPr>
              <a:t>-0.015692663,</a:t>
            </a:r>
          </a:p>
          <a:p>
            <a:r>
              <a:rPr lang="pt-BR" altLang="zh-TW" sz="1400" dirty="0" smtClean="0">
                <a:latin typeface="Times New Roman" pitchFamily="18" charset="0"/>
                <a:cs typeface="Times New Roman" pitchFamily="18" charset="0"/>
              </a:rPr>
              <a:t>1.46928E-05</a:t>
            </a:r>
          </a:p>
          <a:p>
            <a:r>
              <a:rPr lang="pt-BR" altLang="zh-TW" sz="1400" dirty="0" smtClean="0">
                <a:latin typeface="Times New Roman" pitchFamily="18" charset="0"/>
                <a:cs typeface="Times New Roman" pitchFamily="18" charset="0"/>
              </a:rPr>
              <a:t>};</a:t>
            </a:r>
          </a:p>
          <a:p>
            <a:r>
              <a:rPr lang="pt-BR" altLang="zh-TW" sz="1400" dirty="0" smtClean="0">
                <a:latin typeface="Times New Roman" pitchFamily="18" charset="0"/>
                <a:cs typeface="Times New Roman" pitchFamily="18" charset="0"/>
              </a:rPr>
              <a:t>int n;</a:t>
            </a:r>
          </a:p>
          <a:p>
            <a:r>
              <a:rPr lang="pt-BR" altLang="zh-TW" sz="1400" dirty="0" smtClean="0">
                <a:latin typeface="Times New Roman" pitchFamily="18" charset="0"/>
                <a:cs typeface="Times New Roman" pitchFamily="18" charset="0"/>
              </a:rPr>
              <a:t>n = x1;</a:t>
            </a:r>
          </a:p>
          <a:p>
            <a:r>
              <a:rPr lang="pt-BR" altLang="zh-TW" sz="1400" dirty="0" smtClean="0">
                <a:latin typeface="Times New Roman" pitchFamily="18" charset="0"/>
                <a:cs typeface="Times New Roman" pitchFamily="18" charset="0"/>
              </a:rPr>
              <a:t>y1 = SineTable1 [n] ;</a:t>
            </a:r>
            <a:endParaRPr lang="en-US" altLang="zh-TW" sz="1400" dirty="0" smtClean="0">
              <a:latin typeface="Times New Roman" pitchFamily="18" charset="0"/>
              <a:cs typeface="Times New Roman" pitchFamily="18" charset="0"/>
            </a:endParaRPr>
          </a:p>
          <a:p>
            <a:endParaRPr lang="zh-TW" altLang="en-US" sz="1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59</a:t>
            </a:fld>
            <a:endParaRPr lang="zh-TW" altLang="en-US"/>
          </a:p>
        </p:txBody>
      </p:sp>
      <p:sp>
        <p:nvSpPr>
          <p:cNvPr id="4" name="文字方塊 3"/>
          <p:cNvSpPr txBox="1"/>
          <p:nvPr/>
        </p:nvSpPr>
        <p:spPr>
          <a:xfrm>
            <a:off x="643467" y="491067"/>
            <a:ext cx="3518720" cy="461665"/>
          </a:xfrm>
          <a:prstGeom prst="rect">
            <a:avLst/>
          </a:prstGeom>
          <a:noFill/>
        </p:spPr>
        <p:txBody>
          <a:bodyPr wrap="none" rtlCol="0">
            <a:spAutoFit/>
          </a:bodyPr>
          <a:lstStyle/>
          <a:p>
            <a:r>
              <a:rPr lang="en-US" altLang="zh-TW" sz="2400" b="1" dirty="0" smtClean="0">
                <a:solidFill>
                  <a:srgbClr val="FF0000"/>
                </a:solidFill>
                <a:latin typeface="Times New Roman" pitchFamily="18" charset="0"/>
                <a:ea typeface="標楷體" pitchFamily="65" charset="-120"/>
                <a:cs typeface="Times New Roman" pitchFamily="18" charset="0"/>
              </a:rPr>
              <a:t>RMS</a:t>
            </a:r>
            <a:r>
              <a:rPr lang="zh-TW" altLang="en-US" sz="2400" b="1" dirty="0" smtClean="0">
                <a:solidFill>
                  <a:srgbClr val="FF0000"/>
                </a:solidFill>
                <a:latin typeface="Times New Roman" pitchFamily="18" charset="0"/>
                <a:ea typeface="標楷體" pitchFamily="65" charset="-120"/>
                <a:cs typeface="Times New Roman" pitchFamily="18" charset="0"/>
              </a:rPr>
              <a:t> </a:t>
            </a:r>
            <a:r>
              <a:rPr lang="en-US" altLang="zh-TW" sz="2400" b="1" dirty="0" smtClean="0">
                <a:solidFill>
                  <a:srgbClr val="FF0000"/>
                </a:solidFill>
                <a:latin typeface="Times New Roman" pitchFamily="18" charset="0"/>
                <a:ea typeface="標楷體" pitchFamily="65" charset="-120"/>
                <a:cs typeface="Times New Roman" pitchFamily="18" charset="0"/>
              </a:rPr>
              <a:t>Voltage Calculation</a:t>
            </a:r>
            <a:endParaRPr lang="zh-TW" altLang="en-US" sz="2400" b="1" dirty="0">
              <a:solidFill>
                <a:srgbClr val="FF0000"/>
              </a:solidFill>
              <a:latin typeface="Times New Roman" pitchFamily="18" charset="0"/>
              <a:ea typeface="標楷體" pitchFamily="65" charset="-120"/>
              <a:cs typeface="Times New Roman" pitchFamily="18" charset="0"/>
            </a:endParaRPr>
          </a:p>
        </p:txBody>
      </p:sp>
      <p:grpSp>
        <p:nvGrpSpPr>
          <p:cNvPr id="7" name="群組 6"/>
          <p:cNvGrpSpPr/>
          <p:nvPr/>
        </p:nvGrpSpPr>
        <p:grpSpPr>
          <a:xfrm>
            <a:off x="397934" y="1790700"/>
            <a:ext cx="8551333" cy="2268800"/>
            <a:chOff x="270934" y="1350434"/>
            <a:chExt cx="8551333" cy="2268800"/>
          </a:xfrm>
        </p:grpSpPr>
        <p:pic>
          <p:nvPicPr>
            <p:cNvPr id="105474" name="Picture 2"/>
            <p:cNvPicPr>
              <a:picLocks noChangeAspect="1" noChangeArrowheads="1"/>
            </p:cNvPicPr>
            <p:nvPr/>
          </p:nvPicPr>
          <p:blipFill>
            <a:blip r:embed="rId3" cstate="print"/>
            <a:srcRect/>
            <a:stretch>
              <a:fillRect/>
            </a:stretch>
          </p:blipFill>
          <p:spPr bwMode="auto">
            <a:xfrm>
              <a:off x="893234" y="1350434"/>
              <a:ext cx="7929033" cy="2268800"/>
            </a:xfrm>
            <a:prstGeom prst="rect">
              <a:avLst/>
            </a:prstGeom>
            <a:noFill/>
            <a:ln w="9525">
              <a:noFill/>
              <a:miter lim="800000"/>
              <a:headEnd/>
              <a:tailEnd/>
            </a:ln>
          </p:spPr>
        </p:pic>
        <p:sp>
          <p:nvSpPr>
            <p:cNvPr id="5" name="文字方塊 4"/>
            <p:cNvSpPr txBox="1"/>
            <p:nvPr/>
          </p:nvSpPr>
          <p:spPr>
            <a:xfrm>
              <a:off x="270934" y="2455334"/>
              <a:ext cx="1074140" cy="646331"/>
            </a:xfrm>
            <a:prstGeom prst="rect">
              <a:avLst/>
            </a:prstGeom>
            <a:noFill/>
          </p:spPr>
          <p:txBody>
            <a:bodyPr wrap="none" rtlCol="0">
              <a:spAutoFit/>
            </a:bodyPr>
            <a:lstStyle/>
            <a:p>
              <a:r>
                <a:rPr lang="en-US" altLang="zh-TW" dirty="0" smtClean="0">
                  <a:latin typeface="Times New Roman" pitchFamily="18" charset="0"/>
                  <a:cs typeface="Times New Roman" pitchFamily="18" charset="0"/>
                </a:rPr>
                <a:t>Vo A/D</a:t>
              </a:r>
            </a:p>
            <a:p>
              <a:r>
                <a:rPr lang="en-US" altLang="zh-TW" dirty="0" smtClean="0">
                  <a:latin typeface="Times New Roman" pitchFamily="18" charset="0"/>
                  <a:cs typeface="Times New Roman" pitchFamily="18" charset="0"/>
                </a:rPr>
                <a:t>Feedback</a:t>
              </a:r>
              <a:endParaRPr lang="zh-TW" altLang="en-US" dirty="0">
                <a:latin typeface="Times New Roman" pitchFamily="18" charset="0"/>
                <a:cs typeface="Times New Roman" pitchFamily="18" charset="0"/>
              </a:endParaRPr>
            </a:p>
          </p:txBody>
        </p:sp>
      </p:grpSp>
      <p:graphicFrame>
        <p:nvGraphicFramePr>
          <p:cNvPr id="6" name="物件 5"/>
          <p:cNvGraphicFramePr>
            <a:graphicFrameLocks noChangeAspect="1"/>
          </p:cNvGraphicFramePr>
          <p:nvPr>
            <p:extLst>
              <p:ext uri="{D42A27DB-BD31-4B8C-83A1-F6EECF244321}">
                <p14:modId xmlns:p14="http://schemas.microsoft.com/office/powerpoint/2010/main" val="4101215821"/>
              </p:ext>
            </p:extLst>
          </p:nvPr>
        </p:nvGraphicFramePr>
        <p:xfrm>
          <a:off x="963084" y="1511299"/>
          <a:ext cx="1500716" cy="687075"/>
        </p:xfrm>
        <a:graphic>
          <a:graphicData uri="http://schemas.openxmlformats.org/presentationml/2006/ole">
            <mc:AlternateContent xmlns:mc="http://schemas.openxmlformats.org/markup-compatibility/2006">
              <mc:Choice xmlns:v="urn:schemas-microsoft-com:vml" Requires="v">
                <p:oleObj spid="_x0000_s106037" name="Equation" r:id="rId4" imgW="1054080" imgH="482400" progId="Equation.3">
                  <p:embed/>
                </p:oleObj>
              </mc:Choice>
              <mc:Fallback>
                <p:oleObj name="Equation" r:id="rId4" imgW="1054080" imgH="482400" progId="Equation.3">
                  <p:embed/>
                  <p:pic>
                    <p:nvPicPr>
                      <p:cNvPr id="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3084" y="1511299"/>
                        <a:ext cx="1500716" cy="687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文字方塊 7"/>
          <p:cNvSpPr txBox="1"/>
          <p:nvPr/>
        </p:nvSpPr>
        <p:spPr>
          <a:xfrm>
            <a:off x="703943" y="4089399"/>
            <a:ext cx="7931017" cy="1015663"/>
          </a:xfrm>
          <a:prstGeom prst="rect">
            <a:avLst/>
          </a:prstGeom>
          <a:noFill/>
        </p:spPr>
        <p:txBody>
          <a:bodyPr wrap="none" rtlCol="0">
            <a:spAutoFit/>
          </a:bodyPr>
          <a:lstStyle/>
          <a:p>
            <a:pPr marL="457200" indent="-457200">
              <a:lnSpc>
                <a:spcPct val="150000"/>
              </a:lnSpc>
              <a:buFont typeface="Wingdings" pitchFamily="2" charset="2"/>
              <a:buChar char="l"/>
            </a:pPr>
            <a:r>
              <a:rPr lang="en-US" altLang="zh-TW" sz="2000" b="1" dirty="0" smtClean="0">
                <a:solidFill>
                  <a:srgbClr val="0000FF"/>
                </a:solidFill>
                <a:latin typeface="Times New Roman" pitchFamily="18" charset="0"/>
                <a:ea typeface="標楷體" pitchFamily="65" charset="-120"/>
                <a:cs typeface="Times New Roman" pitchFamily="18" charset="0"/>
              </a:rPr>
              <a:t>In 18kHz switching frequency, there will be 300 pts in a 60Hz cycle</a:t>
            </a:r>
          </a:p>
          <a:p>
            <a:pPr marL="457200" indent="-457200">
              <a:lnSpc>
                <a:spcPct val="150000"/>
              </a:lnSpc>
              <a:buFont typeface="Wingdings" pitchFamily="2" charset="2"/>
              <a:buChar char="l"/>
            </a:pPr>
            <a:r>
              <a:rPr lang="en-US" altLang="zh-TW" sz="2000" b="1" dirty="0" smtClean="0">
                <a:solidFill>
                  <a:srgbClr val="0000FF"/>
                </a:solidFill>
                <a:latin typeface="Times New Roman" pitchFamily="18" charset="0"/>
                <a:ea typeface="標楷體" pitchFamily="65" charset="-120"/>
                <a:cs typeface="Times New Roman" pitchFamily="18" charset="0"/>
              </a:rPr>
              <a:t>RMS is calculated using 150 pts (a half cycle) </a:t>
            </a:r>
          </a:p>
        </p:txBody>
      </p:sp>
      <p:graphicFrame>
        <p:nvGraphicFramePr>
          <p:cNvPr id="105476" name="Object 4"/>
          <p:cNvGraphicFramePr>
            <a:graphicFrameLocks noChangeAspect="1"/>
          </p:cNvGraphicFramePr>
          <p:nvPr>
            <p:extLst>
              <p:ext uri="{D42A27DB-BD31-4B8C-83A1-F6EECF244321}">
                <p14:modId xmlns:p14="http://schemas.microsoft.com/office/powerpoint/2010/main" val="439833555"/>
              </p:ext>
            </p:extLst>
          </p:nvPr>
        </p:nvGraphicFramePr>
        <p:xfrm>
          <a:off x="2772304" y="5257800"/>
          <a:ext cx="1735137" cy="958850"/>
        </p:xfrm>
        <a:graphic>
          <a:graphicData uri="http://schemas.openxmlformats.org/presentationml/2006/ole">
            <mc:AlternateContent xmlns:mc="http://schemas.openxmlformats.org/markup-compatibility/2006">
              <mc:Choice xmlns:v="urn:schemas-microsoft-com:vml" Requires="v">
                <p:oleObj spid="_x0000_s106038" name="Equation" r:id="rId6" imgW="1218960" imgH="672840" progId="Equation.3">
                  <p:embed/>
                </p:oleObj>
              </mc:Choice>
              <mc:Fallback>
                <p:oleObj name="Equation" r:id="rId6" imgW="1218960" imgH="672840" progId="Equation.3">
                  <p:embed/>
                  <p:pic>
                    <p:nvPicPr>
                      <p:cNvPr id="0"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72304" y="5257800"/>
                        <a:ext cx="1735137" cy="9588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353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783166"/>
            <a:ext cx="4191000" cy="2860000"/>
          </a:xfrm>
          <a:prstGeom prst="rect">
            <a:avLst/>
          </a:prstGeom>
          <a:noFill/>
          <a:ln w="1905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 name="投影片編號版面配置區 1"/>
          <p:cNvSpPr>
            <a:spLocks noGrp="1"/>
          </p:cNvSpPr>
          <p:nvPr>
            <p:ph type="sldNum" sz="quarter" idx="12"/>
          </p:nvPr>
        </p:nvSpPr>
        <p:spPr/>
        <p:txBody>
          <a:bodyPr/>
          <a:lstStyle/>
          <a:p>
            <a:fld id="{5DE7D6C7-A205-41C1-B78B-CA588F32A664}" type="slidenum">
              <a:rPr lang="zh-TW" altLang="en-US" smtClean="0"/>
              <a:pPr/>
              <a:t>6</a:t>
            </a:fld>
            <a:endParaRPr lang="zh-TW" altLang="en-US"/>
          </a:p>
        </p:txBody>
      </p:sp>
      <p:sp>
        <p:nvSpPr>
          <p:cNvPr id="3" name="矩形 2"/>
          <p:cNvSpPr/>
          <p:nvPr/>
        </p:nvSpPr>
        <p:spPr>
          <a:xfrm>
            <a:off x="181085" y="450333"/>
            <a:ext cx="3179075" cy="369332"/>
          </a:xfrm>
          <a:prstGeom prst="rect">
            <a:avLst/>
          </a:prstGeom>
        </p:spPr>
        <p:txBody>
          <a:bodyPr wrap="none">
            <a:spAutoFit/>
          </a:bodyPr>
          <a:lstStyle/>
          <a:p>
            <a:r>
              <a:rPr lang="en-US" altLang="zh-TW" b="1" dirty="0">
                <a:solidFill>
                  <a:srgbClr val="0000FF"/>
                </a:solidFill>
                <a:latin typeface="Times New Roman" panose="02020603050405020304" pitchFamily="18" charset="0"/>
                <a:cs typeface="Times New Roman" panose="02020603050405020304" pitchFamily="18" charset="0"/>
              </a:rPr>
              <a:t>System in Continuous Domain</a:t>
            </a:r>
            <a:endParaRPr lang="zh-TW" altLang="en-US" b="1" dirty="0">
              <a:solidFill>
                <a:srgbClr val="0000FF"/>
              </a:solidFill>
              <a:latin typeface="Times New Roman" panose="02020603050405020304" pitchFamily="18" charset="0"/>
              <a:cs typeface="Times New Roman" panose="02020603050405020304" pitchFamily="18" charset="0"/>
            </a:endParaRPr>
          </a:p>
        </p:txBody>
      </p:sp>
      <p:pic>
        <p:nvPicPr>
          <p:cNvPr id="193540"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35549" y="941916"/>
            <a:ext cx="4308451" cy="3367618"/>
          </a:xfrm>
          <a:prstGeom prst="rect">
            <a:avLst/>
          </a:prstGeom>
          <a:noFill/>
          <a:ln w="1905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9354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650" y="3760770"/>
            <a:ext cx="4468283" cy="3097230"/>
          </a:xfrm>
          <a:prstGeom prst="rect">
            <a:avLst/>
          </a:prstGeom>
          <a:noFill/>
          <a:ln w="1905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矩形 3"/>
          <p:cNvSpPr/>
          <p:nvPr/>
        </p:nvSpPr>
        <p:spPr>
          <a:xfrm>
            <a:off x="4809066" y="5558135"/>
            <a:ext cx="4165600" cy="646331"/>
          </a:xfrm>
          <a:prstGeom prst="rect">
            <a:avLst/>
          </a:prstGeom>
        </p:spPr>
        <p:txBody>
          <a:bodyPr wrap="square">
            <a:spAutoFit/>
          </a:bodyPr>
          <a:lstStyle/>
          <a:p>
            <a:r>
              <a:rPr lang="en-US" altLang="zh-TW" b="1" dirty="0">
                <a:solidFill>
                  <a:srgbClr val="0000FF"/>
                </a:solidFill>
                <a:latin typeface="Times New Roman" panose="02020603050405020304" pitchFamily="18" charset="0"/>
                <a:cs typeface="Times New Roman" panose="02020603050405020304" pitchFamily="18" charset="0"/>
              </a:rPr>
              <a:t>System </a:t>
            </a:r>
            <a:r>
              <a:rPr lang="en-US" altLang="zh-TW" b="1" dirty="0" smtClean="0">
                <a:solidFill>
                  <a:srgbClr val="0000FF"/>
                </a:solidFill>
                <a:latin typeface="Times New Roman" panose="02020603050405020304" pitchFamily="18" charset="0"/>
                <a:cs typeface="Times New Roman" panose="02020603050405020304" pitchFamily="18" charset="0"/>
              </a:rPr>
              <a:t>with </a:t>
            </a:r>
            <a:r>
              <a:rPr lang="en-US" altLang="zh-TW" b="1" dirty="0" err="1" smtClean="0">
                <a:solidFill>
                  <a:srgbClr val="0000FF"/>
                </a:solidFill>
                <a:latin typeface="Times New Roman" panose="02020603050405020304" pitchFamily="18" charset="0"/>
                <a:cs typeface="Times New Roman" panose="02020603050405020304" pitchFamily="18" charset="0"/>
              </a:rPr>
              <a:t>SimCoder</a:t>
            </a:r>
            <a:r>
              <a:rPr lang="en-US" altLang="zh-TW" b="1" dirty="0" smtClean="0">
                <a:solidFill>
                  <a:srgbClr val="0000FF"/>
                </a:solidFill>
                <a:latin typeface="Times New Roman" panose="02020603050405020304" pitchFamily="18" charset="0"/>
                <a:cs typeface="Times New Roman" panose="02020603050405020304" pitchFamily="18" charset="0"/>
              </a:rPr>
              <a:t> for Code Generation of Hardware Target</a:t>
            </a:r>
            <a:endParaRPr lang="zh-TW" altLang="en-US" dirty="0">
              <a:solidFill>
                <a:srgbClr val="0000FF"/>
              </a:solidFill>
              <a:latin typeface="Times New Roman" panose="02020603050405020304" pitchFamily="18" charset="0"/>
              <a:cs typeface="Times New Roman" panose="02020603050405020304" pitchFamily="18" charset="0"/>
            </a:endParaRPr>
          </a:p>
        </p:txBody>
      </p:sp>
      <p:sp>
        <p:nvSpPr>
          <p:cNvPr id="5" name="矩形 4"/>
          <p:cNvSpPr/>
          <p:nvPr/>
        </p:nvSpPr>
        <p:spPr>
          <a:xfrm>
            <a:off x="5181600" y="545868"/>
            <a:ext cx="3462867" cy="369332"/>
          </a:xfrm>
          <a:prstGeom prst="rect">
            <a:avLst/>
          </a:prstGeom>
        </p:spPr>
        <p:txBody>
          <a:bodyPr wrap="square">
            <a:spAutoFit/>
          </a:bodyPr>
          <a:lstStyle/>
          <a:p>
            <a:r>
              <a:rPr lang="en-US" altLang="zh-TW" b="1" dirty="0">
                <a:solidFill>
                  <a:srgbClr val="0000FF"/>
                </a:solidFill>
                <a:latin typeface="Times New Roman" panose="02020603050405020304" pitchFamily="18" charset="0"/>
                <a:cs typeface="Times New Roman" panose="02020603050405020304" pitchFamily="18" charset="0"/>
              </a:rPr>
              <a:t>System in Discrete </a:t>
            </a:r>
            <a:r>
              <a:rPr lang="en-US" altLang="zh-TW" b="1" dirty="0" smtClean="0">
                <a:solidFill>
                  <a:srgbClr val="0000FF"/>
                </a:solidFill>
                <a:latin typeface="Times New Roman" panose="02020603050405020304" pitchFamily="18" charset="0"/>
                <a:cs typeface="Times New Roman" panose="02020603050405020304" pitchFamily="18" charset="0"/>
              </a:rPr>
              <a:t>Domain</a:t>
            </a:r>
            <a:endParaRPr lang="zh-TW" altLang="en-US" dirty="0">
              <a:solidFill>
                <a:srgbClr val="0000FF"/>
              </a:solidFill>
              <a:latin typeface="Times New Roman" panose="02020603050405020304" pitchFamily="18" charset="0"/>
              <a:cs typeface="Times New Roman" panose="02020603050405020304" pitchFamily="18" charset="0"/>
            </a:endParaRPr>
          </a:p>
        </p:txBody>
      </p:sp>
      <p:sp>
        <p:nvSpPr>
          <p:cNvPr id="6" name="矩形 5"/>
          <p:cNvSpPr/>
          <p:nvPr/>
        </p:nvSpPr>
        <p:spPr>
          <a:xfrm>
            <a:off x="0" y="0"/>
            <a:ext cx="7620000" cy="461665"/>
          </a:xfrm>
          <a:prstGeom prst="rect">
            <a:avLst/>
          </a:prstGeom>
        </p:spPr>
        <p:txBody>
          <a:bodyPr wrap="square">
            <a:spAutoFit/>
          </a:bodyPr>
          <a:lstStyle/>
          <a:p>
            <a:r>
              <a:rPr lang="en-US" altLang="zh-TW" sz="2400" b="1" dirty="0">
                <a:solidFill>
                  <a:srgbClr val="FF0000"/>
                </a:solidFill>
                <a:latin typeface="Times New Roman" panose="02020603050405020304" pitchFamily="18" charset="0"/>
                <a:cs typeface="Times New Roman" panose="02020603050405020304" pitchFamily="18" charset="0"/>
              </a:rPr>
              <a:t>Code Generation - A Step-by-Step </a:t>
            </a:r>
            <a:r>
              <a:rPr lang="en-US" altLang="zh-TW" sz="2400" b="1" dirty="0" smtClean="0">
                <a:solidFill>
                  <a:srgbClr val="FF0000"/>
                </a:solidFill>
                <a:latin typeface="Times New Roman" panose="02020603050405020304" pitchFamily="18" charset="0"/>
                <a:cs typeface="Times New Roman" panose="02020603050405020304" pitchFamily="18" charset="0"/>
              </a:rPr>
              <a:t>Approach</a:t>
            </a:r>
            <a:endParaRPr lang="zh-TW" altLang="en-US" sz="2400" dirty="0">
              <a:solidFill>
                <a:srgbClr val="FF0000"/>
              </a:solidFill>
              <a:latin typeface="Times New Roman" panose="02020603050405020304" pitchFamily="18" charset="0"/>
              <a:cs typeface="Times New Roman" panose="02020603050405020304" pitchFamily="18" charset="0"/>
            </a:endParaRPr>
          </a:p>
        </p:txBody>
      </p:sp>
      <p:sp>
        <p:nvSpPr>
          <p:cNvPr id="7" name="向右箭號 6"/>
          <p:cNvSpPr/>
          <p:nvPr/>
        </p:nvSpPr>
        <p:spPr>
          <a:xfrm>
            <a:off x="4157133" y="1862667"/>
            <a:ext cx="651933" cy="491067"/>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 name="右彎箭號 7"/>
          <p:cNvSpPr/>
          <p:nvPr/>
        </p:nvSpPr>
        <p:spPr>
          <a:xfrm rot="10800000">
            <a:off x="5232400" y="4682067"/>
            <a:ext cx="829733" cy="770466"/>
          </a:xfrm>
          <a:prstGeom prst="ben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solidFill>
                <a:schemeClr val="tx1"/>
              </a:solidFill>
            </a:endParaRPr>
          </a:p>
        </p:txBody>
      </p:sp>
    </p:spTree>
    <p:extLst>
      <p:ext uri="{BB962C8B-B14F-4D97-AF65-F5344CB8AC3E}">
        <p14:creationId xmlns:p14="http://schemas.microsoft.com/office/powerpoint/2010/main" val="135663128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60</a:t>
            </a:fld>
            <a:endParaRPr lang="zh-TW" altLang="en-US"/>
          </a:p>
        </p:txBody>
      </p:sp>
      <p:pic>
        <p:nvPicPr>
          <p:cNvPr id="107522" name="Picture 2"/>
          <p:cNvPicPr>
            <a:picLocks noChangeAspect="1" noChangeArrowheads="1"/>
          </p:cNvPicPr>
          <p:nvPr/>
        </p:nvPicPr>
        <p:blipFill>
          <a:blip r:embed="rId2" cstate="print"/>
          <a:srcRect/>
          <a:stretch>
            <a:fillRect/>
          </a:stretch>
        </p:blipFill>
        <p:spPr bwMode="auto">
          <a:xfrm>
            <a:off x="3996935" y="249765"/>
            <a:ext cx="5147065" cy="2120901"/>
          </a:xfrm>
          <a:prstGeom prst="rect">
            <a:avLst/>
          </a:prstGeom>
          <a:noFill/>
          <a:ln w="9525">
            <a:noFill/>
            <a:miter lim="800000"/>
            <a:headEnd/>
            <a:tailEnd/>
          </a:ln>
        </p:spPr>
      </p:pic>
      <p:sp>
        <p:nvSpPr>
          <p:cNvPr id="4" name="文字方塊 3"/>
          <p:cNvSpPr txBox="1"/>
          <p:nvPr/>
        </p:nvSpPr>
        <p:spPr>
          <a:xfrm>
            <a:off x="0" y="0"/>
            <a:ext cx="4956631" cy="830997"/>
          </a:xfrm>
          <a:prstGeom prst="rect">
            <a:avLst/>
          </a:prstGeom>
          <a:noFill/>
        </p:spPr>
        <p:txBody>
          <a:bodyPr wrap="square" rtlCol="0">
            <a:spAutoFit/>
          </a:bodyPr>
          <a:lstStyle/>
          <a:p>
            <a:r>
              <a:rPr lang="en-US" altLang="zh-TW" sz="2400" b="1" dirty="0" smtClean="0">
                <a:solidFill>
                  <a:srgbClr val="FF0000"/>
                </a:solidFill>
                <a:latin typeface="Times New Roman" pitchFamily="18" charset="0"/>
                <a:ea typeface="標楷體" pitchFamily="65" charset="-120"/>
                <a:cs typeface="Times New Roman" pitchFamily="18" charset="0"/>
              </a:rPr>
              <a:t>Transfer PI Control Parameters from Analog to Digital for </a:t>
            </a:r>
            <a:r>
              <a:rPr lang="en-US" altLang="zh-TW" sz="2400" b="1" dirty="0" err="1" smtClean="0">
                <a:solidFill>
                  <a:srgbClr val="FF0000"/>
                </a:solidFill>
                <a:latin typeface="Times New Roman" pitchFamily="18" charset="0"/>
                <a:ea typeface="標楷體" pitchFamily="65" charset="-120"/>
                <a:cs typeface="Times New Roman" pitchFamily="18" charset="0"/>
              </a:rPr>
              <a:t>V</a:t>
            </a:r>
            <a:r>
              <a:rPr lang="en-US" altLang="zh-TW" sz="2400" b="1" baseline="-25000" dirty="0" err="1" smtClean="0">
                <a:solidFill>
                  <a:srgbClr val="FF0000"/>
                </a:solidFill>
                <a:latin typeface="Times New Roman" pitchFamily="18" charset="0"/>
                <a:ea typeface="標楷體" pitchFamily="65" charset="-120"/>
                <a:cs typeface="Times New Roman" pitchFamily="18" charset="0"/>
              </a:rPr>
              <a:t>rms</a:t>
            </a:r>
            <a:endParaRPr lang="zh-TW" altLang="en-US" sz="2400" b="1" baseline="-25000" dirty="0">
              <a:solidFill>
                <a:srgbClr val="FF0000"/>
              </a:solidFill>
              <a:latin typeface="Times New Roman" pitchFamily="18" charset="0"/>
              <a:ea typeface="標楷體" pitchFamily="65" charset="-120"/>
              <a:cs typeface="Times New Roman" pitchFamily="18" charset="0"/>
            </a:endParaRPr>
          </a:p>
        </p:txBody>
      </p:sp>
      <p:pic>
        <p:nvPicPr>
          <p:cNvPr id="107523" name="Picture 3"/>
          <p:cNvPicPr>
            <a:picLocks noChangeAspect="1" noChangeArrowheads="1"/>
          </p:cNvPicPr>
          <p:nvPr/>
        </p:nvPicPr>
        <p:blipFill>
          <a:blip r:embed="rId3" cstate="print"/>
          <a:srcRect/>
          <a:stretch>
            <a:fillRect/>
          </a:stretch>
        </p:blipFill>
        <p:spPr bwMode="auto">
          <a:xfrm>
            <a:off x="3849688" y="3674534"/>
            <a:ext cx="5153025" cy="2590800"/>
          </a:xfrm>
          <a:prstGeom prst="rect">
            <a:avLst/>
          </a:prstGeom>
          <a:noFill/>
          <a:ln w="9525">
            <a:noFill/>
            <a:miter lim="800000"/>
            <a:headEnd/>
            <a:tailEnd/>
          </a:ln>
        </p:spPr>
      </p:pic>
      <p:grpSp>
        <p:nvGrpSpPr>
          <p:cNvPr id="13" name="群組 12"/>
          <p:cNvGrpSpPr/>
          <p:nvPr/>
        </p:nvGrpSpPr>
        <p:grpSpPr>
          <a:xfrm>
            <a:off x="322943" y="1738993"/>
            <a:ext cx="3771900" cy="5010150"/>
            <a:chOff x="127000" y="1847850"/>
            <a:chExt cx="3771900" cy="5010150"/>
          </a:xfrm>
        </p:grpSpPr>
        <p:pic>
          <p:nvPicPr>
            <p:cNvPr id="107524" name="Picture 4"/>
            <p:cNvPicPr>
              <a:picLocks noChangeAspect="1" noChangeArrowheads="1"/>
            </p:cNvPicPr>
            <p:nvPr/>
          </p:nvPicPr>
          <p:blipFill>
            <a:blip r:embed="rId4" cstate="print"/>
            <a:srcRect/>
            <a:stretch>
              <a:fillRect/>
            </a:stretch>
          </p:blipFill>
          <p:spPr bwMode="auto">
            <a:xfrm>
              <a:off x="127000" y="1847850"/>
              <a:ext cx="3771900" cy="5010150"/>
            </a:xfrm>
            <a:prstGeom prst="rect">
              <a:avLst/>
            </a:prstGeom>
            <a:noFill/>
            <a:ln w="9525">
              <a:noFill/>
              <a:miter lim="800000"/>
              <a:headEnd/>
              <a:tailEnd/>
            </a:ln>
          </p:spPr>
        </p:pic>
        <p:sp>
          <p:nvSpPr>
            <p:cNvPr id="8" name="圓角矩形 7"/>
            <p:cNvSpPr/>
            <p:nvPr/>
          </p:nvSpPr>
          <p:spPr>
            <a:xfrm>
              <a:off x="1888067" y="5350933"/>
              <a:ext cx="1905000" cy="7874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 name="圓角矩形 8"/>
            <p:cNvSpPr/>
            <p:nvPr/>
          </p:nvSpPr>
          <p:spPr>
            <a:xfrm>
              <a:off x="1972734" y="4445000"/>
              <a:ext cx="1642533" cy="635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sp>
        <p:nvSpPr>
          <p:cNvPr id="10" name="文字方塊 9"/>
          <p:cNvSpPr txBox="1"/>
          <p:nvPr/>
        </p:nvSpPr>
        <p:spPr>
          <a:xfrm>
            <a:off x="94342" y="821267"/>
            <a:ext cx="3698448" cy="646331"/>
          </a:xfrm>
          <a:prstGeom prst="rect">
            <a:avLst/>
          </a:prstGeom>
          <a:noFill/>
        </p:spPr>
        <p:txBody>
          <a:bodyPr wrap="none" rtlCol="0">
            <a:spAutoFit/>
          </a:bodyPr>
          <a:lstStyle/>
          <a:p>
            <a:pPr marL="342900" indent="-342900">
              <a:buFont typeface="Wingdings" pitchFamily="2" charset="2"/>
              <a:buChar char="l"/>
            </a:pPr>
            <a:r>
              <a:rPr lang="en-US" altLang="zh-TW" b="1" dirty="0" smtClean="0">
                <a:solidFill>
                  <a:srgbClr val="0000FF"/>
                </a:solidFill>
                <a:latin typeface="Times New Roman" pitchFamily="18" charset="0"/>
                <a:ea typeface="標楷體" pitchFamily="65" charset="-120"/>
                <a:cs typeface="Times New Roman" pitchFamily="18" charset="0"/>
              </a:rPr>
              <a:t>PSIM=&gt;</a:t>
            </a:r>
            <a:r>
              <a:rPr lang="zh-TW" altLang="en-US" b="1" dirty="0" smtClean="0">
                <a:solidFill>
                  <a:srgbClr val="0000FF"/>
                </a:solidFill>
                <a:latin typeface="Times New Roman" pitchFamily="18" charset="0"/>
                <a:ea typeface="標楷體" pitchFamily="65" charset="-120"/>
                <a:cs typeface="Times New Roman" pitchFamily="18" charset="0"/>
              </a:rPr>
              <a:t> </a:t>
            </a:r>
            <a:r>
              <a:rPr lang="en-US" altLang="zh-TW" b="1" dirty="0" smtClean="0">
                <a:solidFill>
                  <a:srgbClr val="0000FF"/>
                </a:solidFill>
                <a:latin typeface="Times New Roman" pitchFamily="18" charset="0"/>
                <a:ea typeface="標楷體" pitchFamily="65" charset="-120"/>
                <a:cs typeface="Times New Roman" pitchFamily="18" charset="0"/>
              </a:rPr>
              <a:t>Utility=&gt;s2z Converter</a:t>
            </a:r>
          </a:p>
          <a:p>
            <a:pPr marL="342900" indent="-342900">
              <a:buFont typeface="Wingdings" pitchFamily="2" charset="2"/>
              <a:buChar char="l"/>
            </a:pPr>
            <a:r>
              <a:rPr lang="en-US" altLang="zh-TW" b="1" dirty="0" smtClean="0">
                <a:solidFill>
                  <a:srgbClr val="0000FF"/>
                </a:solidFill>
                <a:latin typeface="Times New Roman" pitchFamily="18" charset="0"/>
                <a:ea typeface="標楷體" pitchFamily="65" charset="-120"/>
                <a:cs typeface="Times New Roman" pitchFamily="18" charset="0"/>
              </a:rPr>
              <a:t>Select Backward Euler</a:t>
            </a:r>
            <a:endParaRPr lang="zh-TW" altLang="en-US" b="1" dirty="0">
              <a:solidFill>
                <a:srgbClr val="0000FF"/>
              </a:solidFill>
              <a:latin typeface="Times New Roman" pitchFamily="18" charset="0"/>
              <a:ea typeface="標楷體" pitchFamily="65" charset="-120"/>
              <a:cs typeface="Times New Roman" pitchFamily="18" charset="0"/>
            </a:endParaRPr>
          </a:p>
        </p:txBody>
      </p:sp>
      <p:sp>
        <p:nvSpPr>
          <p:cNvPr id="11" name="圓角矩形 10"/>
          <p:cNvSpPr/>
          <p:nvPr/>
        </p:nvSpPr>
        <p:spPr>
          <a:xfrm>
            <a:off x="4842933" y="0"/>
            <a:ext cx="2133600" cy="2556933"/>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 name="文字方塊 11"/>
          <p:cNvSpPr txBox="1"/>
          <p:nvPr/>
        </p:nvSpPr>
        <p:spPr>
          <a:xfrm>
            <a:off x="5255382" y="3324982"/>
            <a:ext cx="1999265" cy="369332"/>
          </a:xfrm>
          <a:prstGeom prst="rect">
            <a:avLst/>
          </a:prstGeom>
          <a:noFill/>
        </p:spPr>
        <p:txBody>
          <a:bodyPr wrap="none" rtlCol="0">
            <a:spAutoFit/>
          </a:bodyPr>
          <a:lstStyle/>
          <a:p>
            <a:r>
              <a:rPr lang="en-US" altLang="zh-TW" b="1" dirty="0" smtClean="0">
                <a:solidFill>
                  <a:srgbClr val="0000FF"/>
                </a:solidFill>
                <a:latin typeface="Times New Roman" pitchFamily="18" charset="0"/>
                <a:ea typeface="標楷體" pitchFamily="65" charset="-120"/>
                <a:cs typeface="Times New Roman" pitchFamily="18" charset="0"/>
              </a:rPr>
              <a:t>Analog Parameter</a:t>
            </a:r>
            <a:endParaRPr lang="zh-TW" altLang="en-US" b="1" dirty="0">
              <a:solidFill>
                <a:srgbClr val="0000FF"/>
              </a:solidFill>
              <a:latin typeface="Times New Roman" pitchFamily="18" charset="0"/>
              <a:ea typeface="標楷體" pitchFamily="65" charset="-120"/>
              <a:cs typeface="Times New Roman" pitchFamily="18" charset="0"/>
            </a:endParaRPr>
          </a:p>
        </p:txBody>
      </p:sp>
      <p:cxnSp>
        <p:nvCxnSpPr>
          <p:cNvPr id="16" name="直線單箭頭接點 15"/>
          <p:cNvCxnSpPr/>
          <p:nvPr/>
        </p:nvCxnSpPr>
        <p:spPr>
          <a:xfrm flipV="1">
            <a:off x="4707467" y="1905001"/>
            <a:ext cx="550333" cy="736599"/>
          </a:xfrm>
          <a:prstGeom prst="straightConnector1">
            <a:avLst/>
          </a:prstGeom>
          <a:ln w="3810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18" name="文字方塊 17"/>
          <p:cNvSpPr txBox="1"/>
          <p:nvPr/>
        </p:nvSpPr>
        <p:spPr>
          <a:xfrm>
            <a:off x="4319210" y="2566608"/>
            <a:ext cx="4900990" cy="646331"/>
          </a:xfrm>
          <a:prstGeom prst="rect">
            <a:avLst/>
          </a:prstGeom>
          <a:noFill/>
        </p:spPr>
        <p:txBody>
          <a:bodyPr wrap="square" rtlCol="0">
            <a:spAutoFit/>
          </a:bodyPr>
          <a:lstStyle/>
          <a:p>
            <a:r>
              <a:rPr lang="en-US" altLang="zh-TW" b="1" dirty="0" smtClean="0">
                <a:solidFill>
                  <a:srgbClr val="FF0000"/>
                </a:solidFill>
                <a:latin typeface="Times New Roman" pitchFamily="18" charset="0"/>
                <a:ea typeface="標楷體" pitchFamily="65" charset="-120"/>
                <a:cs typeface="Times New Roman" pitchFamily="18" charset="0"/>
              </a:rPr>
              <a:t>It is required to reset the digital integrator as the PWM is Stop</a:t>
            </a:r>
            <a:endParaRPr lang="zh-TW" altLang="en-US" b="1" dirty="0">
              <a:solidFill>
                <a:srgbClr val="FF0000"/>
              </a:solidFill>
              <a:latin typeface="Times New Roman" pitchFamily="18" charset="0"/>
              <a:ea typeface="標楷體" pitchFamily="65" charset="-120"/>
              <a:cs typeface="Times New Roman" pitchFamily="18" charset="0"/>
            </a:endParaRPr>
          </a:p>
        </p:txBody>
      </p:sp>
      <p:sp>
        <p:nvSpPr>
          <p:cNvPr id="17" name="文字方塊 16"/>
          <p:cNvSpPr txBox="1"/>
          <p:nvPr/>
        </p:nvSpPr>
        <p:spPr>
          <a:xfrm>
            <a:off x="3110896" y="3510040"/>
            <a:ext cx="2018501" cy="369332"/>
          </a:xfrm>
          <a:prstGeom prst="rect">
            <a:avLst/>
          </a:prstGeom>
          <a:noFill/>
        </p:spPr>
        <p:txBody>
          <a:bodyPr wrap="none" rtlCol="0">
            <a:spAutoFit/>
          </a:bodyPr>
          <a:lstStyle/>
          <a:p>
            <a:r>
              <a:rPr lang="en-US" altLang="zh-TW" b="1" dirty="0" smtClean="0">
                <a:solidFill>
                  <a:srgbClr val="0000FF"/>
                </a:solidFill>
                <a:latin typeface="Times New Roman" pitchFamily="18" charset="0"/>
                <a:ea typeface="標楷體" pitchFamily="65" charset="-120"/>
                <a:cs typeface="Times New Roman" pitchFamily="18" charset="0"/>
              </a:rPr>
              <a:t>Digital Parameter</a:t>
            </a:r>
            <a:endParaRPr lang="zh-TW" altLang="en-US" b="1" dirty="0">
              <a:solidFill>
                <a:srgbClr val="0000FF"/>
              </a:solidFill>
              <a:latin typeface="Times New Roman" pitchFamily="18" charset="0"/>
              <a:ea typeface="標楷體" pitchFamily="65" charset="-120"/>
              <a:cs typeface="Times New Roman" pitchFamily="18" charset="0"/>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61</a:t>
            </a:fld>
            <a:endParaRPr lang="zh-TW" altLang="en-US"/>
          </a:p>
        </p:txBody>
      </p:sp>
      <p:pic>
        <p:nvPicPr>
          <p:cNvPr id="109570" name="圖片 40"/>
          <p:cNvPicPr>
            <a:picLocks noChangeAspect="1" noChangeArrowheads="1"/>
          </p:cNvPicPr>
          <p:nvPr/>
        </p:nvPicPr>
        <p:blipFill>
          <a:blip r:embed="rId2" cstate="print"/>
          <a:srcRect/>
          <a:stretch>
            <a:fillRect/>
          </a:stretch>
        </p:blipFill>
        <p:spPr bwMode="auto">
          <a:xfrm>
            <a:off x="2099735" y="855133"/>
            <a:ext cx="6112933" cy="2911815"/>
          </a:xfrm>
          <a:prstGeom prst="rect">
            <a:avLst/>
          </a:prstGeom>
          <a:noFill/>
          <a:ln w="9525">
            <a:noFill/>
            <a:miter lim="800000"/>
            <a:headEnd/>
            <a:tailEnd/>
          </a:ln>
        </p:spPr>
      </p:pic>
      <p:pic>
        <p:nvPicPr>
          <p:cNvPr id="109571" name="圖片 52"/>
          <p:cNvPicPr>
            <a:picLocks noChangeAspect="1" noChangeArrowheads="1"/>
          </p:cNvPicPr>
          <p:nvPr/>
        </p:nvPicPr>
        <p:blipFill>
          <a:blip r:embed="rId3" cstate="print"/>
          <a:srcRect/>
          <a:stretch>
            <a:fillRect/>
          </a:stretch>
        </p:blipFill>
        <p:spPr bwMode="auto">
          <a:xfrm>
            <a:off x="2226733" y="3855147"/>
            <a:ext cx="5960534" cy="2850453"/>
          </a:xfrm>
          <a:prstGeom prst="rect">
            <a:avLst/>
          </a:prstGeom>
          <a:noFill/>
          <a:ln w="9525">
            <a:noFill/>
            <a:miter lim="800000"/>
            <a:headEnd/>
            <a:tailEnd/>
          </a:ln>
        </p:spPr>
      </p:pic>
      <p:sp>
        <p:nvSpPr>
          <p:cNvPr id="8" name="矩形 7"/>
          <p:cNvSpPr/>
          <p:nvPr/>
        </p:nvSpPr>
        <p:spPr>
          <a:xfrm>
            <a:off x="242558" y="218153"/>
            <a:ext cx="7039171" cy="461665"/>
          </a:xfrm>
          <a:prstGeom prst="rect">
            <a:avLst/>
          </a:prstGeom>
        </p:spPr>
        <p:txBody>
          <a:bodyPr wrap="none">
            <a:spAutoFit/>
          </a:bodyPr>
          <a:lstStyle/>
          <a:p>
            <a:r>
              <a:rPr lang="en-US" altLang="zh-TW" sz="2400" b="1" dirty="0" smtClean="0">
                <a:solidFill>
                  <a:srgbClr val="FF0000"/>
                </a:solidFill>
                <a:latin typeface="Times New Roman" pitchFamily="18" charset="0"/>
                <a:ea typeface="標楷體" pitchFamily="65" charset="-120"/>
                <a:cs typeface="Times New Roman" pitchFamily="18" charset="0"/>
              </a:rPr>
              <a:t>Simulation Results (Control Circuit with </a:t>
            </a:r>
            <a:r>
              <a:rPr lang="en-US" altLang="zh-TW" sz="2400" b="1" dirty="0" err="1" smtClean="0">
                <a:solidFill>
                  <a:srgbClr val="FF0000"/>
                </a:solidFill>
                <a:latin typeface="Times New Roman" pitchFamily="18" charset="0"/>
                <a:ea typeface="標楷體" pitchFamily="65" charset="-120"/>
                <a:cs typeface="Times New Roman" pitchFamily="18" charset="0"/>
              </a:rPr>
              <a:t>SimCoder</a:t>
            </a:r>
            <a:r>
              <a:rPr lang="en-US" altLang="zh-TW" sz="2400" b="1" dirty="0" smtClean="0">
                <a:solidFill>
                  <a:srgbClr val="FF0000"/>
                </a:solidFill>
                <a:latin typeface="Times New Roman" pitchFamily="18" charset="0"/>
                <a:ea typeface="標楷體" pitchFamily="65" charset="-120"/>
                <a:cs typeface="Times New Roman" pitchFamily="18" charset="0"/>
              </a:rPr>
              <a:t>)</a:t>
            </a:r>
            <a:endParaRPr lang="zh-TW" altLang="en-US" sz="2400" b="1" dirty="0">
              <a:solidFill>
                <a:srgbClr val="FF0000"/>
              </a:solidFill>
              <a:latin typeface="Times New Roman" pitchFamily="18" charset="0"/>
              <a:ea typeface="標楷體" pitchFamily="65" charset="-120"/>
              <a:cs typeface="Times New Roman" pitchFamily="18" charset="0"/>
            </a:endParaRPr>
          </a:p>
        </p:txBody>
      </p:sp>
      <p:sp>
        <p:nvSpPr>
          <p:cNvPr id="9" name="文字方塊 8"/>
          <p:cNvSpPr txBox="1"/>
          <p:nvPr/>
        </p:nvSpPr>
        <p:spPr>
          <a:xfrm>
            <a:off x="-8466" y="2192868"/>
            <a:ext cx="2277226" cy="369332"/>
          </a:xfrm>
          <a:prstGeom prst="rect">
            <a:avLst/>
          </a:prstGeom>
          <a:noFill/>
        </p:spPr>
        <p:txBody>
          <a:bodyPr wrap="none" rtlCol="0">
            <a:spAutoFit/>
          </a:bodyPr>
          <a:lstStyle/>
          <a:p>
            <a:r>
              <a:rPr lang="en-US" altLang="zh-TW" b="1" dirty="0" smtClean="0">
                <a:solidFill>
                  <a:srgbClr val="0000FF"/>
                </a:solidFill>
                <a:latin typeface="Times New Roman" pitchFamily="18" charset="0"/>
                <a:ea typeface="標楷體" pitchFamily="65" charset="-120"/>
                <a:cs typeface="Times New Roman" pitchFamily="18" charset="0"/>
              </a:rPr>
              <a:t>Linear Load (R load)</a:t>
            </a:r>
            <a:endParaRPr lang="zh-TW" altLang="en-US" b="1" dirty="0">
              <a:solidFill>
                <a:srgbClr val="0000FF"/>
              </a:solidFill>
              <a:latin typeface="Times New Roman" pitchFamily="18" charset="0"/>
              <a:ea typeface="標楷體" pitchFamily="65" charset="-120"/>
              <a:cs typeface="Times New Roman" pitchFamily="18" charset="0"/>
            </a:endParaRPr>
          </a:p>
        </p:txBody>
      </p:sp>
      <p:sp>
        <p:nvSpPr>
          <p:cNvPr id="10" name="文字方塊 9"/>
          <p:cNvSpPr txBox="1"/>
          <p:nvPr/>
        </p:nvSpPr>
        <p:spPr>
          <a:xfrm>
            <a:off x="203200" y="4639736"/>
            <a:ext cx="2074335" cy="646331"/>
          </a:xfrm>
          <a:prstGeom prst="rect">
            <a:avLst/>
          </a:prstGeom>
          <a:noFill/>
        </p:spPr>
        <p:txBody>
          <a:bodyPr wrap="square" rtlCol="0">
            <a:spAutoFit/>
          </a:bodyPr>
          <a:lstStyle/>
          <a:p>
            <a:r>
              <a:rPr lang="en-US" altLang="zh-TW" b="1" dirty="0" smtClean="0">
                <a:solidFill>
                  <a:srgbClr val="0000FF"/>
                </a:solidFill>
                <a:latin typeface="Times New Roman" panose="02020603050405020304" pitchFamily="18" charset="0"/>
                <a:ea typeface="標楷體" pitchFamily="65" charset="-120"/>
                <a:cs typeface="Times New Roman" panose="02020603050405020304" pitchFamily="18" charset="0"/>
              </a:rPr>
              <a:t>Rectified Nonlinear Load</a:t>
            </a:r>
            <a:endParaRPr lang="zh-TW" altLang="en-US" b="1" dirty="0">
              <a:solidFill>
                <a:srgbClr val="0000FF"/>
              </a:solidFill>
              <a:latin typeface="Times New Roman" panose="02020603050405020304" pitchFamily="18" charset="0"/>
              <a:ea typeface="標楷體" pitchFamily="65" charset="-12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62</a:t>
            </a:fld>
            <a:endParaRPr lang="zh-TW" altLang="en-US"/>
          </a:p>
        </p:txBody>
      </p:sp>
      <p:grpSp>
        <p:nvGrpSpPr>
          <p:cNvPr id="20" name="Group 5"/>
          <p:cNvGrpSpPr>
            <a:grpSpLocks/>
          </p:cNvGrpSpPr>
          <p:nvPr/>
        </p:nvGrpSpPr>
        <p:grpSpPr bwMode="auto">
          <a:xfrm>
            <a:off x="745067" y="1989668"/>
            <a:ext cx="7210425" cy="3352800"/>
            <a:chOff x="384" y="1680"/>
            <a:chExt cx="4542" cy="2112"/>
          </a:xfrm>
        </p:grpSpPr>
        <p:pic>
          <p:nvPicPr>
            <p:cNvPr id="21" name="Picture 6" descr="PSW-80-135_Frond"/>
            <p:cNvPicPr>
              <a:picLocks noChangeAspect="1" noChangeArrowheads="1"/>
            </p:cNvPicPr>
            <p:nvPr/>
          </p:nvPicPr>
          <p:blipFill>
            <a:blip r:embed="rId2" cstate="print"/>
            <a:srcRect/>
            <a:stretch>
              <a:fillRect/>
            </a:stretch>
          </p:blipFill>
          <p:spPr bwMode="auto">
            <a:xfrm>
              <a:off x="384" y="2064"/>
              <a:ext cx="907" cy="1234"/>
            </a:xfrm>
            <a:prstGeom prst="rect">
              <a:avLst/>
            </a:prstGeom>
            <a:noFill/>
          </p:spPr>
        </p:pic>
        <p:pic>
          <p:nvPicPr>
            <p:cNvPr id="22" name="Picture 7" descr="Inverter"/>
            <p:cNvPicPr>
              <a:picLocks noChangeAspect="1" noChangeArrowheads="1"/>
            </p:cNvPicPr>
            <p:nvPr/>
          </p:nvPicPr>
          <p:blipFill>
            <a:blip r:embed="rId3" cstate="print"/>
            <a:srcRect/>
            <a:stretch>
              <a:fillRect/>
            </a:stretch>
          </p:blipFill>
          <p:spPr bwMode="auto">
            <a:xfrm>
              <a:off x="1968" y="2064"/>
              <a:ext cx="1134" cy="753"/>
            </a:xfrm>
            <a:prstGeom prst="rect">
              <a:avLst/>
            </a:prstGeom>
            <a:noFill/>
          </p:spPr>
        </p:pic>
        <p:pic>
          <p:nvPicPr>
            <p:cNvPr id="23" name="Picture 8" descr="GPL-100"/>
            <p:cNvPicPr>
              <a:picLocks noChangeAspect="1" noChangeArrowheads="1"/>
            </p:cNvPicPr>
            <p:nvPr/>
          </p:nvPicPr>
          <p:blipFill>
            <a:blip r:embed="rId4" cstate="print"/>
            <a:srcRect/>
            <a:stretch>
              <a:fillRect/>
            </a:stretch>
          </p:blipFill>
          <p:spPr bwMode="auto">
            <a:xfrm>
              <a:off x="3792" y="2832"/>
              <a:ext cx="1134" cy="753"/>
            </a:xfrm>
            <a:prstGeom prst="rect">
              <a:avLst/>
            </a:prstGeom>
            <a:noFill/>
          </p:spPr>
        </p:pic>
        <p:pic>
          <p:nvPicPr>
            <p:cNvPr id="24" name="Picture 9" descr="GPM-8212"/>
            <p:cNvPicPr>
              <a:picLocks noChangeAspect="1" noChangeArrowheads="1"/>
            </p:cNvPicPr>
            <p:nvPr/>
          </p:nvPicPr>
          <p:blipFill>
            <a:blip r:embed="rId5" cstate="print"/>
            <a:srcRect/>
            <a:stretch>
              <a:fillRect/>
            </a:stretch>
          </p:blipFill>
          <p:spPr bwMode="auto">
            <a:xfrm>
              <a:off x="3792" y="1872"/>
              <a:ext cx="1134" cy="771"/>
            </a:xfrm>
            <a:prstGeom prst="rect">
              <a:avLst/>
            </a:prstGeom>
            <a:noFill/>
          </p:spPr>
        </p:pic>
        <p:sp>
          <p:nvSpPr>
            <p:cNvPr id="25" name="Rectangle 10"/>
            <p:cNvSpPr>
              <a:spLocks noChangeArrowheads="1"/>
            </p:cNvSpPr>
            <p:nvPr/>
          </p:nvSpPr>
          <p:spPr bwMode="auto">
            <a:xfrm>
              <a:off x="576" y="1968"/>
              <a:ext cx="720" cy="192"/>
            </a:xfrm>
            <a:prstGeom prst="rect">
              <a:avLst/>
            </a:prstGeom>
            <a:noFill/>
            <a:ln w="9525">
              <a:solidFill>
                <a:srgbClr val="FF0000"/>
              </a:solidFill>
              <a:miter lim="800000"/>
              <a:headEnd/>
              <a:tailEnd/>
            </a:ln>
            <a:effectLst/>
          </p:spPr>
          <p:txBody>
            <a:bodyPr wrap="none" anchor="ctr"/>
            <a:lstStyle/>
            <a:p>
              <a:pPr algn="ctr"/>
              <a:r>
                <a:rPr lang="en-US" altLang="zh-TW" sz="1200"/>
                <a:t>PSW 250-4.5</a:t>
              </a:r>
            </a:p>
          </p:txBody>
        </p:sp>
        <p:sp>
          <p:nvSpPr>
            <p:cNvPr id="26" name="Rectangle 11"/>
            <p:cNvSpPr>
              <a:spLocks noChangeArrowheads="1"/>
            </p:cNvSpPr>
            <p:nvPr/>
          </p:nvSpPr>
          <p:spPr bwMode="auto">
            <a:xfrm>
              <a:off x="2256" y="1824"/>
              <a:ext cx="624" cy="192"/>
            </a:xfrm>
            <a:prstGeom prst="rect">
              <a:avLst/>
            </a:prstGeom>
            <a:noFill/>
            <a:ln w="9525">
              <a:solidFill>
                <a:srgbClr val="FF0000"/>
              </a:solidFill>
              <a:miter lim="800000"/>
              <a:headEnd/>
              <a:tailEnd/>
            </a:ln>
            <a:effectLst/>
          </p:spPr>
          <p:txBody>
            <a:bodyPr wrap="none" anchor="ctr"/>
            <a:lstStyle/>
            <a:p>
              <a:pPr algn="ctr"/>
              <a:r>
                <a:rPr lang="en-US" altLang="zh-TW" sz="1200"/>
                <a:t>Inverter</a:t>
              </a:r>
            </a:p>
          </p:txBody>
        </p:sp>
        <p:sp>
          <p:nvSpPr>
            <p:cNvPr id="27" name="Rectangle 12"/>
            <p:cNvSpPr>
              <a:spLocks noChangeArrowheads="1"/>
            </p:cNvSpPr>
            <p:nvPr/>
          </p:nvSpPr>
          <p:spPr bwMode="auto">
            <a:xfrm>
              <a:off x="4032" y="1680"/>
              <a:ext cx="624" cy="192"/>
            </a:xfrm>
            <a:prstGeom prst="rect">
              <a:avLst/>
            </a:prstGeom>
            <a:noFill/>
            <a:ln w="9525">
              <a:solidFill>
                <a:srgbClr val="FF0000"/>
              </a:solidFill>
              <a:miter lim="800000"/>
              <a:headEnd/>
              <a:tailEnd/>
            </a:ln>
            <a:effectLst/>
          </p:spPr>
          <p:txBody>
            <a:bodyPr wrap="none" anchor="ctr"/>
            <a:lstStyle/>
            <a:p>
              <a:pPr algn="ctr"/>
              <a:r>
                <a:rPr lang="en-US" altLang="zh-TW" sz="1200"/>
                <a:t>GPM-8212</a:t>
              </a:r>
            </a:p>
          </p:txBody>
        </p:sp>
        <p:sp>
          <p:nvSpPr>
            <p:cNvPr id="28" name="Rectangle 13"/>
            <p:cNvSpPr>
              <a:spLocks noChangeArrowheads="1"/>
            </p:cNvSpPr>
            <p:nvPr/>
          </p:nvSpPr>
          <p:spPr bwMode="auto">
            <a:xfrm>
              <a:off x="4080" y="3600"/>
              <a:ext cx="624" cy="192"/>
            </a:xfrm>
            <a:prstGeom prst="rect">
              <a:avLst/>
            </a:prstGeom>
            <a:noFill/>
            <a:ln w="9525">
              <a:solidFill>
                <a:srgbClr val="FF0000"/>
              </a:solidFill>
              <a:miter lim="800000"/>
              <a:headEnd/>
              <a:tailEnd/>
            </a:ln>
            <a:effectLst/>
          </p:spPr>
          <p:txBody>
            <a:bodyPr wrap="none" anchor="ctr"/>
            <a:lstStyle/>
            <a:p>
              <a:pPr algn="ctr"/>
              <a:r>
                <a:rPr lang="en-US" altLang="zh-TW" sz="1200"/>
                <a:t>GPL-100</a:t>
              </a:r>
            </a:p>
          </p:txBody>
        </p:sp>
        <p:sp>
          <p:nvSpPr>
            <p:cNvPr id="29" name="Line 14"/>
            <p:cNvSpPr>
              <a:spLocks noChangeShapeType="1"/>
            </p:cNvSpPr>
            <p:nvPr/>
          </p:nvSpPr>
          <p:spPr bwMode="auto">
            <a:xfrm>
              <a:off x="4320" y="2592"/>
              <a:ext cx="0" cy="240"/>
            </a:xfrm>
            <a:prstGeom prst="line">
              <a:avLst/>
            </a:prstGeom>
            <a:noFill/>
            <a:ln w="38100">
              <a:solidFill>
                <a:srgbClr val="FF0000"/>
              </a:solidFill>
              <a:round/>
              <a:headEnd/>
              <a:tailEnd/>
            </a:ln>
            <a:effectLst/>
          </p:spPr>
          <p:txBody>
            <a:bodyPr/>
            <a:lstStyle/>
            <a:p>
              <a:endParaRPr lang="zh-TW" altLang="en-US"/>
            </a:p>
          </p:txBody>
        </p:sp>
        <p:sp>
          <p:nvSpPr>
            <p:cNvPr id="30" name="Rectangle 15"/>
            <p:cNvSpPr>
              <a:spLocks noChangeArrowheads="1"/>
            </p:cNvSpPr>
            <p:nvPr/>
          </p:nvSpPr>
          <p:spPr bwMode="auto">
            <a:xfrm>
              <a:off x="1584" y="2256"/>
              <a:ext cx="384" cy="144"/>
            </a:xfrm>
            <a:prstGeom prst="rect">
              <a:avLst/>
            </a:prstGeom>
            <a:noFill/>
            <a:ln w="9525">
              <a:solidFill>
                <a:srgbClr val="0000FF"/>
              </a:solidFill>
              <a:miter lim="800000"/>
              <a:headEnd/>
              <a:tailEnd/>
            </a:ln>
            <a:effectLst/>
          </p:spPr>
          <p:txBody>
            <a:bodyPr wrap="none" anchor="ctr"/>
            <a:lstStyle/>
            <a:p>
              <a:pPr algn="ctr"/>
              <a:r>
                <a:rPr lang="en-US" altLang="zh-TW" sz="1200"/>
                <a:t>J1</a:t>
              </a:r>
            </a:p>
          </p:txBody>
        </p:sp>
        <p:sp>
          <p:nvSpPr>
            <p:cNvPr id="31" name="Rectangle 16"/>
            <p:cNvSpPr>
              <a:spLocks noChangeArrowheads="1"/>
            </p:cNvSpPr>
            <p:nvPr/>
          </p:nvSpPr>
          <p:spPr bwMode="auto">
            <a:xfrm>
              <a:off x="3120" y="2544"/>
              <a:ext cx="384" cy="144"/>
            </a:xfrm>
            <a:prstGeom prst="rect">
              <a:avLst/>
            </a:prstGeom>
            <a:noFill/>
            <a:ln w="9525">
              <a:solidFill>
                <a:srgbClr val="0000FF"/>
              </a:solidFill>
              <a:miter lim="800000"/>
              <a:headEnd/>
              <a:tailEnd/>
            </a:ln>
            <a:effectLst/>
          </p:spPr>
          <p:txBody>
            <a:bodyPr wrap="none" anchor="ctr"/>
            <a:lstStyle/>
            <a:p>
              <a:pPr algn="ctr"/>
              <a:r>
                <a:rPr lang="en-US" altLang="zh-TW" sz="1200"/>
                <a:t>J3</a:t>
              </a:r>
            </a:p>
          </p:txBody>
        </p:sp>
        <p:sp>
          <p:nvSpPr>
            <p:cNvPr id="32" name="Line 17"/>
            <p:cNvSpPr>
              <a:spLocks noChangeShapeType="1"/>
            </p:cNvSpPr>
            <p:nvPr/>
          </p:nvSpPr>
          <p:spPr bwMode="auto">
            <a:xfrm flipV="1">
              <a:off x="1104" y="2448"/>
              <a:ext cx="864" cy="240"/>
            </a:xfrm>
            <a:prstGeom prst="line">
              <a:avLst/>
            </a:prstGeom>
            <a:noFill/>
            <a:ln w="38100">
              <a:solidFill>
                <a:srgbClr val="FF0000"/>
              </a:solidFill>
              <a:round/>
              <a:headEnd/>
              <a:tailEnd/>
            </a:ln>
            <a:effectLst/>
          </p:spPr>
          <p:txBody>
            <a:bodyPr/>
            <a:lstStyle/>
            <a:p>
              <a:endParaRPr lang="zh-TW" altLang="en-US"/>
            </a:p>
          </p:txBody>
        </p:sp>
        <p:sp>
          <p:nvSpPr>
            <p:cNvPr id="33" name="Line 18"/>
            <p:cNvSpPr>
              <a:spLocks noChangeShapeType="1"/>
            </p:cNvSpPr>
            <p:nvPr/>
          </p:nvSpPr>
          <p:spPr bwMode="auto">
            <a:xfrm flipV="1">
              <a:off x="3168" y="2400"/>
              <a:ext cx="624" cy="96"/>
            </a:xfrm>
            <a:prstGeom prst="line">
              <a:avLst/>
            </a:prstGeom>
            <a:noFill/>
            <a:ln w="38100">
              <a:solidFill>
                <a:srgbClr val="FF0000"/>
              </a:solidFill>
              <a:round/>
              <a:headEnd/>
              <a:tailEnd/>
            </a:ln>
            <a:effectLst/>
          </p:spPr>
          <p:txBody>
            <a:bodyPr/>
            <a:lstStyle/>
            <a:p>
              <a:endParaRPr lang="zh-TW" altLang="en-US"/>
            </a:p>
          </p:txBody>
        </p:sp>
      </p:grpSp>
      <p:sp>
        <p:nvSpPr>
          <p:cNvPr id="34" name="文字方塊 33"/>
          <p:cNvSpPr txBox="1"/>
          <p:nvPr/>
        </p:nvSpPr>
        <p:spPr>
          <a:xfrm>
            <a:off x="812800" y="4605867"/>
            <a:ext cx="1851854" cy="646331"/>
          </a:xfrm>
          <a:prstGeom prst="rect">
            <a:avLst/>
          </a:prstGeom>
          <a:noFill/>
        </p:spPr>
        <p:txBody>
          <a:bodyPr wrap="none" rtlCol="0">
            <a:spAutoFit/>
          </a:bodyPr>
          <a:lstStyle/>
          <a:p>
            <a:pPr marL="342900" indent="-342900">
              <a:buFont typeface="Wingdings" panose="05000000000000000000" pitchFamily="2" charset="2"/>
              <a:buChar char="l"/>
            </a:pPr>
            <a:r>
              <a:rPr lang="en-US" altLang="zh-TW" b="1" dirty="0" smtClean="0">
                <a:solidFill>
                  <a:srgbClr val="0000FF"/>
                </a:solidFill>
                <a:latin typeface="Times New Roman" panose="02020603050405020304" pitchFamily="18" charset="0"/>
                <a:cs typeface="Times New Roman" panose="02020603050405020304" pitchFamily="18" charset="0"/>
              </a:rPr>
              <a:t>70V</a:t>
            </a:r>
          </a:p>
          <a:p>
            <a:pPr marL="342900" indent="-342900">
              <a:buFont typeface="Wingdings" panose="05000000000000000000" pitchFamily="2" charset="2"/>
              <a:buChar char="l"/>
            </a:pPr>
            <a:r>
              <a:rPr lang="en-US" altLang="zh-TW" b="1" dirty="0" smtClean="0">
                <a:solidFill>
                  <a:srgbClr val="0000FF"/>
                </a:solidFill>
                <a:latin typeface="Times New Roman" panose="02020603050405020304" pitchFamily="18" charset="0"/>
                <a:cs typeface="Times New Roman" panose="02020603050405020304" pitchFamily="18" charset="0"/>
              </a:rPr>
              <a:t>3A (CC level)</a:t>
            </a:r>
            <a:endParaRPr lang="zh-TW" altLang="en-US" b="1" dirty="0">
              <a:solidFill>
                <a:srgbClr val="0000FF"/>
              </a:solidFill>
              <a:latin typeface="Times New Roman" panose="02020603050405020304" pitchFamily="18" charset="0"/>
              <a:cs typeface="Times New Roman" panose="02020603050405020304" pitchFamily="18" charset="0"/>
            </a:endParaRPr>
          </a:p>
        </p:txBody>
      </p:sp>
      <p:sp>
        <p:nvSpPr>
          <p:cNvPr id="35" name="矩形 34"/>
          <p:cNvSpPr/>
          <p:nvPr/>
        </p:nvSpPr>
        <p:spPr>
          <a:xfrm>
            <a:off x="542204" y="543467"/>
            <a:ext cx="5700600" cy="461665"/>
          </a:xfrm>
          <a:prstGeom prst="rect">
            <a:avLst/>
          </a:prstGeom>
        </p:spPr>
        <p:txBody>
          <a:bodyPr wrap="none">
            <a:spAutoFit/>
          </a:bodyPr>
          <a:lstStyle/>
          <a:p>
            <a:pPr marL="342900" indent="-342900"/>
            <a:r>
              <a:rPr lang="en-US" altLang="zh-TW" sz="2400" b="1" dirty="0" smtClean="0">
                <a:solidFill>
                  <a:srgbClr val="FF0000"/>
                </a:solidFill>
                <a:latin typeface="Times New Roman" panose="02020603050405020304" pitchFamily="18" charset="0"/>
                <a:ea typeface="標楷體" pitchFamily="65" charset="-120"/>
                <a:cs typeface="Times New Roman" panose="02020603050405020304" pitchFamily="18" charset="0"/>
              </a:rPr>
              <a:t>Experiment Instrument Setup (PTS-1000)</a:t>
            </a:r>
            <a:endParaRPr lang="zh-TW" altLang="en-US" sz="2400" b="1" dirty="0">
              <a:solidFill>
                <a:srgbClr val="FF0000"/>
              </a:solidFill>
              <a:latin typeface="Times New Roman" panose="02020603050405020304" pitchFamily="18" charset="0"/>
              <a:ea typeface="標楷體" pitchFamily="65" charset="-12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63</a:t>
            </a:fld>
            <a:endParaRPr lang="zh-TW" altLang="en-US"/>
          </a:p>
        </p:txBody>
      </p:sp>
      <p:pic>
        <p:nvPicPr>
          <p:cNvPr id="2355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4852" y="1172840"/>
            <a:ext cx="6204462" cy="49480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文字方塊 4"/>
          <p:cNvSpPr txBox="1"/>
          <p:nvPr/>
        </p:nvSpPr>
        <p:spPr>
          <a:xfrm>
            <a:off x="470678" y="149635"/>
            <a:ext cx="4724307" cy="461665"/>
          </a:xfrm>
          <a:prstGeom prst="rect">
            <a:avLst/>
          </a:prstGeom>
          <a:noFill/>
        </p:spPr>
        <p:txBody>
          <a:bodyPr wrap="none" rtlCol="0">
            <a:spAutoFit/>
          </a:bodyPr>
          <a:lstStyle/>
          <a:p>
            <a:r>
              <a:rPr lang="en-US" altLang="zh-TW" sz="2400" b="1" dirty="0" smtClean="0">
                <a:solidFill>
                  <a:srgbClr val="FF0000"/>
                </a:solidFill>
                <a:latin typeface="Times New Roman" panose="02020603050405020304" pitchFamily="18" charset="0"/>
                <a:cs typeface="Times New Roman" panose="02020603050405020304" pitchFamily="18" charset="0"/>
              </a:rPr>
              <a:t>Measured Waveforms from RS232</a:t>
            </a:r>
            <a:endParaRPr lang="zh-TW" altLang="en-US" sz="2400" b="1" dirty="0">
              <a:solidFill>
                <a:srgbClr val="FF0000"/>
              </a:solidFill>
              <a:latin typeface="Times New Roman" panose="02020603050405020304" pitchFamily="18" charset="0"/>
              <a:cs typeface="Times New Roman" panose="02020603050405020304" pitchFamily="18" charset="0"/>
            </a:endParaRPr>
          </a:p>
        </p:txBody>
      </p:sp>
      <p:sp>
        <p:nvSpPr>
          <p:cNvPr id="6" name="文字方塊 5"/>
          <p:cNvSpPr txBox="1"/>
          <p:nvPr/>
        </p:nvSpPr>
        <p:spPr>
          <a:xfrm>
            <a:off x="961745" y="666102"/>
            <a:ext cx="3551485" cy="400110"/>
          </a:xfrm>
          <a:prstGeom prst="rect">
            <a:avLst/>
          </a:prstGeom>
          <a:noFill/>
        </p:spPr>
        <p:txBody>
          <a:bodyPr wrap="none" rtlCol="0">
            <a:spAutoFit/>
          </a:bodyPr>
          <a:lstStyle/>
          <a:p>
            <a:r>
              <a:rPr lang="en-US" altLang="zh-TW" sz="2000" b="1" dirty="0" smtClean="0">
                <a:solidFill>
                  <a:srgbClr val="0000FF"/>
                </a:solidFill>
                <a:latin typeface="Times New Roman" panose="02020603050405020304" pitchFamily="18" charset="0"/>
                <a:cs typeface="Times New Roman" panose="02020603050405020304" pitchFamily="18" charset="0"/>
              </a:rPr>
              <a:t>Resistive Load (123W, R=13</a:t>
            </a:r>
            <a:r>
              <a:rPr lang="en-US" altLang="zh-TW" sz="2000" b="1" dirty="0" smtClean="0">
                <a:solidFill>
                  <a:srgbClr val="0000FF"/>
                </a:solidFill>
                <a:latin typeface="Symbol" panose="05050102010706020507" pitchFamily="18" charset="2"/>
                <a:cs typeface="Times New Roman" panose="02020603050405020304" pitchFamily="18" charset="0"/>
              </a:rPr>
              <a:t>W</a:t>
            </a:r>
            <a:r>
              <a:rPr lang="en-US" altLang="zh-TW" sz="2000" b="1" dirty="0" smtClean="0">
                <a:solidFill>
                  <a:srgbClr val="0000FF"/>
                </a:solidFill>
                <a:latin typeface="Times New Roman" panose="02020603050405020304" pitchFamily="18" charset="0"/>
                <a:cs typeface="Times New Roman" panose="02020603050405020304" pitchFamily="18" charset="0"/>
              </a:rPr>
              <a:t>)</a:t>
            </a:r>
            <a:endParaRPr lang="zh-TW" altLang="en-US" sz="2000" b="1" dirty="0">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0305907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64</a:t>
            </a:fld>
            <a:endParaRPr lang="zh-TW" altLang="en-US"/>
          </a:p>
        </p:txBody>
      </p:sp>
      <p:pic>
        <p:nvPicPr>
          <p:cNvPr id="2365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7840" y="1252052"/>
            <a:ext cx="6215352" cy="49807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文字方塊 3"/>
          <p:cNvSpPr txBox="1"/>
          <p:nvPr/>
        </p:nvSpPr>
        <p:spPr>
          <a:xfrm>
            <a:off x="508000" y="270933"/>
            <a:ext cx="4724307" cy="461665"/>
          </a:xfrm>
          <a:prstGeom prst="rect">
            <a:avLst/>
          </a:prstGeom>
          <a:noFill/>
        </p:spPr>
        <p:txBody>
          <a:bodyPr wrap="none" rtlCol="0">
            <a:spAutoFit/>
          </a:bodyPr>
          <a:lstStyle/>
          <a:p>
            <a:r>
              <a:rPr lang="en-US" altLang="zh-TW" sz="2400" b="1" dirty="0" smtClean="0">
                <a:solidFill>
                  <a:srgbClr val="FF0000"/>
                </a:solidFill>
                <a:latin typeface="Times New Roman" panose="02020603050405020304" pitchFamily="18" charset="0"/>
                <a:cs typeface="Times New Roman" panose="02020603050405020304" pitchFamily="18" charset="0"/>
              </a:rPr>
              <a:t>Measured Waveforms from RS232</a:t>
            </a:r>
            <a:endParaRPr lang="zh-TW" altLang="en-US" sz="2400" b="1" dirty="0">
              <a:solidFill>
                <a:srgbClr val="FF0000"/>
              </a:solidFill>
              <a:latin typeface="Times New Roman" panose="02020603050405020304" pitchFamily="18" charset="0"/>
              <a:cs typeface="Times New Roman" panose="02020603050405020304" pitchFamily="18" charset="0"/>
            </a:endParaRPr>
          </a:p>
        </p:txBody>
      </p:sp>
      <p:sp>
        <p:nvSpPr>
          <p:cNvPr id="5" name="文字方塊 4"/>
          <p:cNvSpPr txBox="1"/>
          <p:nvPr/>
        </p:nvSpPr>
        <p:spPr>
          <a:xfrm>
            <a:off x="999067" y="787400"/>
            <a:ext cx="3551485" cy="400110"/>
          </a:xfrm>
          <a:prstGeom prst="rect">
            <a:avLst/>
          </a:prstGeom>
          <a:noFill/>
        </p:spPr>
        <p:txBody>
          <a:bodyPr wrap="none" rtlCol="0">
            <a:spAutoFit/>
          </a:bodyPr>
          <a:lstStyle/>
          <a:p>
            <a:r>
              <a:rPr lang="en-US" altLang="zh-TW" sz="2000" b="1" dirty="0" smtClean="0">
                <a:solidFill>
                  <a:srgbClr val="0000FF"/>
                </a:solidFill>
                <a:latin typeface="Times New Roman" panose="02020603050405020304" pitchFamily="18" charset="0"/>
                <a:cs typeface="Times New Roman" panose="02020603050405020304" pitchFamily="18" charset="0"/>
              </a:rPr>
              <a:t>Resistive Load (123W, R=13</a:t>
            </a:r>
            <a:r>
              <a:rPr lang="en-US" altLang="zh-TW" sz="2000" b="1" dirty="0" smtClean="0">
                <a:solidFill>
                  <a:srgbClr val="0000FF"/>
                </a:solidFill>
                <a:latin typeface="Symbol" panose="05050102010706020507" pitchFamily="18" charset="2"/>
                <a:cs typeface="Times New Roman" panose="02020603050405020304" pitchFamily="18" charset="0"/>
              </a:rPr>
              <a:t>W</a:t>
            </a:r>
            <a:r>
              <a:rPr lang="en-US" altLang="zh-TW" sz="2000" b="1" dirty="0" smtClean="0">
                <a:solidFill>
                  <a:srgbClr val="0000FF"/>
                </a:solidFill>
                <a:latin typeface="Times New Roman" panose="02020603050405020304" pitchFamily="18" charset="0"/>
                <a:cs typeface="Times New Roman" panose="02020603050405020304" pitchFamily="18" charset="0"/>
              </a:rPr>
              <a:t>)</a:t>
            </a:r>
            <a:endParaRPr lang="zh-TW" altLang="en-US" sz="2000" b="1" dirty="0">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238193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65</a:t>
            </a:fld>
            <a:endParaRPr lang="zh-TW" altLang="en-US"/>
          </a:p>
        </p:txBody>
      </p:sp>
      <p:pic>
        <p:nvPicPr>
          <p:cNvPr id="2375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5008" y="1224062"/>
            <a:ext cx="6532960" cy="52233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文字方塊 3"/>
          <p:cNvSpPr txBox="1"/>
          <p:nvPr/>
        </p:nvSpPr>
        <p:spPr>
          <a:xfrm>
            <a:off x="508000" y="270933"/>
            <a:ext cx="4724307" cy="461665"/>
          </a:xfrm>
          <a:prstGeom prst="rect">
            <a:avLst/>
          </a:prstGeom>
          <a:noFill/>
        </p:spPr>
        <p:txBody>
          <a:bodyPr wrap="none" rtlCol="0">
            <a:spAutoFit/>
          </a:bodyPr>
          <a:lstStyle/>
          <a:p>
            <a:r>
              <a:rPr lang="en-US" altLang="zh-TW" sz="2400" b="1" dirty="0" smtClean="0">
                <a:solidFill>
                  <a:srgbClr val="FF0000"/>
                </a:solidFill>
                <a:latin typeface="Times New Roman" panose="02020603050405020304" pitchFamily="18" charset="0"/>
                <a:cs typeface="Times New Roman" panose="02020603050405020304" pitchFamily="18" charset="0"/>
              </a:rPr>
              <a:t>Measured Waveforms from RS232</a:t>
            </a:r>
            <a:endParaRPr lang="zh-TW" altLang="en-US" sz="2400" b="1" dirty="0">
              <a:solidFill>
                <a:srgbClr val="FF0000"/>
              </a:solidFill>
              <a:latin typeface="Times New Roman" panose="02020603050405020304" pitchFamily="18" charset="0"/>
              <a:cs typeface="Times New Roman" panose="02020603050405020304" pitchFamily="18" charset="0"/>
            </a:endParaRPr>
          </a:p>
        </p:txBody>
      </p:sp>
      <p:sp>
        <p:nvSpPr>
          <p:cNvPr id="5" name="文字方塊 4"/>
          <p:cNvSpPr txBox="1"/>
          <p:nvPr/>
        </p:nvSpPr>
        <p:spPr>
          <a:xfrm>
            <a:off x="999067" y="787400"/>
            <a:ext cx="3551485" cy="400110"/>
          </a:xfrm>
          <a:prstGeom prst="rect">
            <a:avLst/>
          </a:prstGeom>
          <a:noFill/>
        </p:spPr>
        <p:txBody>
          <a:bodyPr wrap="none" rtlCol="0">
            <a:spAutoFit/>
          </a:bodyPr>
          <a:lstStyle/>
          <a:p>
            <a:r>
              <a:rPr lang="en-US" altLang="zh-TW" sz="2000" b="1" dirty="0" smtClean="0">
                <a:solidFill>
                  <a:srgbClr val="0000FF"/>
                </a:solidFill>
                <a:latin typeface="Times New Roman" panose="02020603050405020304" pitchFamily="18" charset="0"/>
                <a:cs typeface="Times New Roman" panose="02020603050405020304" pitchFamily="18" charset="0"/>
              </a:rPr>
              <a:t>Resistive Load (123W, R=13</a:t>
            </a:r>
            <a:r>
              <a:rPr lang="en-US" altLang="zh-TW" sz="2000" b="1" dirty="0" smtClean="0">
                <a:solidFill>
                  <a:srgbClr val="0000FF"/>
                </a:solidFill>
                <a:latin typeface="Symbol" panose="05050102010706020507" pitchFamily="18" charset="2"/>
                <a:cs typeface="Times New Roman" panose="02020603050405020304" pitchFamily="18" charset="0"/>
              </a:rPr>
              <a:t>W</a:t>
            </a:r>
            <a:r>
              <a:rPr lang="en-US" altLang="zh-TW" sz="2000" b="1" dirty="0" smtClean="0">
                <a:solidFill>
                  <a:srgbClr val="0000FF"/>
                </a:solidFill>
                <a:latin typeface="Times New Roman" panose="02020603050405020304" pitchFamily="18" charset="0"/>
                <a:cs typeface="Times New Roman" panose="02020603050405020304" pitchFamily="18" charset="0"/>
              </a:rPr>
              <a:t>)</a:t>
            </a:r>
            <a:endParaRPr lang="zh-TW" altLang="en-US" sz="2000" b="1" dirty="0">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0149167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66</a:t>
            </a:fld>
            <a:endParaRPr lang="zh-TW" altLang="en-US"/>
          </a:p>
        </p:txBody>
      </p:sp>
      <p:pic>
        <p:nvPicPr>
          <p:cNvPr id="3" name="圖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0345" y="1346300"/>
            <a:ext cx="6730007" cy="5047505"/>
          </a:xfrm>
          <a:prstGeom prst="rect">
            <a:avLst/>
          </a:prstGeom>
        </p:spPr>
      </p:pic>
      <p:sp>
        <p:nvSpPr>
          <p:cNvPr id="4" name="文字方塊 3"/>
          <p:cNvSpPr txBox="1"/>
          <p:nvPr/>
        </p:nvSpPr>
        <p:spPr>
          <a:xfrm>
            <a:off x="508000" y="270933"/>
            <a:ext cx="5296386" cy="461665"/>
          </a:xfrm>
          <a:prstGeom prst="rect">
            <a:avLst/>
          </a:prstGeom>
          <a:noFill/>
        </p:spPr>
        <p:txBody>
          <a:bodyPr wrap="none" rtlCol="0">
            <a:spAutoFit/>
          </a:bodyPr>
          <a:lstStyle/>
          <a:p>
            <a:r>
              <a:rPr lang="en-US" altLang="zh-TW" sz="2400" b="1" dirty="0" smtClean="0">
                <a:solidFill>
                  <a:srgbClr val="FF0000"/>
                </a:solidFill>
                <a:latin typeface="Times New Roman" panose="02020603050405020304" pitchFamily="18" charset="0"/>
                <a:cs typeface="Times New Roman" panose="02020603050405020304" pitchFamily="18" charset="0"/>
              </a:rPr>
              <a:t>Measured Waveforms from Test Points</a:t>
            </a:r>
            <a:endParaRPr lang="zh-TW" altLang="en-US" sz="2400" b="1" dirty="0">
              <a:solidFill>
                <a:srgbClr val="FF0000"/>
              </a:solidFill>
              <a:latin typeface="Times New Roman" panose="02020603050405020304" pitchFamily="18" charset="0"/>
              <a:cs typeface="Times New Roman" panose="02020603050405020304" pitchFamily="18" charset="0"/>
            </a:endParaRPr>
          </a:p>
        </p:txBody>
      </p:sp>
      <p:sp>
        <p:nvSpPr>
          <p:cNvPr id="5" name="文字方塊 4"/>
          <p:cNvSpPr txBox="1"/>
          <p:nvPr/>
        </p:nvSpPr>
        <p:spPr>
          <a:xfrm>
            <a:off x="999067" y="787400"/>
            <a:ext cx="3551485" cy="400110"/>
          </a:xfrm>
          <a:prstGeom prst="rect">
            <a:avLst/>
          </a:prstGeom>
          <a:noFill/>
        </p:spPr>
        <p:txBody>
          <a:bodyPr wrap="none" rtlCol="0">
            <a:spAutoFit/>
          </a:bodyPr>
          <a:lstStyle/>
          <a:p>
            <a:r>
              <a:rPr lang="en-US" altLang="zh-TW" sz="2000" b="1" dirty="0" smtClean="0">
                <a:solidFill>
                  <a:srgbClr val="0000FF"/>
                </a:solidFill>
                <a:latin typeface="Times New Roman" panose="02020603050405020304" pitchFamily="18" charset="0"/>
                <a:cs typeface="Times New Roman" panose="02020603050405020304" pitchFamily="18" charset="0"/>
              </a:rPr>
              <a:t>Resistive Load (123W, R=13</a:t>
            </a:r>
            <a:r>
              <a:rPr lang="en-US" altLang="zh-TW" sz="2000" b="1" dirty="0" smtClean="0">
                <a:solidFill>
                  <a:srgbClr val="0000FF"/>
                </a:solidFill>
                <a:latin typeface="Symbol" panose="05050102010706020507" pitchFamily="18" charset="2"/>
                <a:cs typeface="Times New Roman" panose="02020603050405020304" pitchFamily="18" charset="0"/>
              </a:rPr>
              <a:t>W</a:t>
            </a:r>
            <a:r>
              <a:rPr lang="en-US" altLang="zh-TW" sz="2000" b="1" dirty="0" smtClean="0">
                <a:solidFill>
                  <a:srgbClr val="0000FF"/>
                </a:solidFill>
                <a:latin typeface="Times New Roman" panose="02020603050405020304" pitchFamily="18" charset="0"/>
                <a:cs typeface="Times New Roman" panose="02020603050405020304" pitchFamily="18" charset="0"/>
              </a:rPr>
              <a:t>)</a:t>
            </a:r>
            <a:endParaRPr lang="zh-TW" altLang="en-US" sz="2000" b="1" dirty="0">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25771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67</a:t>
            </a:fld>
            <a:endParaRPr lang="zh-TW" altLang="en-US"/>
          </a:p>
        </p:txBody>
      </p:sp>
      <p:pic>
        <p:nvPicPr>
          <p:cNvPr id="2334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5677" y="1266342"/>
            <a:ext cx="6271532" cy="49929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文字方塊 3"/>
          <p:cNvSpPr txBox="1"/>
          <p:nvPr/>
        </p:nvSpPr>
        <p:spPr>
          <a:xfrm>
            <a:off x="793622" y="613746"/>
            <a:ext cx="3941015" cy="400110"/>
          </a:xfrm>
          <a:prstGeom prst="rect">
            <a:avLst/>
          </a:prstGeom>
          <a:noFill/>
        </p:spPr>
        <p:txBody>
          <a:bodyPr wrap="none" rtlCol="0">
            <a:spAutoFit/>
          </a:bodyPr>
          <a:lstStyle/>
          <a:p>
            <a:r>
              <a:rPr lang="en-US" altLang="zh-TW" sz="2000" b="1" dirty="0" smtClean="0">
                <a:solidFill>
                  <a:srgbClr val="0000FF"/>
                </a:solidFill>
                <a:latin typeface="Times New Roman" panose="02020603050405020304" pitchFamily="18" charset="0"/>
                <a:cs typeface="Times New Roman" panose="02020603050405020304" pitchFamily="18" charset="0"/>
              </a:rPr>
              <a:t>Rectified Load (C=330uF, R=42</a:t>
            </a:r>
            <a:r>
              <a:rPr lang="en-US" altLang="zh-TW" sz="2000" b="1" dirty="0" smtClean="0">
                <a:solidFill>
                  <a:srgbClr val="0000FF"/>
                </a:solidFill>
                <a:latin typeface="Symbol" panose="05050102010706020507" pitchFamily="18" charset="2"/>
                <a:cs typeface="Times New Roman" panose="02020603050405020304" pitchFamily="18" charset="0"/>
              </a:rPr>
              <a:t>W</a:t>
            </a:r>
            <a:r>
              <a:rPr lang="en-US" altLang="zh-TW" sz="2000" b="1" dirty="0" smtClean="0">
                <a:solidFill>
                  <a:srgbClr val="0000FF"/>
                </a:solidFill>
                <a:latin typeface="Times New Roman" panose="02020603050405020304" pitchFamily="18" charset="0"/>
                <a:cs typeface="Times New Roman" panose="02020603050405020304" pitchFamily="18" charset="0"/>
              </a:rPr>
              <a:t>)</a:t>
            </a:r>
            <a:endParaRPr lang="zh-TW" altLang="en-US" sz="2000" b="1" dirty="0">
              <a:solidFill>
                <a:srgbClr val="0000FF"/>
              </a:solidFill>
              <a:latin typeface="Times New Roman" panose="02020603050405020304" pitchFamily="18" charset="0"/>
              <a:cs typeface="Times New Roman" panose="02020603050405020304" pitchFamily="18" charset="0"/>
            </a:endParaRPr>
          </a:p>
        </p:txBody>
      </p:sp>
      <p:sp>
        <p:nvSpPr>
          <p:cNvPr id="5" name="文字方塊 4"/>
          <p:cNvSpPr txBox="1"/>
          <p:nvPr/>
        </p:nvSpPr>
        <p:spPr>
          <a:xfrm>
            <a:off x="386702" y="158965"/>
            <a:ext cx="4724307" cy="461665"/>
          </a:xfrm>
          <a:prstGeom prst="rect">
            <a:avLst/>
          </a:prstGeom>
          <a:noFill/>
        </p:spPr>
        <p:txBody>
          <a:bodyPr wrap="none" rtlCol="0">
            <a:spAutoFit/>
          </a:bodyPr>
          <a:lstStyle/>
          <a:p>
            <a:r>
              <a:rPr lang="en-US" altLang="zh-TW" sz="2400" b="1" dirty="0" smtClean="0">
                <a:solidFill>
                  <a:srgbClr val="FF0000"/>
                </a:solidFill>
                <a:latin typeface="Times New Roman" panose="02020603050405020304" pitchFamily="18" charset="0"/>
                <a:cs typeface="Times New Roman" panose="02020603050405020304" pitchFamily="18" charset="0"/>
              </a:rPr>
              <a:t>Measured Waveforms from RS232</a:t>
            </a:r>
            <a:endParaRPr lang="zh-TW" altLang="en-US" sz="24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1156198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68</a:t>
            </a:fld>
            <a:endParaRPr lang="zh-TW" altLang="en-US"/>
          </a:p>
        </p:txBody>
      </p:sp>
      <p:pic>
        <p:nvPicPr>
          <p:cNvPr id="2344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8034" y="1007706"/>
            <a:ext cx="6448424" cy="51720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文字方塊 3"/>
          <p:cNvSpPr txBox="1"/>
          <p:nvPr/>
        </p:nvSpPr>
        <p:spPr>
          <a:xfrm>
            <a:off x="793622" y="613746"/>
            <a:ext cx="3941015" cy="400110"/>
          </a:xfrm>
          <a:prstGeom prst="rect">
            <a:avLst/>
          </a:prstGeom>
          <a:noFill/>
        </p:spPr>
        <p:txBody>
          <a:bodyPr wrap="none" rtlCol="0">
            <a:spAutoFit/>
          </a:bodyPr>
          <a:lstStyle/>
          <a:p>
            <a:r>
              <a:rPr lang="en-US" altLang="zh-TW" sz="2000" b="1" dirty="0" smtClean="0">
                <a:solidFill>
                  <a:srgbClr val="0000FF"/>
                </a:solidFill>
                <a:latin typeface="Times New Roman" panose="02020603050405020304" pitchFamily="18" charset="0"/>
                <a:cs typeface="Times New Roman" panose="02020603050405020304" pitchFamily="18" charset="0"/>
              </a:rPr>
              <a:t>Rectified Load (C=330uF, R=42</a:t>
            </a:r>
            <a:r>
              <a:rPr lang="en-US" altLang="zh-TW" sz="2000" b="1" dirty="0" smtClean="0">
                <a:solidFill>
                  <a:srgbClr val="0000FF"/>
                </a:solidFill>
                <a:latin typeface="Symbol" panose="05050102010706020507" pitchFamily="18" charset="2"/>
                <a:cs typeface="Times New Roman" panose="02020603050405020304" pitchFamily="18" charset="0"/>
              </a:rPr>
              <a:t>W</a:t>
            </a:r>
            <a:r>
              <a:rPr lang="en-US" altLang="zh-TW" sz="2000" b="1" dirty="0" smtClean="0">
                <a:solidFill>
                  <a:srgbClr val="0000FF"/>
                </a:solidFill>
                <a:latin typeface="Times New Roman" panose="02020603050405020304" pitchFamily="18" charset="0"/>
                <a:cs typeface="Times New Roman" panose="02020603050405020304" pitchFamily="18" charset="0"/>
              </a:rPr>
              <a:t>)</a:t>
            </a:r>
            <a:endParaRPr lang="zh-TW" altLang="en-US" sz="2000" b="1" dirty="0">
              <a:solidFill>
                <a:srgbClr val="0000FF"/>
              </a:solidFill>
              <a:latin typeface="Times New Roman" panose="02020603050405020304" pitchFamily="18" charset="0"/>
              <a:cs typeface="Times New Roman" panose="02020603050405020304" pitchFamily="18" charset="0"/>
            </a:endParaRPr>
          </a:p>
        </p:txBody>
      </p:sp>
      <p:sp>
        <p:nvSpPr>
          <p:cNvPr id="5" name="文字方塊 4"/>
          <p:cNvSpPr txBox="1"/>
          <p:nvPr/>
        </p:nvSpPr>
        <p:spPr>
          <a:xfrm>
            <a:off x="386702" y="158965"/>
            <a:ext cx="4724307" cy="461665"/>
          </a:xfrm>
          <a:prstGeom prst="rect">
            <a:avLst/>
          </a:prstGeom>
          <a:noFill/>
        </p:spPr>
        <p:txBody>
          <a:bodyPr wrap="none" rtlCol="0">
            <a:spAutoFit/>
          </a:bodyPr>
          <a:lstStyle/>
          <a:p>
            <a:r>
              <a:rPr lang="en-US" altLang="zh-TW" sz="2400" b="1" dirty="0" smtClean="0">
                <a:solidFill>
                  <a:srgbClr val="FF0000"/>
                </a:solidFill>
                <a:latin typeface="Times New Roman" panose="02020603050405020304" pitchFamily="18" charset="0"/>
                <a:cs typeface="Times New Roman" panose="02020603050405020304" pitchFamily="18" charset="0"/>
              </a:rPr>
              <a:t>Measured Waveforms from RS232</a:t>
            </a:r>
            <a:endParaRPr lang="zh-TW" altLang="en-US" sz="24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3393576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69</a:t>
            </a:fld>
            <a:endParaRPr lang="zh-TW" altLang="en-US"/>
          </a:p>
        </p:txBody>
      </p:sp>
      <p:pic>
        <p:nvPicPr>
          <p:cNvPr id="2324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6264" y="1182364"/>
            <a:ext cx="6252872" cy="49780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文字方塊 3"/>
          <p:cNvSpPr txBox="1"/>
          <p:nvPr/>
        </p:nvSpPr>
        <p:spPr>
          <a:xfrm>
            <a:off x="793622" y="613746"/>
            <a:ext cx="3941015" cy="400110"/>
          </a:xfrm>
          <a:prstGeom prst="rect">
            <a:avLst/>
          </a:prstGeom>
          <a:noFill/>
        </p:spPr>
        <p:txBody>
          <a:bodyPr wrap="none" rtlCol="0">
            <a:spAutoFit/>
          </a:bodyPr>
          <a:lstStyle/>
          <a:p>
            <a:r>
              <a:rPr lang="en-US" altLang="zh-TW" sz="2000" b="1" dirty="0" smtClean="0">
                <a:solidFill>
                  <a:srgbClr val="0000FF"/>
                </a:solidFill>
                <a:latin typeface="Times New Roman" panose="02020603050405020304" pitchFamily="18" charset="0"/>
                <a:cs typeface="Times New Roman" panose="02020603050405020304" pitchFamily="18" charset="0"/>
              </a:rPr>
              <a:t>Rectified Load (C=330uF, R=42</a:t>
            </a:r>
            <a:r>
              <a:rPr lang="en-US" altLang="zh-TW" sz="2000" b="1" dirty="0" smtClean="0">
                <a:solidFill>
                  <a:srgbClr val="0000FF"/>
                </a:solidFill>
                <a:latin typeface="Symbol" panose="05050102010706020507" pitchFamily="18" charset="2"/>
                <a:cs typeface="Times New Roman" panose="02020603050405020304" pitchFamily="18" charset="0"/>
              </a:rPr>
              <a:t>W</a:t>
            </a:r>
            <a:r>
              <a:rPr lang="en-US" altLang="zh-TW" sz="2000" b="1" dirty="0" smtClean="0">
                <a:solidFill>
                  <a:srgbClr val="0000FF"/>
                </a:solidFill>
                <a:latin typeface="Times New Roman" panose="02020603050405020304" pitchFamily="18" charset="0"/>
                <a:cs typeface="Times New Roman" panose="02020603050405020304" pitchFamily="18" charset="0"/>
              </a:rPr>
              <a:t>)</a:t>
            </a:r>
            <a:endParaRPr lang="zh-TW" altLang="en-US" sz="2000" b="1" dirty="0">
              <a:solidFill>
                <a:srgbClr val="0000FF"/>
              </a:solidFill>
              <a:latin typeface="Times New Roman" panose="02020603050405020304" pitchFamily="18" charset="0"/>
              <a:cs typeface="Times New Roman" panose="02020603050405020304" pitchFamily="18" charset="0"/>
            </a:endParaRPr>
          </a:p>
        </p:txBody>
      </p:sp>
      <p:sp>
        <p:nvSpPr>
          <p:cNvPr id="5" name="文字方塊 4"/>
          <p:cNvSpPr txBox="1"/>
          <p:nvPr/>
        </p:nvSpPr>
        <p:spPr>
          <a:xfrm>
            <a:off x="386702" y="158965"/>
            <a:ext cx="4724307" cy="461665"/>
          </a:xfrm>
          <a:prstGeom prst="rect">
            <a:avLst/>
          </a:prstGeom>
          <a:noFill/>
        </p:spPr>
        <p:txBody>
          <a:bodyPr wrap="none" rtlCol="0">
            <a:spAutoFit/>
          </a:bodyPr>
          <a:lstStyle/>
          <a:p>
            <a:r>
              <a:rPr lang="en-US" altLang="zh-TW" sz="2400" b="1" dirty="0" smtClean="0">
                <a:solidFill>
                  <a:srgbClr val="FF0000"/>
                </a:solidFill>
                <a:latin typeface="Times New Roman" panose="02020603050405020304" pitchFamily="18" charset="0"/>
                <a:cs typeface="Times New Roman" panose="02020603050405020304" pitchFamily="18" charset="0"/>
              </a:rPr>
              <a:t>Measured Waveforms from RS232</a:t>
            </a:r>
            <a:endParaRPr lang="zh-TW" altLang="en-US" sz="24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086871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7</a:t>
            </a:fld>
            <a:endParaRPr lang="zh-TW" altLang="en-US"/>
          </a:p>
        </p:txBody>
      </p:sp>
      <p:pic>
        <p:nvPicPr>
          <p:cNvPr id="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22838"/>
            <a:ext cx="4468283" cy="3097230"/>
          </a:xfrm>
          <a:prstGeom prst="rect">
            <a:avLst/>
          </a:prstGeom>
          <a:noFill/>
          <a:ln w="19050">
            <a:noFill/>
            <a:miter lim="800000"/>
            <a:headEnd/>
            <a:tailEnd/>
          </a:ln>
          <a:extLst>
            <a:ext uri="{909E8E84-426E-40DD-AFC4-6F175D3DCCD1}">
              <a14:hiddenFill xmlns:a14="http://schemas.microsoft.com/office/drawing/2010/main">
                <a:solidFill>
                  <a:schemeClr val="accent1"/>
                </a:solidFill>
              </a14:hiddenFill>
            </a:ext>
          </a:extLst>
        </p:spPr>
      </p:pic>
      <p:sp>
        <p:nvSpPr>
          <p:cNvPr id="4" name="矩形 3"/>
          <p:cNvSpPr/>
          <p:nvPr/>
        </p:nvSpPr>
        <p:spPr>
          <a:xfrm>
            <a:off x="4656666" y="529316"/>
            <a:ext cx="4572000" cy="6070893"/>
          </a:xfrm>
          <a:prstGeom prst="rect">
            <a:avLst/>
          </a:prstGeom>
        </p:spPr>
        <p:txBody>
          <a:bodyPr>
            <a:spAutoFit/>
          </a:bodyPr>
          <a:lstStyle/>
          <a:p>
            <a:r>
              <a:rPr lang="en-US" altLang="zh-TW" sz="1050" dirty="0" smtClean="0">
                <a:latin typeface="Times New Roman" panose="02020603050405020304" pitchFamily="18" charset="0"/>
                <a:cs typeface="Times New Roman" panose="02020603050405020304" pitchFamily="18" charset="0"/>
              </a:rPr>
              <a:t>#</a:t>
            </a:r>
            <a:r>
              <a:rPr lang="en-US" altLang="zh-TW" sz="1050" dirty="0">
                <a:latin typeface="Times New Roman" panose="02020603050405020304" pitchFamily="18" charset="0"/>
                <a:cs typeface="Times New Roman" panose="02020603050405020304" pitchFamily="18" charset="0"/>
              </a:rPr>
              <a:t>include&lt;</a:t>
            </a:r>
            <a:r>
              <a:rPr lang="en-US" altLang="zh-TW" sz="1050" dirty="0" err="1">
                <a:latin typeface="Times New Roman" panose="02020603050405020304" pitchFamily="18" charset="0"/>
                <a:cs typeface="Times New Roman" panose="02020603050405020304" pitchFamily="18" charset="0"/>
              </a:rPr>
              <a:t>math.h</a:t>
            </a:r>
            <a:r>
              <a:rPr lang="en-US" altLang="zh-TW" sz="1050" dirty="0">
                <a:latin typeface="Times New Roman" panose="02020603050405020304" pitchFamily="18" charset="0"/>
                <a:cs typeface="Times New Roman" panose="02020603050405020304" pitchFamily="18" charset="0"/>
              </a:rPr>
              <a:t>&gt;</a:t>
            </a:r>
            <a:br>
              <a:rPr lang="en-US" altLang="zh-TW" sz="1050" dirty="0">
                <a:latin typeface="Times New Roman" panose="02020603050405020304" pitchFamily="18" charset="0"/>
                <a:cs typeface="Times New Roman" panose="02020603050405020304" pitchFamily="18" charset="0"/>
              </a:rPr>
            </a:br>
            <a:r>
              <a:rPr lang="en-US" altLang="zh-TW" sz="1050" dirty="0">
                <a:latin typeface="Times New Roman" panose="02020603050405020304" pitchFamily="18" charset="0"/>
                <a:cs typeface="Times New Roman" panose="02020603050405020304" pitchFamily="18" charset="0"/>
              </a:rPr>
              <a:t>#</a:t>
            </a:r>
            <a:r>
              <a:rPr lang="en-US" altLang="zh-TW" sz="1050" dirty="0" err="1">
                <a:latin typeface="Times New Roman" panose="02020603050405020304" pitchFamily="18" charset="0"/>
                <a:cs typeface="Times New Roman" panose="02020603050405020304" pitchFamily="18" charset="0"/>
              </a:rPr>
              <a:t>include"PS_bios.h</a:t>
            </a:r>
            <a:r>
              <a:rPr lang="en-US" altLang="zh-TW" sz="1050" dirty="0">
                <a:latin typeface="Times New Roman" panose="02020603050405020304" pitchFamily="18" charset="0"/>
                <a:cs typeface="Times New Roman" panose="02020603050405020304" pitchFamily="18" charset="0"/>
              </a:rPr>
              <a:t>"</a:t>
            </a:r>
            <a:br>
              <a:rPr lang="en-US" altLang="zh-TW" sz="1050" dirty="0">
                <a:latin typeface="Times New Roman" panose="02020603050405020304" pitchFamily="18" charset="0"/>
                <a:cs typeface="Times New Roman" panose="02020603050405020304" pitchFamily="18" charset="0"/>
              </a:rPr>
            </a:br>
            <a:r>
              <a:rPr lang="en-US" altLang="zh-TW" sz="1050" dirty="0" err="1">
                <a:latin typeface="Times New Roman" panose="02020603050405020304" pitchFamily="18" charset="0"/>
                <a:cs typeface="Times New Roman" panose="02020603050405020304" pitchFamily="18" charset="0"/>
              </a:rPr>
              <a:t>typedef</a:t>
            </a:r>
            <a:r>
              <a:rPr lang="en-US" altLang="zh-TW" sz="1050" dirty="0">
                <a:latin typeface="Times New Roman" panose="02020603050405020304" pitchFamily="18" charset="0"/>
                <a:cs typeface="Times New Roman" panose="02020603050405020304" pitchFamily="18" charset="0"/>
              </a:rPr>
              <a:t> float </a:t>
            </a:r>
            <a:r>
              <a:rPr lang="en-US" altLang="zh-TW" sz="1050" dirty="0" err="1">
                <a:latin typeface="Times New Roman" panose="02020603050405020304" pitchFamily="18" charset="0"/>
                <a:cs typeface="Times New Roman" panose="02020603050405020304" pitchFamily="18" charset="0"/>
              </a:rPr>
              <a:t>DefaultType</a:t>
            </a:r>
            <a:r>
              <a:rPr lang="en-US" altLang="zh-TW" sz="1050" dirty="0">
                <a:latin typeface="Times New Roman" panose="02020603050405020304" pitchFamily="18" charset="0"/>
                <a:cs typeface="Times New Roman" panose="02020603050405020304" pitchFamily="18" charset="0"/>
              </a:rPr>
              <a:t>;</a:t>
            </a:r>
            <a:br>
              <a:rPr lang="en-US" altLang="zh-TW" sz="1050" dirty="0">
                <a:latin typeface="Times New Roman" panose="02020603050405020304" pitchFamily="18" charset="0"/>
                <a:cs typeface="Times New Roman" panose="02020603050405020304" pitchFamily="18" charset="0"/>
              </a:rPr>
            </a:br>
            <a:r>
              <a:rPr lang="en-US" altLang="zh-TW" sz="1050" dirty="0">
                <a:latin typeface="Times New Roman" panose="02020603050405020304" pitchFamily="18" charset="0"/>
                <a:cs typeface="Times New Roman" panose="02020603050405020304" pitchFamily="18" charset="0"/>
              </a:rPr>
              <a:t>#</a:t>
            </a:r>
            <a:r>
              <a:rPr lang="en-US" altLang="zh-TW" sz="1050" dirty="0" err="1">
                <a:latin typeface="Times New Roman" panose="02020603050405020304" pitchFamily="18" charset="0"/>
                <a:cs typeface="Times New Roman" panose="02020603050405020304" pitchFamily="18" charset="0"/>
              </a:rPr>
              <a:t>defineGetCurTime</a:t>
            </a:r>
            <a:r>
              <a:rPr lang="en-US" altLang="zh-TW" sz="1050" dirty="0">
                <a:latin typeface="Times New Roman" panose="02020603050405020304" pitchFamily="18" charset="0"/>
                <a:cs typeface="Times New Roman" panose="02020603050405020304" pitchFamily="18" charset="0"/>
              </a:rPr>
              <a:t>() </a:t>
            </a:r>
            <a:r>
              <a:rPr lang="en-US" altLang="zh-TW" sz="1050" dirty="0" err="1">
                <a:latin typeface="Times New Roman" panose="02020603050405020304" pitchFamily="18" charset="0"/>
                <a:cs typeface="Times New Roman" panose="02020603050405020304" pitchFamily="18" charset="0"/>
              </a:rPr>
              <a:t>PS_GetSysTimer</a:t>
            </a:r>
            <a:r>
              <a:rPr lang="en-US" altLang="zh-TW" sz="1050" dirty="0">
                <a:latin typeface="Times New Roman" panose="02020603050405020304" pitchFamily="18" charset="0"/>
                <a:cs typeface="Times New Roman" panose="02020603050405020304" pitchFamily="18" charset="0"/>
              </a:rPr>
              <a:t>()</a:t>
            </a:r>
            <a:br>
              <a:rPr lang="en-US" altLang="zh-TW" sz="1050" dirty="0">
                <a:latin typeface="Times New Roman" panose="02020603050405020304" pitchFamily="18" charset="0"/>
                <a:cs typeface="Times New Roman" panose="02020603050405020304" pitchFamily="18" charset="0"/>
              </a:rPr>
            </a:br>
            <a:r>
              <a:rPr lang="en-US" altLang="zh-TW" sz="1050" dirty="0">
                <a:latin typeface="Times New Roman" panose="02020603050405020304" pitchFamily="18" charset="0"/>
                <a:cs typeface="Times New Roman" panose="02020603050405020304" pitchFamily="18" charset="0"/>
              </a:rPr>
              <a:t>interrupt void Task();</a:t>
            </a:r>
            <a:br>
              <a:rPr lang="en-US" altLang="zh-TW" sz="1050" dirty="0">
                <a:latin typeface="Times New Roman" panose="02020603050405020304" pitchFamily="18" charset="0"/>
                <a:cs typeface="Times New Roman" panose="02020603050405020304" pitchFamily="18" charset="0"/>
              </a:rPr>
            </a:br>
            <a:r>
              <a:rPr lang="en-US" altLang="zh-TW" sz="1050" dirty="0" err="1">
                <a:latin typeface="Times New Roman" panose="02020603050405020304" pitchFamily="18" charset="0"/>
                <a:cs typeface="Times New Roman" panose="02020603050405020304" pitchFamily="18" charset="0"/>
              </a:rPr>
              <a:t>DefaultTypefGbliref</a:t>
            </a:r>
            <a:r>
              <a:rPr lang="en-US" altLang="zh-TW" sz="1050" dirty="0">
                <a:latin typeface="Times New Roman" panose="02020603050405020304" pitchFamily="18" charset="0"/>
                <a:cs typeface="Times New Roman" panose="02020603050405020304" pitchFamily="18" charset="0"/>
              </a:rPr>
              <a:t> = 0;</a:t>
            </a:r>
            <a:br>
              <a:rPr lang="en-US" altLang="zh-TW" sz="1050" dirty="0">
                <a:latin typeface="Times New Roman" panose="02020603050405020304" pitchFamily="18" charset="0"/>
                <a:cs typeface="Times New Roman" panose="02020603050405020304" pitchFamily="18" charset="0"/>
              </a:rPr>
            </a:br>
            <a:r>
              <a:rPr lang="en-US" altLang="zh-TW" sz="1050" dirty="0">
                <a:latin typeface="Times New Roman" panose="02020603050405020304" pitchFamily="18" charset="0"/>
                <a:cs typeface="Times New Roman" panose="02020603050405020304" pitchFamily="18" charset="0"/>
              </a:rPr>
              <a:t>DefaultTypefGblU2 = 0;</a:t>
            </a:r>
            <a:br>
              <a:rPr lang="en-US" altLang="zh-TW" sz="1050" dirty="0">
                <a:latin typeface="Times New Roman" panose="02020603050405020304" pitchFamily="18" charset="0"/>
                <a:cs typeface="Times New Roman" panose="02020603050405020304" pitchFamily="18" charset="0"/>
              </a:rPr>
            </a:br>
            <a:r>
              <a:rPr lang="en-US" altLang="zh-TW" sz="1050" i="1" dirty="0">
                <a:latin typeface="Times New Roman" panose="02020603050405020304" pitchFamily="18" charset="0"/>
                <a:cs typeface="Times New Roman" panose="02020603050405020304" pitchFamily="18" charset="0"/>
              </a:rPr>
              <a:t>interrupt void Task()</a:t>
            </a:r>
            <a:r>
              <a:rPr lang="en-US" altLang="zh-TW" sz="1050" dirty="0">
                <a:latin typeface="Times New Roman" panose="02020603050405020304" pitchFamily="18" charset="0"/>
                <a:cs typeface="Times New Roman" panose="02020603050405020304" pitchFamily="18" charset="0"/>
              </a:rPr>
              <a:t/>
            </a:r>
            <a:br>
              <a:rPr lang="en-US" altLang="zh-TW" sz="1050" dirty="0">
                <a:latin typeface="Times New Roman" panose="02020603050405020304" pitchFamily="18" charset="0"/>
                <a:cs typeface="Times New Roman" panose="02020603050405020304" pitchFamily="18" charset="0"/>
              </a:rPr>
            </a:br>
            <a:r>
              <a:rPr lang="en-US" altLang="zh-TW" sz="1050" dirty="0">
                <a:latin typeface="Times New Roman" panose="02020603050405020304" pitchFamily="18" charset="0"/>
                <a:cs typeface="Times New Roman" panose="02020603050405020304" pitchFamily="18" charset="0"/>
              </a:rPr>
              <a:t>{</a:t>
            </a:r>
            <a:br>
              <a:rPr lang="en-US" altLang="zh-TW" sz="1050" dirty="0">
                <a:latin typeface="Times New Roman" panose="02020603050405020304" pitchFamily="18" charset="0"/>
                <a:cs typeface="Times New Roman" panose="02020603050405020304" pitchFamily="18" charset="0"/>
              </a:rPr>
            </a:br>
            <a:r>
              <a:rPr lang="en-US" altLang="zh-TW" sz="1050" dirty="0">
                <a:latin typeface="Times New Roman" panose="02020603050405020304" pitchFamily="18" charset="0"/>
                <a:cs typeface="Times New Roman" panose="02020603050405020304" pitchFamily="18" charset="0"/>
              </a:rPr>
              <a:t>DefaultTypefU2, fSUMP1, fSUMP3, fk3, fk1, fSUM1, fZ1, fTI_ADC1, fVDC2;</a:t>
            </a:r>
            <a:br>
              <a:rPr lang="en-US" altLang="zh-TW" sz="1050" dirty="0">
                <a:latin typeface="Times New Roman" panose="02020603050405020304" pitchFamily="18" charset="0"/>
                <a:cs typeface="Times New Roman" panose="02020603050405020304" pitchFamily="18" charset="0"/>
              </a:rPr>
            </a:br>
            <a:r>
              <a:rPr lang="en-US" altLang="zh-TW" sz="1050" dirty="0" err="1">
                <a:latin typeface="Times New Roman" panose="02020603050405020304" pitchFamily="18" charset="0"/>
                <a:cs typeface="Times New Roman" panose="02020603050405020304" pitchFamily="18" charset="0"/>
              </a:rPr>
              <a:t>PS_EnableIntr</a:t>
            </a:r>
            <a:r>
              <a:rPr lang="en-US" altLang="zh-TW" sz="1050" dirty="0">
                <a:latin typeface="Times New Roman" panose="02020603050405020304" pitchFamily="18" charset="0"/>
                <a:cs typeface="Times New Roman" panose="02020603050405020304" pitchFamily="18" charset="0"/>
              </a:rPr>
              <a:t>();</a:t>
            </a:r>
            <a:br>
              <a:rPr lang="en-US" altLang="zh-TW" sz="1050" dirty="0">
                <a:latin typeface="Times New Roman" panose="02020603050405020304" pitchFamily="18" charset="0"/>
                <a:cs typeface="Times New Roman" panose="02020603050405020304" pitchFamily="18" charset="0"/>
              </a:rPr>
            </a:br>
            <a:r>
              <a:rPr lang="en-US" altLang="zh-TW" sz="1050" dirty="0">
                <a:latin typeface="Times New Roman" panose="02020603050405020304" pitchFamily="18" charset="0"/>
                <a:cs typeface="Times New Roman" panose="02020603050405020304" pitchFamily="18" charset="0"/>
              </a:rPr>
              <a:t>fU2 = fGblU2</a:t>
            </a:r>
            <a:r>
              <a:rPr lang="en-US" altLang="zh-TW" sz="1050" dirty="0" smtClean="0">
                <a:latin typeface="Times New Roman" panose="02020603050405020304" pitchFamily="18" charset="0"/>
                <a:cs typeface="Times New Roman" panose="02020603050405020304" pitchFamily="18" charset="0"/>
              </a:rPr>
              <a:t>;</a:t>
            </a:r>
          </a:p>
          <a:p>
            <a:r>
              <a:rPr lang="en-US" altLang="zh-TW" sz="1050" dirty="0">
                <a:latin typeface="Times New Roman" panose="02020603050405020304" pitchFamily="18" charset="0"/>
                <a:cs typeface="Times New Roman" panose="02020603050405020304" pitchFamily="18" charset="0"/>
              </a:rPr>
              <a:t>fTI_ADC1 = </a:t>
            </a:r>
            <a:r>
              <a:rPr lang="en-US" altLang="zh-TW" sz="1050" dirty="0" err="1">
                <a:latin typeface="Times New Roman" panose="02020603050405020304" pitchFamily="18" charset="0"/>
                <a:cs typeface="Times New Roman" panose="02020603050405020304" pitchFamily="18" charset="0"/>
              </a:rPr>
              <a:t>PS_GetDcAdc</a:t>
            </a:r>
            <a:r>
              <a:rPr lang="en-US" altLang="zh-TW" sz="1050" dirty="0">
                <a:latin typeface="Times New Roman" panose="02020603050405020304" pitchFamily="18" charset="0"/>
                <a:cs typeface="Times New Roman" panose="02020603050405020304" pitchFamily="18" charset="0"/>
              </a:rPr>
              <a:t>(0);</a:t>
            </a:r>
          </a:p>
          <a:p>
            <a:r>
              <a:rPr lang="en-US" altLang="zh-TW" sz="1050" dirty="0">
                <a:latin typeface="Times New Roman" panose="02020603050405020304" pitchFamily="18" charset="0"/>
                <a:cs typeface="Times New Roman" panose="02020603050405020304" pitchFamily="18" charset="0"/>
              </a:rPr>
              <a:t>fVDC2 = 2;</a:t>
            </a:r>
          </a:p>
          <a:p>
            <a:r>
              <a:rPr lang="en-US" altLang="zh-TW" sz="1050" dirty="0">
                <a:latin typeface="Times New Roman" panose="02020603050405020304" pitchFamily="18" charset="0"/>
                <a:cs typeface="Times New Roman" panose="02020603050405020304" pitchFamily="18" charset="0"/>
              </a:rPr>
              <a:t>fZ1 = fTI_ADC1;</a:t>
            </a:r>
          </a:p>
          <a:p>
            <a:r>
              <a:rPr lang="en-US" altLang="zh-TW" sz="1050" dirty="0">
                <a:latin typeface="Times New Roman" panose="02020603050405020304" pitchFamily="18" charset="0"/>
                <a:cs typeface="Times New Roman" panose="02020603050405020304" pitchFamily="18" charset="0"/>
              </a:rPr>
              <a:t>fSUM1 = fVDC2 - fZ1;</a:t>
            </a:r>
          </a:p>
          <a:p>
            <a:r>
              <a:rPr lang="en-US" altLang="zh-TW" sz="1050" dirty="0">
                <a:latin typeface="Times New Roman" panose="02020603050405020304" pitchFamily="18" charset="0"/>
                <a:cs typeface="Times New Roman" panose="02020603050405020304" pitchFamily="18" charset="0"/>
              </a:rPr>
              <a:t>fk1 = fSUM1 * 0.4;</a:t>
            </a:r>
          </a:p>
          <a:p>
            <a:r>
              <a:rPr lang="en-US" altLang="zh-TW" sz="1050" dirty="0">
                <a:latin typeface="Times New Roman" panose="02020603050405020304" pitchFamily="18" charset="0"/>
                <a:cs typeface="Times New Roman" panose="02020603050405020304" pitchFamily="18" charset="0"/>
              </a:rPr>
              <a:t>fk3 = fSUM1 * (1000.0/20000);</a:t>
            </a:r>
          </a:p>
          <a:p>
            <a:r>
              <a:rPr lang="en-US" altLang="zh-TW" sz="1050" dirty="0">
                <a:latin typeface="Times New Roman" panose="02020603050405020304" pitchFamily="18" charset="0"/>
                <a:cs typeface="Times New Roman" panose="02020603050405020304" pitchFamily="18" charset="0"/>
              </a:rPr>
              <a:t>fSUMP3 = fk3 + fU2;</a:t>
            </a:r>
          </a:p>
          <a:p>
            <a:r>
              <a:rPr lang="en-US" altLang="zh-TW" sz="1050" dirty="0">
                <a:latin typeface="Times New Roman" panose="02020603050405020304" pitchFamily="18" charset="0"/>
                <a:cs typeface="Times New Roman" panose="02020603050405020304" pitchFamily="18" charset="0"/>
              </a:rPr>
              <a:t>fSUMP1 = fk1 + fSUMP3;</a:t>
            </a:r>
          </a:p>
          <a:p>
            <a:r>
              <a:rPr lang="en-US" altLang="zh-TW" sz="1050" dirty="0">
                <a:latin typeface="Times New Roman" panose="02020603050405020304" pitchFamily="18" charset="0"/>
                <a:cs typeface="Times New Roman" panose="02020603050405020304" pitchFamily="18" charset="0"/>
              </a:rPr>
              <a:t>PS_SetPwm1RateSH(fSUMP1);</a:t>
            </a:r>
          </a:p>
          <a:p>
            <a:r>
              <a:rPr lang="en-US" altLang="zh-TW" sz="1050" dirty="0">
                <a:latin typeface="Times New Roman" panose="02020603050405020304" pitchFamily="18" charset="0"/>
                <a:cs typeface="Times New Roman" panose="02020603050405020304" pitchFamily="18" charset="0"/>
              </a:rPr>
              <a:t>#</a:t>
            </a:r>
            <a:r>
              <a:rPr lang="en-US" altLang="zh-TW" sz="1050" dirty="0" err="1">
                <a:latin typeface="Times New Roman" panose="02020603050405020304" pitchFamily="18" charset="0"/>
                <a:cs typeface="Times New Roman" panose="02020603050405020304" pitchFamily="18" charset="0"/>
              </a:rPr>
              <a:t>ifdef_DEBUG</a:t>
            </a:r>
            <a:endParaRPr lang="en-US" altLang="zh-TW" sz="1050" dirty="0">
              <a:latin typeface="Times New Roman" panose="02020603050405020304" pitchFamily="18" charset="0"/>
              <a:cs typeface="Times New Roman" panose="02020603050405020304" pitchFamily="18" charset="0"/>
            </a:endParaRPr>
          </a:p>
          <a:p>
            <a:r>
              <a:rPr lang="en-US" altLang="zh-TW" sz="1050" dirty="0" err="1">
                <a:latin typeface="Times New Roman" panose="02020603050405020304" pitchFamily="18" charset="0"/>
                <a:cs typeface="Times New Roman" panose="02020603050405020304" pitchFamily="18" charset="0"/>
              </a:rPr>
              <a:t>fGbliref</a:t>
            </a:r>
            <a:r>
              <a:rPr lang="en-US" altLang="zh-TW" sz="1050" dirty="0">
                <a:latin typeface="Times New Roman" panose="02020603050405020304" pitchFamily="18" charset="0"/>
                <a:cs typeface="Times New Roman" panose="02020603050405020304" pitchFamily="18" charset="0"/>
              </a:rPr>
              <a:t> = fVDC2;</a:t>
            </a:r>
          </a:p>
          <a:p>
            <a:r>
              <a:rPr lang="en-US" altLang="zh-TW" sz="1050" dirty="0">
                <a:latin typeface="Times New Roman" panose="02020603050405020304" pitchFamily="18" charset="0"/>
                <a:cs typeface="Times New Roman" panose="02020603050405020304" pitchFamily="18" charset="0"/>
              </a:rPr>
              <a:t>#</a:t>
            </a:r>
            <a:r>
              <a:rPr lang="en-US" altLang="zh-TW" sz="1050" dirty="0" err="1">
                <a:latin typeface="Times New Roman" panose="02020603050405020304" pitchFamily="18" charset="0"/>
                <a:cs typeface="Times New Roman" panose="02020603050405020304" pitchFamily="18" charset="0"/>
              </a:rPr>
              <a:t>endif</a:t>
            </a:r>
            <a:endParaRPr lang="en-US" altLang="zh-TW" sz="1050" dirty="0">
              <a:latin typeface="Times New Roman" panose="02020603050405020304" pitchFamily="18" charset="0"/>
              <a:cs typeface="Times New Roman" panose="02020603050405020304" pitchFamily="18" charset="0"/>
            </a:endParaRPr>
          </a:p>
          <a:p>
            <a:r>
              <a:rPr lang="en-US" altLang="zh-TW" sz="1050" dirty="0">
                <a:latin typeface="Times New Roman" panose="02020603050405020304" pitchFamily="18" charset="0"/>
                <a:cs typeface="Times New Roman" panose="02020603050405020304" pitchFamily="18" charset="0"/>
              </a:rPr>
              <a:t>fGblU2 = fSUMP3;</a:t>
            </a:r>
          </a:p>
          <a:p>
            <a:r>
              <a:rPr lang="en-US" altLang="zh-TW" sz="1050" dirty="0">
                <a:latin typeface="Times New Roman" panose="02020603050405020304" pitchFamily="18" charset="0"/>
                <a:cs typeface="Times New Roman" panose="02020603050405020304" pitchFamily="18" charset="0"/>
              </a:rPr>
              <a:t>PS_ExitPwm1General();</a:t>
            </a:r>
          </a:p>
          <a:p>
            <a:r>
              <a:rPr lang="en-US" altLang="zh-TW" sz="1050" dirty="0">
                <a:latin typeface="Times New Roman" panose="02020603050405020304" pitchFamily="18" charset="0"/>
                <a:cs typeface="Times New Roman" panose="02020603050405020304" pitchFamily="18" charset="0"/>
              </a:rPr>
              <a:t>}</a:t>
            </a:r>
          </a:p>
          <a:p>
            <a:r>
              <a:rPr lang="en-US" altLang="zh-TW" sz="1050" dirty="0">
                <a:latin typeface="Times New Roman" panose="02020603050405020304" pitchFamily="18" charset="0"/>
                <a:cs typeface="Times New Roman" panose="02020603050405020304" pitchFamily="18" charset="0"/>
              </a:rPr>
              <a:t>void Initialize(void)</a:t>
            </a:r>
          </a:p>
          <a:p>
            <a:r>
              <a:rPr lang="en-US" altLang="zh-TW" sz="1050" dirty="0">
                <a:latin typeface="Times New Roman" panose="02020603050405020304" pitchFamily="18" charset="0"/>
                <a:cs typeface="Times New Roman" panose="02020603050405020304" pitchFamily="18" charset="0"/>
              </a:rPr>
              <a:t>{</a:t>
            </a:r>
          </a:p>
          <a:p>
            <a:r>
              <a:rPr lang="en-US" altLang="zh-TW" sz="1050" dirty="0" err="1">
                <a:latin typeface="Times New Roman" panose="02020603050405020304" pitchFamily="18" charset="0"/>
                <a:cs typeface="Times New Roman" panose="02020603050405020304" pitchFamily="18" charset="0"/>
              </a:rPr>
              <a:t>PS_SysInit</a:t>
            </a:r>
            <a:r>
              <a:rPr lang="en-US" altLang="zh-TW" sz="1050" dirty="0">
                <a:latin typeface="Times New Roman" panose="02020603050405020304" pitchFamily="18" charset="0"/>
                <a:cs typeface="Times New Roman" panose="02020603050405020304" pitchFamily="18" charset="0"/>
              </a:rPr>
              <a:t>(30, 10);</a:t>
            </a:r>
          </a:p>
          <a:p>
            <a:r>
              <a:rPr lang="en-US" altLang="zh-TW" sz="1050" dirty="0" err="1">
                <a:latin typeface="Times New Roman" panose="02020603050405020304" pitchFamily="18" charset="0"/>
                <a:cs typeface="Times New Roman" panose="02020603050405020304" pitchFamily="18" charset="0"/>
              </a:rPr>
              <a:t>PS_StartStopPwmClock</a:t>
            </a:r>
            <a:r>
              <a:rPr lang="en-US" altLang="zh-TW" sz="1050" dirty="0">
                <a:latin typeface="Times New Roman" panose="02020603050405020304" pitchFamily="18" charset="0"/>
                <a:cs typeface="Times New Roman" panose="02020603050405020304" pitchFamily="18" charset="0"/>
              </a:rPr>
              <a:t>(0);</a:t>
            </a:r>
          </a:p>
          <a:p>
            <a:r>
              <a:rPr lang="en-US" altLang="zh-TW" sz="1050" dirty="0" err="1">
                <a:latin typeface="Times New Roman" panose="02020603050405020304" pitchFamily="18" charset="0"/>
                <a:cs typeface="Times New Roman" panose="02020603050405020304" pitchFamily="18" charset="0"/>
              </a:rPr>
              <a:t>PS_InitTimer</a:t>
            </a:r>
            <a:r>
              <a:rPr lang="en-US" altLang="zh-TW" sz="1050" dirty="0">
                <a:latin typeface="Times New Roman" panose="02020603050405020304" pitchFamily="18" charset="0"/>
                <a:cs typeface="Times New Roman" panose="02020603050405020304" pitchFamily="18" charset="0"/>
              </a:rPr>
              <a:t>(0, 0xffffffff);</a:t>
            </a:r>
          </a:p>
          <a:p>
            <a:r>
              <a:rPr lang="en-US" altLang="zh-TW" sz="1050" dirty="0" err="1">
                <a:latin typeface="Times New Roman" panose="02020603050405020304" pitchFamily="18" charset="0"/>
                <a:cs typeface="Times New Roman" panose="02020603050405020304" pitchFamily="18" charset="0"/>
              </a:rPr>
              <a:t>PS_InitPwm</a:t>
            </a:r>
            <a:r>
              <a:rPr lang="en-US" altLang="zh-TW" sz="1050" dirty="0">
                <a:latin typeface="Times New Roman" panose="02020603050405020304" pitchFamily="18" charset="0"/>
                <a:cs typeface="Times New Roman" panose="02020603050405020304" pitchFamily="18" charset="0"/>
              </a:rPr>
              <a:t>(1, 0, 20000*1, (4e-6)*1e6, PWM_POSI_ONLY, 42822);// </a:t>
            </a:r>
            <a:r>
              <a:rPr lang="en-US" altLang="zh-TW" sz="1050" dirty="0" err="1">
                <a:latin typeface="Times New Roman" panose="02020603050405020304" pitchFamily="18" charset="0"/>
                <a:cs typeface="Times New Roman" panose="02020603050405020304" pitchFamily="18" charset="0"/>
              </a:rPr>
              <a:t>pwnNo</a:t>
            </a:r>
            <a:r>
              <a:rPr lang="en-US" altLang="zh-TW" sz="1050" dirty="0">
                <a:latin typeface="Times New Roman" panose="02020603050405020304" pitchFamily="18" charset="0"/>
                <a:cs typeface="Times New Roman" panose="02020603050405020304" pitchFamily="18" charset="0"/>
              </a:rPr>
              <a:t>, </a:t>
            </a:r>
            <a:r>
              <a:rPr lang="en-US" altLang="zh-TW" sz="1050" dirty="0" err="1">
                <a:latin typeface="Times New Roman" panose="02020603050405020304" pitchFamily="18" charset="0"/>
                <a:cs typeface="Times New Roman" panose="02020603050405020304" pitchFamily="18" charset="0"/>
              </a:rPr>
              <a:t>waveType</a:t>
            </a:r>
            <a:r>
              <a:rPr lang="en-US" altLang="zh-TW" sz="1050" dirty="0">
                <a:latin typeface="Times New Roman" panose="02020603050405020304" pitchFamily="18" charset="0"/>
                <a:cs typeface="Times New Roman" panose="02020603050405020304" pitchFamily="18" charset="0"/>
              </a:rPr>
              <a:t>, frequency, </a:t>
            </a:r>
            <a:r>
              <a:rPr lang="en-US" altLang="zh-TW" sz="1050" dirty="0" err="1">
                <a:latin typeface="Times New Roman" panose="02020603050405020304" pitchFamily="18" charset="0"/>
                <a:cs typeface="Times New Roman" panose="02020603050405020304" pitchFamily="18" charset="0"/>
              </a:rPr>
              <a:t>deadtime</a:t>
            </a:r>
            <a:r>
              <a:rPr lang="en-US" altLang="zh-TW" sz="1050" dirty="0">
                <a:latin typeface="Times New Roman" panose="02020603050405020304" pitchFamily="18" charset="0"/>
                <a:cs typeface="Times New Roman" panose="02020603050405020304" pitchFamily="18" charset="0"/>
              </a:rPr>
              <a:t>,</a:t>
            </a:r>
          </a:p>
          <a:p>
            <a:r>
              <a:rPr lang="en-US" altLang="zh-TW" sz="1050" dirty="0" err="1">
                <a:latin typeface="Times New Roman" panose="02020603050405020304" pitchFamily="18" charset="0"/>
                <a:cs typeface="Times New Roman" panose="02020603050405020304" pitchFamily="18" charset="0"/>
              </a:rPr>
              <a:t>outtype</a:t>
            </a:r>
            <a:endParaRPr lang="en-US" altLang="zh-TW" sz="1050" dirty="0">
              <a:latin typeface="Times New Roman" panose="02020603050405020304" pitchFamily="18" charset="0"/>
              <a:cs typeface="Times New Roman" panose="02020603050405020304" pitchFamily="18" charset="0"/>
            </a:endParaRPr>
          </a:p>
          <a:p>
            <a:r>
              <a:rPr lang="en-US" altLang="zh-TW" sz="1050" dirty="0" err="1">
                <a:latin typeface="Times New Roman" panose="02020603050405020304" pitchFamily="18" charset="0"/>
                <a:cs typeface="Times New Roman" panose="02020603050405020304" pitchFamily="18" charset="0"/>
              </a:rPr>
              <a:t>PS_SetPwmPeakOffset</a:t>
            </a:r>
            <a:r>
              <a:rPr lang="en-US" altLang="zh-TW" sz="1050" dirty="0">
                <a:latin typeface="Times New Roman" panose="02020603050405020304" pitchFamily="18" charset="0"/>
                <a:cs typeface="Times New Roman" panose="02020603050405020304" pitchFamily="18" charset="0"/>
              </a:rPr>
              <a:t>(1, 10, 0, 1.0/10);</a:t>
            </a:r>
          </a:p>
          <a:p>
            <a:r>
              <a:rPr lang="en-US" altLang="zh-TW" sz="1050" dirty="0" err="1">
                <a:latin typeface="Times New Roman" panose="02020603050405020304" pitchFamily="18" charset="0"/>
                <a:cs typeface="Times New Roman" panose="02020603050405020304" pitchFamily="18" charset="0"/>
              </a:rPr>
              <a:t>PS_SetPwmIntrType</a:t>
            </a:r>
            <a:r>
              <a:rPr lang="en-US" altLang="zh-TW" sz="1050" dirty="0">
                <a:latin typeface="Times New Roman" panose="02020603050405020304" pitchFamily="18" charset="0"/>
                <a:cs typeface="Times New Roman" panose="02020603050405020304" pitchFamily="18" charset="0"/>
              </a:rPr>
              <a:t>(1, ePwmIntrAdc0, 1, 0</a:t>
            </a:r>
            <a:r>
              <a:rPr lang="en-US" altLang="zh-TW" sz="1050" dirty="0" smtClean="0">
                <a:latin typeface="Times New Roman" panose="02020603050405020304" pitchFamily="18" charset="0"/>
                <a:cs typeface="Times New Roman" panose="02020603050405020304" pitchFamily="18" charset="0"/>
              </a:rPr>
              <a:t>);</a:t>
            </a:r>
            <a:endParaRPr lang="en-US" altLang="zh-TW" sz="1050" dirty="0">
              <a:latin typeface="Times New Roman" panose="02020603050405020304" pitchFamily="18" charset="0"/>
              <a:cs typeface="Times New Roman" panose="02020603050405020304" pitchFamily="18" charset="0"/>
            </a:endParaRPr>
          </a:p>
        </p:txBody>
      </p:sp>
      <p:sp>
        <p:nvSpPr>
          <p:cNvPr id="5" name="矩形 4"/>
          <p:cNvSpPr/>
          <p:nvPr/>
        </p:nvSpPr>
        <p:spPr>
          <a:xfrm>
            <a:off x="601133" y="4018761"/>
            <a:ext cx="3327401" cy="2839239"/>
          </a:xfrm>
          <a:prstGeom prst="rect">
            <a:avLst/>
          </a:prstGeom>
        </p:spPr>
        <p:txBody>
          <a:bodyPr wrap="square">
            <a:spAutoFit/>
          </a:bodyPr>
          <a:lstStyle/>
          <a:p>
            <a:r>
              <a:rPr lang="en-US" altLang="zh-TW" sz="1050" dirty="0" err="1">
                <a:latin typeface="Times New Roman" panose="02020603050405020304" pitchFamily="18" charset="0"/>
                <a:cs typeface="Times New Roman" panose="02020603050405020304" pitchFamily="18" charset="0"/>
              </a:rPr>
              <a:t>PS_SetPwmVector</a:t>
            </a:r>
            <a:r>
              <a:rPr lang="en-US" altLang="zh-TW" sz="1050" dirty="0">
                <a:latin typeface="Times New Roman" panose="02020603050405020304" pitchFamily="18" charset="0"/>
                <a:cs typeface="Times New Roman" panose="02020603050405020304" pitchFamily="18" charset="0"/>
              </a:rPr>
              <a:t>(1, ePwmIntrAdc0, Task);</a:t>
            </a:r>
          </a:p>
          <a:p>
            <a:r>
              <a:rPr lang="en-US" altLang="zh-TW" sz="1050" dirty="0" err="1">
                <a:latin typeface="Times New Roman" panose="02020603050405020304" pitchFamily="18" charset="0"/>
                <a:cs typeface="Times New Roman" panose="02020603050405020304" pitchFamily="18" charset="0"/>
              </a:rPr>
              <a:t>PS_SetPwmTzAct</a:t>
            </a:r>
            <a:r>
              <a:rPr lang="en-US" altLang="zh-TW" sz="1050" dirty="0">
                <a:latin typeface="Times New Roman" panose="02020603050405020304" pitchFamily="18" charset="0"/>
                <a:cs typeface="Times New Roman" panose="02020603050405020304" pitchFamily="18" charset="0"/>
              </a:rPr>
              <a:t>(1, </a:t>
            </a:r>
            <a:r>
              <a:rPr lang="en-US" altLang="zh-TW" sz="1050" dirty="0" err="1">
                <a:latin typeface="Times New Roman" panose="02020603050405020304" pitchFamily="18" charset="0"/>
                <a:cs typeface="Times New Roman" panose="02020603050405020304" pitchFamily="18" charset="0"/>
              </a:rPr>
              <a:t>eTZHighImpedance</a:t>
            </a:r>
            <a:r>
              <a:rPr lang="en-US" altLang="zh-TW" sz="1050" dirty="0">
                <a:latin typeface="Times New Roman" panose="02020603050405020304" pitchFamily="18" charset="0"/>
                <a:cs typeface="Times New Roman" panose="02020603050405020304" pitchFamily="18" charset="0"/>
              </a:rPr>
              <a:t>);</a:t>
            </a:r>
          </a:p>
          <a:p>
            <a:r>
              <a:rPr lang="en-US" altLang="zh-TW" sz="1050" dirty="0">
                <a:latin typeface="Times New Roman" panose="02020603050405020304" pitchFamily="18" charset="0"/>
                <a:cs typeface="Times New Roman" panose="02020603050405020304" pitchFamily="18" charset="0"/>
              </a:rPr>
              <a:t>PS_SetPwm1RateSH(0);</a:t>
            </a:r>
          </a:p>
          <a:p>
            <a:r>
              <a:rPr lang="en-US" altLang="zh-TW" sz="1050" dirty="0" err="1">
                <a:latin typeface="Times New Roman" panose="02020603050405020304" pitchFamily="18" charset="0"/>
                <a:cs typeface="Times New Roman" panose="02020603050405020304" pitchFamily="18" charset="0"/>
              </a:rPr>
              <a:t>PS_StartPwm</a:t>
            </a:r>
            <a:r>
              <a:rPr lang="en-US" altLang="zh-TW" sz="1050" dirty="0">
                <a:latin typeface="Times New Roman" panose="02020603050405020304" pitchFamily="18" charset="0"/>
                <a:cs typeface="Times New Roman" panose="02020603050405020304" pitchFamily="18" charset="0"/>
              </a:rPr>
              <a:t>(1);</a:t>
            </a:r>
          </a:p>
          <a:p>
            <a:r>
              <a:rPr lang="en-US" altLang="zh-TW" sz="1050" dirty="0" err="1">
                <a:latin typeface="Times New Roman" panose="02020603050405020304" pitchFamily="18" charset="0"/>
                <a:cs typeface="Times New Roman" panose="02020603050405020304" pitchFamily="18" charset="0"/>
              </a:rPr>
              <a:t>PS_ResetAdcConvSeq</a:t>
            </a:r>
            <a:r>
              <a:rPr lang="en-US" altLang="zh-TW" sz="1050" dirty="0">
                <a:latin typeface="Times New Roman" panose="02020603050405020304" pitchFamily="18" charset="0"/>
                <a:cs typeface="Times New Roman" panose="02020603050405020304" pitchFamily="18" charset="0"/>
              </a:rPr>
              <a:t>();</a:t>
            </a:r>
          </a:p>
          <a:p>
            <a:r>
              <a:rPr lang="en-US" altLang="zh-TW" sz="1050" dirty="0" err="1">
                <a:latin typeface="Times New Roman" panose="02020603050405020304" pitchFamily="18" charset="0"/>
                <a:cs typeface="Times New Roman" panose="02020603050405020304" pitchFamily="18" charset="0"/>
              </a:rPr>
              <a:t>PS_SetAdcConvSeq</a:t>
            </a:r>
            <a:r>
              <a:rPr lang="en-US" altLang="zh-TW" sz="1050" dirty="0">
                <a:latin typeface="Times New Roman" panose="02020603050405020304" pitchFamily="18" charset="0"/>
                <a:cs typeface="Times New Roman" panose="02020603050405020304" pitchFamily="18" charset="0"/>
              </a:rPr>
              <a:t>(eAdc0Intr, 0, 1.0);</a:t>
            </a:r>
          </a:p>
          <a:p>
            <a:r>
              <a:rPr lang="en-US" altLang="zh-TW" sz="1050" dirty="0" err="1">
                <a:latin typeface="Times New Roman" panose="02020603050405020304" pitchFamily="18" charset="0"/>
                <a:cs typeface="Times New Roman" panose="02020603050405020304" pitchFamily="18" charset="0"/>
              </a:rPr>
              <a:t>PS_AdcInit</a:t>
            </a:r>
            <a:r>
              <a:rPr lang="en-US" altLang="zh-TW" sz="1050" dirty="0">
                <a:latin typeface="Times New Roman" panose="02020603050405020304" pitchFamily="18" charset="0"/>
                <a:cs typeface="Times New Roman" panose="02020603050405020304" pitchFamily="18" charset="0"/>
              </a:rPr>
              <a:t>(1, !1);</a:t>
            </a:r>
          </a:p>
          <a:p>
            <a:r>
              <a:rPr lang="en-US" altLang="zh-TW" sz="1050" dirty="0" err="1">
                <a:latin typeface="Times New Roman" panose="02020603050405020304" pitchFamily="18" charset="0"/>
                <a:cs typeface="Times New Roman" panose="02020603050405020304" pitchFamily="18" charset="0"/>
              </a:rPr>
              <a:t>PS_StartStopPwmClock</a:t>
            </a:r>
            <a:r>
              <a:rPr lang="en-US" altLang="zh-TW" sz="1050" dirty="0">
                <a:latin typeface="Times New Roman" panose="02020603050405020304" pitchFamily="18" charset="0"/>
                <a:cs typeface="Times New Roman" panose="02020603050405020304" pitchFamily="18" charset="0"/>
              </a:rPr>
              <a:t>(1);</a:t>
            </a:r>
          </a:p>
          <a:p>
            <a:r>
              <a:rPr lang="en-US" altLang="zh-TW" sz="1050" dirty="0">
                <a:latin typeface="Times New Roman" panose="02020603050405020304" pitchFamily="18" charset="0"/>
                <a:cs typeface="Times New Roman" panose="02020603050405020304" pitchFamily="18" charset="0"/>
              </a:rPr>
              <a:t>}</a:t>
            </a:r>
          </a:p>
          <a:p>
            <a:r>
              <a:rPr lang="en-US" altLang="zh-TW" sz="1050" dirty="0">
                <a:latin typeface="Times New Roman" panose="02020603050405020304" pitchFamily="18" charset="0"/>
                <a:cs typeface="Times New Roman" panose="02020603050405020304" pitchFamily="18" charset="0"/>
              </a:rPr>
              <a:t>void main()</a:t>
            </a:r>
          </a:p>
          <a:p>
            <a:r>
              <a:rPr lang="en-US" altLang="zh-TW" sz="1050" dirty="0">
                <a:latin typeface="Times New Roman" panose="02020603050405020304" pitchFamily="18" charset="0"/>
                <a:cs typeface="Times New Roman" panose="02020603050405020304" pitchFamily="18" charset="0"/>
              </a:rPr>
              <a:t>{</a:t>
            </a:r>
          </a:p>
          <a:p>
            <a:r>
              <a:rPr lang="en-US" altLang="zh-TW" sz="1050" dirty="0">
                <a:latin typeface="Times New Roman" panose="02020603050405020304" pitchFamily="18" charset="0"/>
                <a:cs typeface="Times New Roman" panose="02020603050405020304" pitchFamily="18" charset="0"/>
              </a:rPr>
              <a:t>Initialize();</a:t>
            </a:r>
          </a:p>
          <a:p>
            <a:r>
              <a:rPr lang="en-US" altLang="zh-TW" sz="1050" dirty="0" err="1">
                <a:latin typeface="Times New Roman" panose="02020603050405020304" pitchFamily="18" charset="0"/>
                <a:cs typeface="Times New Roman" panose="02020603050405020304" pitchFamily="18" charset="0"/>
              </a:rPr>
              <a:t>PS_EnableIntr</a:t>
            </a:r>
            <a:r>
              <a:rPr lang="en-US" altLang="zh-TW" sz="1050" dirty="0">
                <a:latin typeface="Times New Roman" panose="02020603050405020304" pitchFamily="18" charset="0"/>
                <a:cs typeface="Times New Roman" panose="02020603050405020304" pitchFamily="18" charset="0"/>
              </a:rPr>
              <a:t>(); // Enable Global interrupt INTM</a:t>
            </a:r>
          </a:p>
          <a:p>
            <a:r>
              <a:rPr lang="en-US" altLang="zh-TW" sz="1050" dirty="0" err="1">
                <a:latin typeface="Times New Roman" panose="02020603050405020304" pitchFamily="18" charset="0"/>
                <a:cs typeface="Times New Roman" panose="02020603050405020304" pitchFamily="18" charset="0"/>
              </a:rPr>
              <a:t>PS_EnableDbgm</a:t>
            </a:r>
            <a:r>
              <a:rPr lang="en-US" altLang="zh-TW" sz="1050" dirty="0">
                <a:latin typeface="Times New Roman" panose="02020603050405020304" pitchFamily="18" charset="0"/>
                <a:cs typeface="Times New Roman" panose="02020603050405020304" pitchFamily="18" charset="0"/>
              </a:rPr>
              <a:t>();</a:t>
            </a:r>
          </a:p>
          <a:p>
            <a:r>
              <a:rPr lang="en-US" altLang="zh-TW" sz="1050" dirty="0">
                <a:latin typeface="Times New Roman" panose="02020603050405020304" pitchFamily="18" charset="0"/>
                <a:cs typeface="Times New Roman" panose="02020603050405020304" pitchFamily="18" charset="0"/>
              </a:rPr>
              <a:t>for (;;) {</a:t>
            </a:r>
          </a:p>
          <a:p>
            <a:r>
              <a:rPr lang="en-US" altLang="zh-TW" sz="1050" dirty="0">
                <a:latin typeface="Times New Roman" panose="02020603050405020304" pitchFamily="18" charset="0"/>
                <a:cs typeface="Times New Roman" panose="02020603050405020304" pitchFamily="18" charset="0"/>
              </a:rPr>
              <a:t>}</a:t>
            </a:r>
          </a:p>
          <a:p>
            <a:r>
              <a:rPr lang="en-US" altLang="zh-TW" sz="1050" dirty="0">
                <a:latin typeface="Times New Roman" panose="02020603050405020304" pitchFamily="18" charset="0"/>
                <a:cs typeface="Times New Roman" panose="02020603050405020304" pitchFamily="18" charset="0"/>
              </a:rPr>
              <a:t>}</a:t>
            </a:r>
            <a:endParaRPr lang="zh-TW" altLang="en-US" sz="1050" dirty="0"/>
          </a:p>
        </p:txBody>
      </p:sp>
      <p:sp>
        <p:nvSpPr>
          <p:cNvPr id="6" name="手繪多邊形 5"/>
          <p:cNvSpPr/>
          <p:nvPr/>
        </p:nvSpPr>
        <p:spPr>
          <a:xfrm>
            <a:off x="-3212" y="1614791"/>
            <a:ext cx="4558279" cy="2406876"/>
          </a:xfrm>
          <a:custGeom>
            <a:avLst/>
            <a:gdLst>
              <a:gd name="connsiteX0" fmla="*/ 37079 w 4558279"/>
              <a:gd name="connsiteY0" fmla="*/ 595009 h 2406876"/>
              <a:gd name="connsiteX1" fmla="*/ 113279 w 4558279"/>
              <a:gd name="connsiteY1" fmla="*/ 611942 h 2406876"/>
              <a:gd name="connsiteX2" fmla="*/ 155612 w 4558279"/>
              <a:gd name="connsiteY2" fmla="*/ 628876 h 2406876"/>
              <a:gd name="connsiteX3" fmla="*/ 231812 w 4558279"/>
              <a:gd name="connsiteY3" fmla="*/ 637342 h 2406876"/>
              <a:gd name="connsiteX4" fmla="*/ 282612 w 4558279"/>
              <a:gd name="connsiteY4" fmla="*/ 654276 h 2406876"/>
              <a:gd name="connsiteX5" fmla="*/ 435012 w 4558279"/>
              <a:gd name="connsiteY5" fmla="*/ 671209 h 2406876"/>
              <a:gd name="connsiteX6" fmla="*/ 714412 w 4558279"/>
              <a:gd name="connsiteY6" fmla="*/ 679676 h 2406876"/>
              <a:gd name="connsiteX7" fmla="*/ 959945 w 4558279"/>
              <a:gd name="connsiteY7" fmla="*/ 688142 h 2406876"/>
              <a:gd name="connsiteX8" fmla="*/ 2026745 w 4558279"/>
              <a:gd name="connsiteY8" fmla="*/ 671209 h 2406876"/>
              <a:gd name="connsiteX9" fmla="*/ 2086012 w 4558279"/>
              <a:gd name="connsiteY9" fmla="*/ 662742 h 2406876"/>
              <a:gd name="connsiteX10" fmla="*/ 2153745 w 4558279"/>
              <a:gd name="connsiteY10" fmla="*/ 654276 h 2406876"/>
              <a:gd name="connsiteX11" fmla="*/ 2390812 w 4558279"/>
              <a:gd name="connsiteY11" fmla="*/ 637342 h 2406876"/>
              <a:gd name="connsiteX12" fmla="*/ 2450079 w 4558279"/>
              <a:gd name="connsiteY12" fmla="*/ 628876 h 2406876"/>
              <a:gd name="connsiteX13" fmla="*/ 2594012 w 4558279"/>
              <a:gd name="connsiteY13" fmla="*/ 603476 h 2406876"/>
              <a:gd name="connsiteX14" fmla="*/ 2627879 w 4558279"/>
              <a:gd name="connsiteY14" fmla="*/ 595009 h 2406876"/>
              <a:gd name="connsiteX15" fmla="*/ 3118945 w 4558279"/>
              <a:gd name="connsiteY15" fmla="*/ 586542 h 2406876"/>
              <a:gd name="connsiteX16" fmla="*/ 3127412 w 4558279"/>
              <a:gd name="connsiteY16" fmla="*/ 552676 h 2406876"/>
              <a:gd name="connsiteX17" fmla="*/ 3135879 w 4558279"/>
              <a:gd name="connsiteY17" fmla="*/ 484942 h 2406876"/>
              <a:gd name="connsiteX18" fmla="*/ 3169745 w 4558279"/>
              <a:gd name="connsiteY18" fmla="*/ 425676 h 2406876"/>
              <a:gd name="connsiteX19" fmla="*/ 3178212 w 4558279"/>
              <a:gd name="connsiteY19" fmla="*/ 400276 h 2406876"/>
              <a:gd name="connsiteX20" fmla="*/ 3186679 w 4558279"/>
              <a:gd name="connsiteY20" fmla="*/ 129342 h 2406876"/>
              <a:gd name="connsiteX21" fmla="*/ 3813212 w 4558279"/>
              <a:gd name="connsiteY21" fmla="*/ 70076 h 2406876"/>
              <a:gd name="connsiteX22" fmla="*/ 4355079 w 4558279"/>
              <a:gd name="connsiteY22" fmla="*/ 78542 h 2406876"/>
              <a:gd name="connsiteX23" fmla="*/ 4380479 w 4558279"/>
              <a:gd name="connsiteY23" fmla="*/ 87009 h 2406876"/>
              <a:gd name="connsiteX24" fmla="*/ 4388945 w 4558279"/>
              <a:gd name="connsiteY24" fmla="*/ 112409 h 2406876"/>
              <a:gd name="connsiteX25" fmla="*/ 4405879 w 4558279"/>
              <a:gd name="connsiteY25" fmla="*/ 137809 h 2406876"/>
              <a:gd name="connsiteX26" fmla="*/ 4431279 w 4558279"/>
              <a:gd name="connsiteY26" fmla="*/ 298676 h 2406876"/>
              <a:gd name="connsiteX27" fmla="*/ 4439745 w 4558279"/>
              <a:gd name="connsiteY27" fmla="*/ 341009 h 2406876"/>
              <a:gd name="connsiteX28" fmla="*/ 4448212 w 4558279"/>
              <a:gd name="connsiteY28" fmla="*/ 434142 h 2406876"/>
              <a:gd name="connsiteX29" fmla="*/ 4465145 w 4558279"/>
              <a:gd name="connsiteY29" fmla="*/ 535742 h 2406876"/>
              <a:gd name="connsiteX30" fmla="*/ 4456679 w 4558279"/>
              <a:gd name="connsiteY30" fmla="*/ 1069142 h 2406876"/>
              <a:gd name="connsiteX31" fmla="*/ 4465145 w 4558279"/>
              <a:gd name="connsiteY31" fmla="*/ 1187676 h 2406876"/>
              <a:gd name="connsiteX32" fmla="*/ 4482079 w 4558279"/>
              <a:gd name="connsiteY32" fmla="*/ 1289276 h 2406876"/>
              <a:gd name="connsiteX33" fmla="*/ 4499012 w 4558279"/>
              <a:gd name="connsiteY33" fmla="*/ 1416276 h 2406876"/>
              <a:gd name="connsiteX34" fmla="*/ 4515945 w 4558279"/>
              <a:gd name="connsiteY34" fmla="*/ 1441676 h 2406876"/>
              <a:gd name="connsiteX35" fmla="*/ 4541345 w 4558279"/>
              <a:gd name="connsiteY35" fmla="*/ 1602542 h 2406876"/>
              <a:gd name="connsiteX36" fmla="*/ 4558279 w 4558279"/>
              <a:gd name="connsiteY36" fmla="*/ 1653342 h 2406876"/>
              <a:gd name="connsiteX37" fmla="*/ 4549812 w 4558279"/>
              <a:gd name="connsiteY37" fmla="*/ 1907342 h 2406876"/>
              <a:gd name="connsiteX38" fmla="*/ 4541345 w 4558279"/>
              <a:gd name="connsiteY38" fmla="*/ 1932742 h 2406876"/>
              <a:gd name="connsiteX39" fmla="*/ 4532879 w 4558279"/>
              <a:gd name="connsiteY39" fmla="*/ 1966609 h 2406876"/>
              <a:gd name="connsiteX40" fmla="*/ 4515945 w 4558279"/>
              <a:gd name="connsiteY40" fmla="*/ 2195209 h 2406876"/>
              <a:gd name="connsiteX41" fmla="*/ 4507479 w 4558279"/>
              <a:gd name="connsiteY41" fmla="*/ 2229076 h 2406876"/>
              <a:gd name="connsiteX42" fmla="*/ 4490545 w 4558279"/>
              <a:gd name="connsiteY42" fmla="*/ 2246009 h 2406876"/>
              <a:gd name="connsiteX43" fmla="*/ 4439745 w 4558279"/>
              <a:gd name="connsiteY43" fmla="*/ 2296809 h 2406876"/>
              <a:gd name="connsiteX44" fmla="*/ 4431279 w 4558279"/>
              <a:gd name="connsiteY44" fmla="*/ 2330676 h 2406876"/>
              <a:gd name="connsiteX45" fmla="*/ 4380479 w 4558279"/>
              <a:gd name="connsiteY45" fmla="*/ 2373009 h 2406876"/>
              <a:gd name="connsiteX46" fmla="*/ 4363545 w 4558279"/>
              <a:gd name="connsiteY46" fmla="*/ 2389942 h 2406876"/>
              <a:gd name="connsiteX47" fmla="*/ 4329679 w 4558279"/>
              <a:gd name="connsiteY47" fmla="*/ 2398409 h 2406876"/>
              <a:gd name="connsiteX48" fmla="*/ 4304279 w 4558279"/>
              <a:gd name="connsiteY48" fmla="*/ 2406876 h 2406876"/>
              <a:gd name="connsiteX49" fmla="*/ 3923279 w 4558279"/>
              <a:gd name="connsiteY49" fmla="*/ 2389942 h 2406876"/>
              <a:gd name="connsiteX50" fmla="*/ 3847079 w 4558279"/>
              <a:gd name="connsiteY50" fmla="*/ 2373009 h 2406876"/>
              <a:gd name="connsiteX51" fmla="*/ 3745479 w 4558279"/>
              <a:gd name="connsiteY51" fmla="*/ 2356076 h 2406876"/>
              <a:gd name="connsiteX52" fmla="*/ 3313679 w 4558279"/>
              <a:gd name="connsiteY52" fmla="*/ 2373009 h 2406876"/>
              <a:gd name="connsiteX53" fmla="*/ 3279812 w 4558279"/>
              <a:gd name="connsiteY53" fmla="*/ 2381476 h 2406876"/>
              <a:gd name="connsiteX54" fmla="*/ 3203612 w 4558279"/>
              <a:gd name="connsiteY54" fmla="*/ 2389942 h 2406876"/>
              <a:gd name="connsiteX55" fmla="*/ 2932679 w 4558279"/>
              <a:gd name="connsiteY55" fmla="*/ 2373009 h 2406876"/>
              <a:gd name="connsiteX56" fmla="*/ 2848012 w 4558279"/>
              <a:gd name="connsiteY56" fmla="*/ 2356076 h 2406876"/>
              <a:gd name="connsiteX57" fmla="*/ 2822612 w 4558279"/>
              <a:gd name="connsiteY57" fmla="*/ 2347609 h 2406876"/>
              <a:gd name="connsiteX58" fmla="*/ 2729479 w 4558279"/>
              <a:gd name="connsiteY58" fmla="*/ 2330676 h 2406876"/>
              <a:gd name="connsiteX59" fmla="*/ 2704079 w 4558279"/>
              <a:gd name="connsiteY59" fmla="*/ 2322209 h 2406876"/>
              <a:gd name="connsiteX60" fmla="*/ 2551679 w 4558279"/>
              <a:gd name="connsiteY60" fmla="*/ 2305276 h 2406876"/>
              <a:gd name="connsiteX61" fmla="*/ 2356945 w 4558279"/>
              <a:gd name="connsiteY61" fmla="*/ 2305276 h 2406876"/>
              <a:gd name="connsiteX62" fmla="*/ 2153745 w 4558279"/>
              <a:gd name="connsiteY62" fmla="*/ 2322209 h 2406876"/>
              <a:gd name="connsiteX63" fmla="*/ 2077545 w 4558279"/>
              <a:gd name="connsiteY63" fmla="*/ 2330676 h 2406876"/>
              <a:gd name="connsiteX64" fmla="*/ 2018279 w 4558279"/>
              <a:gd name="connsiteY64" fmla="*/ 2339142 h 2406876"/>
              <a:gd name="connsiteX65" fmla="*/ 1815079 w 4558279"/>
              <a:gd name="connsiteY65" fmla="*/ 2347609 h 2406876"/>
              <a:gd name="connsiteX66" fmla="*/ 1180079 w 4558279"/>
              <a:gd name="connsiteY66" fmla="*/ 2347609 h 2406876"/>
              <a:gd name="connsiteX67" fmla="*/ 1044612 w 4558279"/>
              <a:gd name="connsiteY67" fmla="*/ 2322209 h 2406876"/>
              <a:gd name="connsiteX68" fmla="*/ 943012 w 4558279"/>
              <a:gd name="connsiteY68" fmla="*/ 2305276 h 2406876"/>
              <a:gd name="connsiteX69" fmla="*/ 909145 w 4558279"/>
              <a:gd name="connsiteY69" fmla="*/ 2296809 h 2406876"/>
              <a:gd name="connsiteX70" fmla="*/ 858345 w 4558279"/>
              <a:gd name="connsiteY70" fmla="*/ 2279876 h 2406876"/>
              <a:gd name="connsiteX71" fmla="*/ 807545 w 4558279"/>
              <a:gd name="connsiteY71" fmla="*/ 2262942 h 2406876"/>
              <a:gd name="connsiteX72" fmla="*/ 680545 w 4558279"/>
              <a:gd name="connsiteY72" fmla="*/ 2229076 h 2406876"/>
              <a:gd name="connsiteX73" fmla="*/ 638212 w 4558279"/>
              <a:gd name="connsiteY73" fmla="*/ 2220609 h 2406876"/>
              <a:gd name="connsiteX74" fmla="*/ 545079 w 4558279"/>
              <a:gd name="connsiteY74" fmla="*/ 2195209 h 2406876"/>
              <a:gd name="connsiteX75" fmla="*/ 511212 w 4558279"/>
              <a:gd name="connsiteY75" fmla="*/ 2186742 h 2406876"/>
              <a:gd name="connsiteX76" fmla="*/ 485812 w 4558279"/>
              <a:gd name="connsiteY76" fmla="*/ 2178276 h 2406876"/>
              <a:gd name="connsiteX77" fmla="*/ 435012 w 4558279"/>
              <a:gd name="connsiteY77" fmla="*/ 2169809 h 2406876"/>
              <a:gd name="connsiteX78" fmla="*/ 265679 w 4558279"/>
              <a:gd name="connsiteY78" fmla="*/ 2152876 h 2406876"/>
              <a:gd name="connsiteX79" fmla="*/ 197945 w 4558279"/>
              <a:gd name="connsiteY79" fmla="*/ 2119009 h 2406876"/>
              <a:gd name="connsiteX80" fmla="*/ 172545 w 4558279"/>
              <a:gd name="connsiteY80" fmla="*/ 2042809 h 2406876"/>
              <a:gd name="connsiteX81" fmla="*/ 147145 w 4558279"/>
              <a:gd name="connsiteY81" fmla="*/ 2000476 h 2406876"/>
              <a:gd name="connsiteX82" fmla="*/ 96345 w 4558279"/>
              <a:gd name="connsiteY82" fmla="*/ 1966609 h 2406876"/>
              <a:gd name="connsiteX83" fmla="*/ 70945 w 4558279"/>
              <a:gd name="connsiteY83" fmla="*/ 1881942 h 2406876"/>
              <a:gd name="connsiteX84" fmla="*/ 62479 w 4558279"/>
              <a:gd name="connsiteY84" fmla="*/ 1839609 h 2406876"/>
              <a:gd name="connsiteX85" fmla="*/ 45545 w 4558279"/>
              <a:gd name="connsiteY85" fmla="*/ 1788809 h 2406876"/>
              <a:gd name="connsiteX86" fmla="*/ 28612 w 4558279"/>
              <a:gd name="connsiteY86" fmla="*/ 1738009 h 2406876"/>
              <a:gd name="connsiteX87" fmla="*/ 20145 w 4558279"/>
              <a:gd name="connsiteY87" fmla="*/ 1687209 h 2406876"/>
              <a:gd name="connsiteX88" fmla="*/ 11679 w 4558279"/>
              <a:gd name="connsiteY88" fmla="*/ 1577142 h 2406876"/>
              <a:gd name="connsiteX89" fmla="*/ 3212 w 4558279"/>
              <a:gd name="connsiteY89" fmla="*/ 1492476 h 2406876"/>
              <a:gd name="connsiteX90" fmla="*/ 20145 w 4558279"/>
              <a:gd name="connsiteY90" fmla="*/ 1009876 h 2406876"/>
              <a:gd name="connsiteX91" fmla="*/ 28612 w 4558279"/>
              <a:gd name="connsiteY91" fmla="*/ 899809 h 2406876"/>
              <a:gd name="connsiteX92" fmla="*/ 37079 w 4558279"/>
              <a:gd name="connsiteY92" fmla="*/ 874409 h 2406876"/>
              <a:gd name="connsiteX93" fmla="*/ 45545 w 4558279"/>
              <a:gd name="connsiteY93" fmla="*/ 806676 h 2406876"/>
              <a:gd name="connsiteX94" fmla="*/ 45545 w 4558279"/>
              <a:gd name="connsiteY94" fmla="*/ 654276 h 2406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4558279" h="2406876">
                <a:moveTo>
                  <a:pt x="37079" y="595009"/>
                </a:moveTo>
                <a:cubicBezTo>
                  <a:pt x="80634" y="602268"/>
                  <a:pt x="79936" y="599438"/>
                  <a:pt x="113279" y="611942"/>
                </a:cubicBezTo>
                <a:cubicBezTo>
                  <a:pt x="127509" y="617278"/>
                  <a:pt x="140751" y="625692"/>
                  <a:pt x="155612" y="628876"/>
                </a:cubicBezTo>
                <a:cubicBezTo>
                  <a:pt x="180601" y="634231"/>
                  <a:pt x="206412" y="634520"/>
                  <a:pt x="231812" y="637342"/>
                </a:cubicBezTo>
                <a:lnTo>
                  <a:pt x="282612" y="654276"/>
                </a:lnTo>
                <a:cubicBezTo>
                  <a:pt x="310209" y="663475"/>
                  <a:pt x="428599" y="670924"/>
                  <a:pt x="435012" y="671209"/>
                </a:cubicBezTo>
                <a:cubicBezTo>
                  <a:pt x="528096" y="675346"/>
                  <a:pt x="621284" y="676672"/>
                  <a:pt x="714412" y="679676"/>
                </a:cubicBezTo>
                <a:lnTo>
                  <a:pt x="959945" y="688142"/>
                </a:lnTo>
                <a:lnTo>
                  <a:pt x="2026745" y="671209"/>
                </a:lnTo>
                <a:cubicBezTo>
                  <a:pt x="2046696" y="670759"/>
                  <a:pt x="2066231" y="665379"/>
                  <a:pt x="2086012" y="662742"/>
                </a:cubicBezTo>
                <a:cubicBezTo>
                  <a:pt x="2108566" y="659735"/>
                  <a:pt x="2131070" y="656166"/>
                  <a:pt x="2153745" y="654276"/>
                </a:cubicBezTo>
                <a:cubicBezTo>
                  <a:pt x="2288775" y="643024"/>
                  <a:pt x="2269929" y="650066"/>
                  <a:pt x="2390812" y="637342"/>
                </a:cubicBezTo>
                <a:cubicBezTo>
                  <a:pt x="2410659" y="635253"/>
                  <a:pt x="2430323" y="631698"/>
                  <a:pt x="2450079" y="628876"/>
                </a:cubicBezTo>
                <a:cubicBezTo>
                  <a:pt x="2559459" y="597623"/>
                  <a:pt x="2457368" y="622996"/>
                  <a:pt x="2594012" y="603476"/>
                </a:cubicBezTo>
                <a:cubicBezTo>
                  <a:pt x="2605532" y="601830"/>
                  <a:pt x="2616249" y="595384"/>
                  <a:pt x="2627879" y="595009"/>
                </a:cubicBezTo>
                <a:cubicBezTo>
                  <a:pt x="2791507" y="589730"/>
                  <a:pt x="2955256" y="589364"/>
                  <a:pt x="3118945" y="586542"/>
                </a:cubicBezTo>
                <a:cubicBezTo>
                  <a:pt x="3121767" y="575253"/>
                  <a:pt x="3125499" y="564154"/>
                  <a:pt x="3127412" y="552676"/>
                </a:cubicBezTo>
                <a:cubicBezTo>
                  <a:pt x="3131153" y="530232"/>
                  <a:pt x="3130360" y="507016"/>
                  <a:pt x="3135879" y="484942"/>
                </a:cubicBezTo>
                <a:cubicBezTo>
                  <a:pt x="3143300" y="455258"/>
                  <a:pt x="3157149" y="450868"/>
                  <a:pt x="3169745" y="425676"/>
                </a:cubicBezTo>
                <a:cubicBezTo>
                  <a:pt x="3173736" y="417694"/>
                  <a:pt x="3175390" y="408743"/>
                  <a:pt x="3178212" y="400276"/>
                </a:cubicBezTo>
                <a:cubicBezTo>
                  <a:pt x="3181034" y="309965"/>
                  <a:pt x="3181930" y="219573"/>
                  <a:pt x="3186679" y="129342"/>
                </a:cubicBezTo>
                <a:cubicBezTo>
                  <a:pt x="3200028" y="-124300"/>
                  <a:pt x="3525892" y="74012"/>
                  <a:pt x="3813212" y="70076"/>
                </a:cubicBezTo>
                <a:lnTo>
                  <a:pt x="4355079" y="78542"/>
                </a:lnTo>
                <a:cubicBezTo>
                  <a:pt x="4364000" y="78808"/>
                  <a:pt x="4374168" y="80698"/>
                  <a:pt x="4380479" y="87009"/>
                </a:cubicBezTo>
                <a:cubicBezTo>
                  <a:pt x="4386790" y="93320"/>
                  <a:pt x="4384954" y="104427"/>
                  <a:pt x="4388945" y="112409"/>
                </a:cubicBezTo>
                <a:cubicBezTo>
                  <a:pt x="4393496" y="121511"/>
                  <a:pt x="4400234" y="129342"/>
                  <a:pt x="4405879" y="137809"/>
                </a:cubicBezTo>
                <a:cubicBezTo>
                  <a:pt x="4428735" y="206381"/>
                  <a:pt x="4413238" y="154353"/>
                  <a:pt x="4431279" y="298676"/>
                </a:cubicBezTo>
                <a:cubicBezTo>
                  <a:pt x="4433064" y="312955"/>
                  <a:pt x="4436923" y="326898"/>
                  <a:pt x="4439745" y="341009"/>
                </a:cubicBezTo>
                <a:cubicBezTo>
                  <a:pt x="4442567" y="372053"/>
                  <a:pt x="4445110" y="403124"/>
                  <a:pt x="4448212" y="434142"/>
                </a:cubicBezTo>
                <a:cubicBezTo>
                  <a:pt x="4456314" y="515160"/>
                  <a:pt x="4449070" y="487512"/>
                  <a:pt x="4465145" y="535742"/>
                </a:cubicBezTo>
                <a:cubicBezTo>
                  <a:pt x="4462323" y="713542"/>
                  <a:pt x="4456679" y="891320"/>
                  <a:pt x="4456679" y="1069142"/>
                </a:cubicBezTo>
                <a:cubicBezTo>
                  <a:pt x="4456679" y="1108754"/>
                  <a:pt x="4461559" y="1148227"/>
                  <a:pt x="4465145" y="1187676"/>
                </a:cubicBezTo>
                <a:cubicBezTo>
                  <a:pt x="4470807" y="1249964"/>
                  <a:pt x="4470266" y="1242025"/>
                  <a:pt x="4482079" y="1289276"/>
                </a:cubicBezTo>
                <a:cubicBezTo>
                  <a:pt x="4483013" y="1297680"/>
                  <a:pt x="4492676" y="1397269"/>
                  <a:pt x="4499012" y="1416276"/>
                </a:cubicBezTo>
                <a:cubicBezTo>
                  <a:pt x="4502230" y="1425929"/>
                  <a:pt x="4510301" y="1433209"/>
                  <a:pt x="4515945" y="1441676"/>
                </a:cubicBezTo>
                <a:cubicBezTo>
                  <a:pt x="4521094" y="1488017"/>
                  <a:pt x="4526716" y="1558657"/>
                  <a:pt x="4541345" y="1602542"/>
                </a:cubicBezTo>
                <a:lnTo>
                  <a:pt x="4558279" y="1653342"/>
                </a:lnTo>
                <a:cubicBezTo>
                  <a:pt x="4555457" y="1738009"/>
                  <a:pt x="4554937" y="1822783"/>
                  <a:pt x="4549812" y="1907342"/>
                </a:cubicBezTo>
                <a:cubicBezTo>
                  <a:pt x="4549272" y="1916250"/>
                  <a:pt x="4543797" y="1924161"/>
                  <a:pt x="4541345" y="1932742"/>
                </a:cubicBezTo>
                <a:cubicBezTo>
                  <a:pt x="4538148" y="1943931"/>
                  <a:pt x="4535701" y="1955320"/>
                  <a:pt x="4532879" y="1966609"/>
                </a:cubicBezTo>
                <a:cubicBezTo>
                  <a:pt x="4529090" y="2034813"/>
                  <a:pt x="4526969" y="2123551"/>
                  <a:pt x="4515945" y="2195209"/>
                </a:cubicBezTo>
                <a:cubicBezTo>
                  <a:pt x="4514176" y="2206710"/>
                  <a:pt x="4512683" y="2218668"/>
                  <a:pt x="4507479" y="2229076"/>
                </a:cubicBezTo>
                <a:cubicBezTo>
                  <a:pt x="4503909" y="2236216"/>
                  <a:pt x="4495655" y="2239877"/>
                  <a:pt x="4490545" y="2246009"/>
                </a:cubicBezTo>
                <a:cubicBezTo>
                  <a:pt x="4451161" y="2293269"/>
                  <a:pt x="4482567" y="2268261"/>
                  <a:pt x="4439745" y="2296809"/>
                </a:cubicBezTo>
                <a:cubicBezTo>
                  <a:pt x="4436923" y="2308098"/>
                  <a:pt x="4436483" y="2320268"/>
                  <a:pt x="4431279" y="2330676"/>
                </a:cubicBezTo>
                <a:cubicBezTo>
                  <a:pt x="4425810" y="2341615"/>
                  <a:pt x="4382826" y="2371053"/>
                  <a:pt x="4380479" y="2373009"/>
                </a:cubicBezTo>
                <a:cubicBezTo>
                  <a:pt x="4374347" y="2378119"/>
                  <a:pt x="4370685" y="2386372"/>
                  <a:pt x="4363545" y="2389942"/>
                </a:cubicBezTo>
                <a:cubicBezTo>
                  <a:pt x="4353137" y="2395146"/>
                  <a:pt x="4340867" y="2395212"/>
                  <a:pt x="4329679" y="2398409"/>
                </a:cubicBezTo>
                <a:cubicBezTo>
                  <a:pt x="4321098" y="2400861"/>
                  <a:pt x="4312746" y="2404054"/>
                  <a:pt x="4304279" y="2406876"/>
                </a:cubicBezTo>
                <a:cubicBezTo>
                  <a:pt x="4168321" y="2403099"/>
                  <a:pt x="4051619" y="2408276"/>
                  <a:pt x="3923279" y="2389942"/>
                </a:cubicBezTo>
                <a:cubicBezTo>
                  <a:pt x="3855483" y="2380257"/>
                  <a:pt x="3906268" y="2384107"/>
                  <a:pt x="3847079" y="2373009"/>
                </a:cubicBezTo>
                <a:cubicBezTo>
                  <a:pt x="3813333" y="2366682"/>
                  <a:pt x="3745479" y="2356076"/>
                  <a:pt x="3745479" y="2356076"/>
                </a:cubicBezTo>
                <a:lnTo>
                  <a:pt x="3313679" y="2373009"/>
                </a:lnTo>
                <a:cubicBezTo>
                  <a:pt x="3302077" y="2373902"/>
                  <a:pt x="3291313" y="2379707"/>
                  <a:pt x="3279812" y="2381476"/>
                </a:cubicBezTo>
                <a:cubicBezTo>
                  <a:pt x="3254553" y="2385362"/>
                  <a:pt x="3229012" y="2387120"/>
                  <a:pt x="3203612" y="2389942"/>
                </a:cubicBezTo>
                <a:lnTo>
                  <a:pt x="2932679" y="2373009"/>
                </a:lnTo>
                <a:cubicBezTo>
                  <a:pt x="2909705" y="2371195"/>
                  <a:pt x="2871892" y="2362899"/>
                  <a:pt x="2848012" y="2356076"/>
                </a:cubicBezTo>
                <a:cubicBezTo>
                  <a:pt x="2839431" y="2353624"/>
                  <a:pt x="2831193" y="2350061"/>
                  <a:pt x="2822612" y="2347609"/>
                </a:cubicBezTo>
                <a:cubicBezTo>
                  <a:pt x="2782691" y="2336203"/>
                  <a:pt x="2777446" y="2337528"/>
                  <a:pt x="2729479" y="2330676"/>
                </a:cubicBezTo>
                <a:cubicBezTo>
                  <a:pt x="2721012" y="2327854"/>
                  <a:pt x="2712830" y="2323959"/>
                  <a:pt x="2704079" y="2322209"/>
                </a:cubicBezTo>
                <a:cubicBezTo>
                  <a:pt x="2661158" y="2313624"/>
                  <a:pt x="2590951" y="2308846"/>
                  <a:pt x="2551679" y="2305276"/>
                </a:cubicBezTo>
                <a:cubicBezTo>
                  <a:pt x="2460702" y="2287080"/>
                  <a:pt x="2519304" y="2295129"/>
                  <a:pt x="2356945" y="2305276"/>
                </a:cubicBezTo>
                <a:cubicBezTo>
                  <a:pt x="2262085" y="2311205"/>
                  <a:pt x="2240619" y="2313064"/>
                  <a:pt x="2153745" y="2322209"/>
                </a:cubicBezTo>
                <a:lnTo>
                  <a:pt x="2077545" y="2330676"/>
                </a:lnTo>
                <a:cubicBezTo>
                  <a:pt x="2057743" y="2333151"/>
                  <a:pt x="2038193" y="2337857"/>
                  <a:pt x="2018279" y="2339142"/>
                </a:cubicBezTo>
                <a:cubicBezTo>
                  <a:pt x="1950628" y="2343507"/>
                  <a:pt x="1882812" y="2344787"/>
                  <a:pt x="1815079" y="2347609"/>
                </a:cubicBezTo>
                <a:cubicBezTo>
                  <a:pt x="1578041" y="2387117"/>
                  <a:pt x="1714894" y="2367417"/>
                  <a:pt x="1180079" y="2347609"/>
                </a:cubicBezTo>
                <a:cubicBezTo>
                  <a:pt x="1082078" y="2343979"/>
                  <a:pt x="1106678" y="2333846"/>
                  <a:pt x="1044612" y="2322209"/>
                </a:cubicBezTo>
                <a:cubicBezTo>
                  <a:pt x="1010866" y="2315882"/>
                  <a:pt x="976321" y="2313603"/>
                  <a:pt x="943012" y="2305276"/>
                </a:cubicBezTo>
                <a:cubicBezTo>
                  <a:pt x="931723" y="2302454"/>
                  <a:pt x="920291" y="2300153"/>
                  <a:pt x="909145" y="2296809"/>
                </a:cubicBezTo>
                <a:cubicBezTo>
                  <a:pt x="892048" y="2291680"/>
                  <a:pt x="875278" y="2285520"/>
                  <a:pt x="858345" y="2279876"/>
                </a:cubicBezTo>
                <a:lnTo>
                  <a:pt x="807545" y="2262942"/>
                </a:lnTo>
                <a:cubicBezTo>
                  <a:pt x="778319" y="2253200"/>
                  <a:pt x="708837" y="2235605"/>
                  <a:pt x="680545" y="2229076"/>
                </a:cubicBezTo>
                <a:cubicBezTo>
                  <a:pt x="666523" y="2225840"/>
                  <a:pt x="652234" y="2223845"/>
                  <a:pt x="638212" y="2220609"/>
                </a:cubicBezTo>
                <a:cubicBezTo>
                  <a:pt x="481256" y="2184388"/>
                  <a:pt x="623453" y="2217602"/>
                  <a:pt x="545079" y="2195209"/>
                </a:cubicBezTo>
                <a:cubicBezTo>
                  <a:pt x="533890" y="2192012"/>
                  <a:pt x="522401" y="2189939"/>
                  <a:pt x="511212" y="2186742"/>
                </a:cubicBezTo>
                <a:cubicBezTo>
                  <a:pt x="502631" y="2184290"/>
                  <a:pt x="494524" y="2180212"/>
                  <a:pt x="485812" y="2178276"/>
                </a:cubicBezTo>
                <a:cubicBezTo>
                  <a:pt x="469054" y="2174552"/>
                  <a:pt x="452006" y="2172237"/>
                  <a:pt x="435012" y="2169809"/>
                </a:cubicBezTo>
                <a:cubicBezTo>
                  <a:pt x="363988" y="2159662"/>
                  <a:pt x="344503" y="2159444"/>
                  <a:pt x="265679" y="2152876"/>
                </a:cubicBezTo>
                <a:cubicBezTo>
                  <a:pt x="207306" y="2133418"/>
                  <a:pt x="227501" y="2148563"/>
                  <a:pt x="197945" y="2119009"/>
                </a:cubicBezTo>
                <a:cubicBezTo>
                  <a:pt x="183673" y="2047644"/>
                  <a:pt x="198836" y="2104156"/>
                  <a:pt x="172545" y="2042809"/>
                </a:cubicBezTo>
                <a:cubicBezTo>
                  <a:pt x="161028" y="2015937"/>
                  <a:pt x="170861" y="2018263"/>
                  <a:pt x="147145" y="2000476"/>
                </a:cubicBezTo>
                <a:cubicBezTo>
                  <a:pt x="130864" y="1988265"/>
                  <a:pt x="96345" y="1966609"/>
                  <a:pt x="96345" y="1966609"/>
                </a:cubicBezTo>
                <a:cubicBezTo>
                  <a:pt x="82278" y="1924406"/>
                  <a:pt x="79474" y="1920324"/>
                  <a:pt x="70945" y="1881942"/>
                </a:cubicBezTo>
                <a:cubicBezTo>
                  <a:pt x="67823" y="1867894"/>
                  <a:pt x="66265" y="1853492"/>
                  <a:pt x="62479" y="1839609"/>
                </a:cubicBezTo>
                <a:cubicBezTo>
                  <a:pt x="57783" y="1822389"/>
                  <a:pt x="51189" y="1805742"/>
                  <a:pt x="45545" y="1788809"/>
                </a:cubicBezTo>
                <a:lnTo>
                  <a:pt x="28612" y="1738009"/>
                </a:lnTo>
                <a:cubicBezTo>
                  <a:pt x="23183" y="1721723"/>
                  <a:pt x="22967" y="1704142"/>
                  <a:pt x="20145" y="1687209"/>
                </a:cubicBezTo>
                <a:cubicBezTo>
                  <a:pt x="17323" y="1650520"/>
                  <a:pt x="14867" y="1613801"/>
                  <a:pt x="11679" y="1577142"/>
                </a:cubicBezTo>
                <a:cubicBezTo>
                  <a:pt x="9222" y="1548886"/>
                  <a:pt x="3212" y="1520839"/>
                  <a:pt x="3212" y="1492476"/>
                </a:cubicBezTo>
                <a:cubicBezTo>
                  <a:pt x="3212" y="1096338"/>
                  <a:pt x="-10936" y="1196379"/>
                  <a:pt x="20145" y="1009876"/>
                </a:cubicBezTo>
                <a:cubicBezTo>
                  <a:pt x="22967" y="973187"/>
                  <a:pt x="24048" y="936322"/>
                  <a:pt x="28612" y="899809"/>
                </a:cubicBezTo>
                <a:cubicBezTo>
                  <a:pt x="29719" y="890953"/>
                  <a:pt x="35483" y="883190"/>
                  <a:pt x="37079" y="874409"/>
                </a:cubicBezTo>
                <a:cubicBezTo>
                  <a:pt x="41149" y="852023"/>
                  <a:pt x="44671" y="829413"/>
                  <a:pt x="45545" y="806676"/>
                </a:cubicBezTo>
                <a:cubicBezTo>
                  <a:pt x="47497" y="755914"/>
                  <a:pt x="45545" y="705076"/>
                  <a:pt x="45545" y="654276"/>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 name="文字方塊 6"/>
          <p:cNvSpPr txBox="1"/>
          <p:nvPr/>
        </p:nvSpPr>
        <p:spPr>
          <a:xfrm>
            <a:off x="397934" y="211668"/>
            <a:ext cx="2432076" cy="461665"/>
          </a:xfrm>
          <a:prstGeom prst="rect">
            <a:avLst/>
          </a:prstGeom>
          <a:noFill/>
        </p:spPr>
        <p:txBody>
          <a:bodyPr wrap="none" rtlCol="0">
            <a:spAutoFit/>
          </a:bodyPr>
          <a:lstStyle/>
          <a:p>
            <a:r>
              <a:rPr lang="en-US" altLang="zh-TW" sz="2400" b="1" dirty="0" smtClean="0">
                <a:solidFill>
                  <a:srgbClr val="FF0000"/>
                </a:solidFill>
                <a:latin typeface="Times New Roman" panose="02020603050405020304" pitchFamily="18" charset="0"/>
                <a:cs typeface="Times New Roman" panose="02020603050405020304" pitchFamily="18" charset="0"/>
              </a:rPr>
              <a:t>Code Generation</a:t>
            </a:r>
            <a:endParaRPr lang="zh-TW" altLang="en-US" sz="2400" b="1" dirty="0">
              <a:solidFill>
                <a:srgbClr val="FF0000"/>
              </a:solidFill>
              <a:latin typeface="Times New Roman" panose="02020603050405020304" pitchFamily="18" charset="0"/>
              <a:cs typeface="Times New Roman" panose="02020603050405020304" pitchFamily="18" charset="0"/>
            </a:endParaRPr>
          </a:p>
        </p:txBody>
      </p:sp>
      <p:sp>
        <p:nvSpPr>
          <p:cNvPr id="8" name="向下箭號 7"/>
          <p:cNvSpPr/>
          <p:nvPr/>
        </p:nvSpPr>
        <p:spPr>
          <a:xfrm rot="19157006">
            <a:off x="3378199" y="3818467"/>
            <a:ext cx="601133" cy="889000"/>
          </a:xfrm>
          <a:prstGeom prst="down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 name="文字方塊 8"/>
          <p:cNvSpPr txBox="1"/>
          <p:nvPr/>
        </p:nvSpPr>
        <p:spPr>
          <a:xfrm>
            <a:off x="3293534" y="4597401"/>
            <a:ext cx="1363134" cy="1477328"/>
          </a:xfrm>
          <a:prstGeom prst="rect">
            <a:avLst/>
          </a:prstGeom>
          <a:noFill/>
        </p:spPr>
        <p:txBody>
          <a:bodyPr wrap="square" rtlCol="0">
            <a:spAutoFit/>
          </a:bodyPr>
          <a:lstStyle/>
          <a:p>
            <a:r>
              <a:rPr lang="en-US" altLang="zh-TW" b="1" dirty="0" smtClean="0">
                <a:solidFill>
                  <a:srgbClr val="0000FF"/>
                </a:solidFill>
              </a:rPr>
              <a:t>The control in this block will be transferred to be C code</a:t>
            </a:r>
            <a:endParaRPr lang="zh-TW" altLang="en-US" b="1" dirty="0">
              <a:solidFill>
                <a:srgbClr val="0000FF"/>
              </a:solidFill>
            </a:endParaRPr>
          </a:p>
        </p:txBody>
      </p:sp>
    </p:spTree>
    <p:extLst>
      <p:ext uri="{BB962C8B-B14F-4D97-AF65-F5344CB8AC3E}">
        <p14:creationId xmlns:p14="http://schemas.microsoft.com/office/powerpoint/2010/main" val="156897001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70</a:t>
            </a:fld>
            <a:endParaRPr lang="zh-TW" altLang="en-US"/>
          </a:p>
        </p:txBody>
      </p:sp>
      <p:pic>
        <p:nvPicPr>
          <p:cNvPr id="3" name="圖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1726" y="1224999"/>
            <a:ext cx="6767328" cy="5075496"/>
          </a:xfrm>
          <a:prstGeom prst="rect">
            <a:avLst/>
          </a:prstGeom>
        </p:spPr>
      </p:pic>
      <p:sp>
        <p:nvSpPr>
          <p:cNvPr id="4" name="文字方塊 3"/>
          <p:cNvSpPr txBox="1"/>
          <p:nvPr/>
        </p:nvSpPr>
        <p:spPr>
          <a:xfrm>
            <a:off x="793622" y="613746"/>
            <a:ext cx="3941015" cy="400110"/>
          </a:xfrm>
          <a:prstGeom prst="rect">
            <a:avLst/>
          </a:prstGeom>
          <a:noFill/>
        </p:spPr>
        <p:txBody>
          <a:bodyPr wrap="none" rtlCol="0">
            <a:spAutoFit/>
          </a:bodyPr>
          <a:lstStyle/>
          <a:p>
            <a:r>
              <a:rPr lang="en-US" altLang="zh-TW" sz="2000" b="1" dirty="0" smtClean="0">
                <a:solidFill>
                  <a:srgbClr val="0000FF"/>
                </a:solidFill>
                <a:latin typeface="Times New Roman" panose="02020603050405020304" pitchFamily="18" charset="0"/>
                <a:cs typeface="Times New Roman" panose="02020603050405020304" pitchFamily="18" charset="0"/>
              </a:rPr>
              <a:t>Rectified Load (C=330uF, R=42</a:t>
            </a:r>
            <a:r>
              <a:rPr lang="en-US" altLang="zh-TW" sz="2000" b="1" dirty="0" smtClean="0">
                <a:solidFill>
                  <a:srgbClr val="0000FF"/>
                </a:solidFill>
                <a:latin typeface="Symbol" panose="05050102010706020507" pitchFamily="18" charset="2"/>
                <a:cs typeface="Times New Roman" panose="02020603050405020304" pitchFamily="18" charset="0"/>
              </a:rPr>
              <a:t>W</a:t>
            </a:r>
            <a:r>
              <a:rPr lang="en-US" altLang="zh-TW" sz="2000" b="1" dirty="0" smtClean="0">
                <a:solidFill>
                  <a:srgbClr val="0000FF"/>
                </a:solidFill>
                <a:latin typeface="Times New Roman" panose="02020603050405020304" pitchFamily="18" charset="0"/>
                <a:cs typeface="Times New Roman" panose="02020603050405020304" pitchFamily="18" charset="0"/>
              </a:rPr>
              <a:t>)</a:t>
            </a:r>
            <a:endParaRPr lang="zh-TW" altLang="en-US" sz="2000" b="1" dirty="0">
              <a:solidFill>
                <a:srgbClr val="0000FF"/>
              </a:solidFill>
              <a:latin typeface="Times New Roman" panose="02020603050405020304" pitchFamily="18" charset="0"/>
              <a:cs typeface="Times New Roman" panose="02020603050405020304" pitchFamily="18" charset="0"/>
            </a:endParaRPr>
          </a:p>
        </p:txBody>
      </p:sp>
      <p:sp>
        <p:nvSpPr>
          <p:cNvPr id="5" name="文字方塊 4"/>
          <p:cNvSpPr txBox="1"/>
          <p:nvPr/>
        </p:nvSpPr>
        <p:spPr>
          <a:xfrm>
            <a:off x="386702" y="158965"/>
            <a:ext cx="5296386" cy="461665"/>
          </a:xfrm>
          <a:prstGeom prst="rect">
            <a:avLst/>
          </a:prstGeom>
          <a:noFill/>
        </p:spPr>
        <p:txBody>
          <a:bodyPr wrap="none" rtlCol="0">
            <a:spAutoFit/>
          </a:bodyPr>
          <a:lstStyle/>
          <a:p>
            <a:r>
              <a:rPr lang="en-US" altLang="zh-TW" sz="2400" b="1" dirty="0" smtClean="0">
                <a:solidFill>
                  <a:srgbClr val="FF0000"/>
                </a:solidFill>
                <a:latin typeface="Times New Roman" panose="02020603050405020304" pitchFamily="18" charset="0"/>
                <a:cs typeface="Times New Roman" panose="02020603050405020304" pitchFamily="18" charset="0"/>
              </a:rPr>
              <a:t>Measured Waveforms from Test Points</a:t>
            </a:r>
            <a:endParaRPr lang="zh-TW" altLang="en-US" sz="24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2187563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71</a:t>
            </a:fld>
            <a:endParaRPr lang="zh-TW" altLang="en-US"/>
          </a:p>
        </p:txBody>
      </p:sp>
      <p:pic>
        <p:nvPicPr>
          <p:cNvPr id="3" name="圖片 2"/>
          <p:cNvPicPr/>
          <p:nvPr/>
        </p:nvPicPr>
        <p:blipFill>
          <a:blip r:embed="rId2" cstate="print"/>
          <a:srcRect/>
          <a:stretch>
            <a:fillRect/>
          </a:stretch>
        </p:blipFill>
        <p:spPr bwMode="auto">
          <a:xfrm>
            <a:off x="343891" y="1162803"/>
            <a:ext cx="4774815" cy="4634443"/>
          </a:xfrm>
          <a:prstGeom prst="rect">
            <a:avLst/>
          </a:prstGeom>
          <a:noFill/>
          <a:ln w="9525">
            <a:noFill/>
            <a:miter lim="800000"/>
            <a:headEnd/>
            <a:tailEnd/>
          </a:ln>
        </p:spPr>
      </p:pic>
      <p:sp>
        <p:nvSpPr>
          <p:cNvPr id="4" name="Rectangle 193"/>
          <p:cNvSpPr>
            <a:spLocks noChangeArrowheads="1"/>
          </p:cNvSpPr>
          <p:nvPr/>
        </p:nvSpPr>
        <p:spPr bwMode="auto">
          <a:xfrm>
            <a:off x="441612" y="415035"/>
            <a:ext cx="6082114" cy="461665"/>
          </a:xfrm>
          <a:prstGeom prst="rect">
            <a:avLst/>
          </a:prstGeom>
          <a:noFill/>
          <a:ln w="9525">
            <a:noFill/>
            <a:miter lim="800000"/>
            <a:headEnd/>
            <a:tailEnd/>
          </a:ln>
        </p:spPr>
        <p:txBody>
          <a:bodyPr wrap="none">
            <a:spAutoFit/>
          </a:bodyPr>
          <a:lstStyle/>
          <a:p>
            <a:r>
              <a:rPr lang="en-US" altLang="zh-TW" sz="2400" b="1" dirty="0" smtClean="0">
                <a:solidFill>
                  <a:srgbClr val="FF0000"/>
                </a:solidFill>
                <a:latin typeface="Times New Roman" pitchFamily="18" charset="0"/>
                <a:ea typeface="標楷體" pitchFamily="65" charset="-120"/>
                <a:cs typeface="Times New Roman" pitchFamily="18" charset="0"/>
              </a:rPr>
              <a:t>Lab 3: Single-phase Grid-connected Inverter</a:t>
            </a:r>
            <a:endParaRPr lang="zh-TW" altLang="en-US" sz="2400" b="1" dirty="0">
              <a:solidFill>
                <a:srgbClr val="FF0000"/>
              </a:solidFill>
              <a:latin typeface="Times New Roman" pitchFamily="18" charset="0"/>
              <a:ea typeface="標楷體" pitchFamily="65" charset="-120"/>
              <a:cs typeface="Times New Roman" pitchFamily="18" charset="0"/>
            </a:endParaRPr>
          </a:p>
        </p:txBody>
      </p:sp>
      <p:sp>
        <p:nvSpPr>
          <p:cNvPr id="5" name="文字方塊 4"/>
          <p:cNvSpPr txBox="1"/>
          <p:nvPr/>
        </p:nvSpPr>
        <p:spPr>
          <a:xfrm>
            <a:off x="5312228" y="2068286"/>
            <a:ext cx="3374571" cy="923330"/>
          </a:xfrm>
          <a:prstGeom prst="rect">
            <a:avLst/>
          </a:prstGeom>
          <a:noFill/>
        </p:spPr>
        <p:txBody>
          <a:bodyPr wrap="square" rtlCol="0">
            <a:spAutoFit/>
          </a:bodyPr>
          <a:lstStyle/>
          <a:p>
            <a:r>
              <a:rPr lang="en-US" altLang="zh-TW" b="1" dirty="0" smtClean="0">
                <a:solidFill>
                  <a:srgbClr val="0000FF"/>
                </a:solidFill>
                <a:latin typeface="Times New Roman" panose="02020603050405020304" pitchFamily="18" charset="0"/>
                <a:cs typeface="Times New Roman" panose="02020603050405020304" pitchFamily="18" charset="0"/>
              </a:rPr>
              <a:t>Three most important things for the control of grid-connected inverter:</a:t>
            </a:r>
          </a:p>
        </p:txBody>
      </p:sp>
      <p:sp>
        <p:nvSpPr>
          <p:cNvPr id="6" name="矩形 5"/>
          <p:cNvSpPr/>
          <p:nvPr/>
        </p:nvSpPr>
        <p:spPr>
          <a:xfrm>
            <a:off x="5069635" y="3244335"/>
            <a:ext cx="3421221" cy="2862322"/>
          </a:xfrm>
          <a:prstGeom prst="rect">
            <a:avLst/>
          </a:prstGeom>
        </p:spPr>
        <p:txBody>
          <a:bodyPr wrap="square">
            <a:spAutoFit/>
          </a:bodyPr>
          <a:lstStyle/>
          <a:p>
            <a:pPr marL="342900" indent="-342900">
              <a:buFont typeface="+mj-lt"/>
              <a:buAutoNum type="arabicPeriod"/>
            </a:pPr>
            <a:r>
              <a:rPr lang="en-US" altLang="zh-TW" b="1" dirty="0" smtClean="0">
                <a:solidFill>
                  <a:srgbClr val="0000FF"/>
                </a:solidFill>
                <a:latin typeface="Times New Roman" panose="02020603050405020304" pitchFamily="18" charset="0"/>
                <a:cs typeface="Times New Roman" panose="02020603050405020304" pitchFamily="18" charset="0"/>
              </a:rPr>
              <a:t>Lock the phase with </a:t>
            </a:r>
            <a:r>
              <a:rPr lang="en-US" altLang="zh-TW" b="1" dirty="0">
                <a:solidFill>
                  <a:srgbClr val="0000FF"/>
                </a:solidFill>
                <a:latin typeface="Times New Roman" panose="02020603050405020304" pitchFamily="18" charset="0"/>
                <a:cs typeface="Times New Roman" panose="02020603050405020304" pitchFamily="18" charset="0"/>
              </a:rPr>
              <a:t>the AC grid </a:t>
            </a:r>
            <a:r>
              <a:rPr lang="en-US" altLang="zh-TW" b="1" dirty="0" smtClean="0">
                <a:solidFill>
                  <a:srgbClr val="0000FF"/>
                </a:solidFill>
                <a:latin typeface="Times New Roman" panose="02020603050405020304" pitchFamily="18" charset="0"/>
                <a:cs typeface="Times New Roman" panose="02020603050405020304" pitchFamily="18" charset="0"/>
              </a:rPr>
              <a:t>voltage</a:t>
            </a:r>
          </a:p>
          <a:p>
            <a:pPr marL="342900" indent="-342900">
              <a:buFont typeface="+mj-lt"/>
              <a:buAutoNum type="arabicPeriod"/>
            </a:pPr>
            <a:r>
              <a:rPr lang="en-US" altLang="zh-TW" b="1" dirty="0" smtClean="0">
                <a:solidFill>
                  <a:srgbClr val="0000FF"/>
                </a:solidFill>
                <a:latin typeface="Times New Roman" panose="02020603050405020304" pitchFamily="18" charset="0"/>
                <a:cs typeface="Times New Roman" panose="02020603050405020304" pitchFamily="18" charset="0"/>
              </a:rPr>
              <a:t>DC voltage control for power balance with the front-stage, for example, the DC-DC converter for MPPT of PV module</a:t>
            </a:r>
          </a:p>
          <a:p>
            <a:pPr marL="342900" indent="-342900">
              <a:buFont typeface="+mj-lt"/>
              <a:buAutoNum type="arabicPeriod"/>
            </a:pPr>
            <a:r>
              <a:rPr lang="en-US" altLang="zh-TW" b="1" dirty="0" smtClean="0">
                <a:solidFill>
                  <a:srgbClr val="0000FF"/>
                </a:solidFill>
                <a:latin typeface="Times New Roman" panose="02020603050405020304" pitchFamily="18" charset="0"/>
                <a:cs typeface="Times New Roman" panose="02020603050405020304" pitchFamily="18" charset="0"/>
              </a:rPr>
              <a:t>Inductor current control for a low distortion of grid current  </a:t>
            </a:r>
            <a:endParaRPr lang="zh-TW" altLang="en-US" b="1" dirty="0">
              <a:solidFill>
                <a:srgbClr val="0000FF"/>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90" name="Rectangle 6"/>
          <p:cNvSpPr>
            <a:spLocks noGrp="1" noChangeArrowheads="1"/>
          </p:cNvSpPr>
          <p:nvPr>
            <p:ph type="sldNum" sz="quarter" idx="12"/>
          </p:nvPr>
        </p:nvSpPr>
        <p:spPr/>
        <p:txBody>
          <a:bodyPr/>
          <a:lstStyle/>
          <a:p>
            <a:pPr>
              <a:defRPr/>
            </a:pPr>
            <a:fld id="{95FCAAC2-9ADE-4D2D-9C73-FAE39CFFA794}" type="slidenum">
              <a:rPr lang="en-US" altLang="zh-TW" smtClean="0">
                <a:latin typeface="Times New Roman" pitchFamily="18" charset="0"/>
                <a:ea typeface="標楷體" pitchFamily="65" charset="-120"/>
                <a:cs typeface="Times New Roman" pitchFamily="18" charset="0"/>
              </a:rPr>
              <a:pPr>
                <a:defRPr/>
              </a:pPr>
              <a:t>72</a:t>
            </a:fld>
            <a:endParaRPr lang="en-US" altLang="zh-TW" smtClean="0">
              <a:latin typeface="Times New Roman" pitchFamily="18" charset="0"/>
              <a:ea typeface="標楷體" pitchFamily="65" charset="-120"/>
              <a:cs typeface="Times New Roman" pitchFamily="18" charset="0"/>
            </a:endParaRPr>
          </a:p>
        </p:txBody>
      </p:sp>
      <p:grpSp>
        <p:nvGrpSpPr>
          <p:cNvPr id="2" name="Group 3"/>
          <p:cNvGrpSpPr>
            <a:grpSpLocks/>
          </p:cNvGrpSpPr>
          <p:nvPr/>
        </p:nvGrpSpPr>
        <p:grpSpPr bwMode="auto">
          <a:xfrm>
            <a:off x="2682875" y="5041900"/>
            <a:ext cx="390525" cy="307975"/>
            <a:chOff x="2076" y="1422"/>
            <a:chExt cx="246" cy="210"/>
          </a:xfrm>
        </p:grpSpPr>
        <p:sp>
          <p:nvSpPr>
            <p:cNvPr id="4304" name="Rectangle 4"/>
            <p:cNvSpPr>
              <a:spLocks noChangeArrowheads="1"/>
            </p:cNvSpPr>
            <p:nvPr/>
          </p:nvSpPr>
          <p:spPr bwMode="auto">
            <a:xfrm>
              <a:off x="2076" y="1422"/>
              <a:ext cx="246" cy="210"/>
            </a:xfrm>
            <a:prstGeom prst="rect">
              <a:avLst/>
            </a:prstGeom>
            <a:noFill/>
            <a:ln w="9525">
              <a:solidFill>
                <a:schemeClr val="tx1"/>
              </a:solidFill>
              <a:miter lim="800000"/>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aphicFrame>
          <p:nvGraphicFramePr>
            <p:cNvPr id="4117" name="Object 5"/>
            <p:cNvGraphicFramePr>
              <a:graphicFrameLocks noChangeAspect="1"/>
            </p:cNvGraphicFramePr>
            <p:nvPr/>
          </p:nvGraphicFramePr>
          <p:xfrm>
            <a:off x="2098" y="1454"/>
            <a:ext cx="208" cy="151"/>
          </p:xfrm>
          <a:graphic>
            <a:graphicData uri="http://schemas.openxmlformats.org/presentationml/2006/ole">
              <mc:AlternateContent xmlns:mc="http://schemas.openxmlformats.org/markup-compatibility/2006">
                <mc:Choice xmlns:v="urn:schemas-microsoft-com:vml" Requires="v">
                  <p:oleObj spid="_x0000_s226144" name="方程式" r:id="rId3" imgW="330120" imgH="241200" progId="Equation.3">
                    <p:embed/>
                  </p:oleObj>
                </mc:Choice>
                <mc:Fallback>
                  <p:oleObj name="方程式" r:id="rId3" imgW="330120" imgH="2412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98" y="1454"/>
                          <a:ext cx="208" cy="15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4120" name="Line 6"/>
          <p:cNvSpPr>
            <a:spLocks noChangeShapeType="1"/>
          </p:cNvSpPr>
          <p:nvPr/>
        </p:nvSpPr>
        <p:spPr bwMode="auto">
          <a:xfrm>
            <a:off x="3073400" y="5191125"/>
            <a:ext cx="238125" cy="0"/>
          </a:xfrm>
          <a:prstGeom prst="line">
            <a:avLst/>
          </a:prstGeom>
          <a:noFill/>
          <a:ln w="9525">
            <a:solidFill>
              <a:schemeClr val="tx1"/>
            </a:solidFill>
            <a:round/>
            <a:headEnd/>
            <a:tailEnd type="triangle" w="med" len="me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121" name="Oval 7"/>
          <p:cNvSpPr>
            <a:spLocks noChangeArrowheads="1"/>
          </p:cNvSpPr>
          <p:nvPr/>
        </p:nvSpPr>
        <p:spPr bwMode="auto">
          <a:xfrm>
            <a:off x="2120900" y="5173663"/>
            <a:ext cx="74613" cy="68262"/>
          </a:xfrm>
          <a:prstGeom prst="ellips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122" name="Line 8"/>
          <p:cNvSpPr>
            <a:spLocks noChangeShapeType="1"/>
          </p:cNvSpPr>
          <p:nvPr/>
        </p:nvSpPr>
        <p:spPr bwMode="auto">
          <a:xfrm flipV="1">
            <a:off x="2197100" y="5208588"/>
            <a:ext cx="476250" cy="0"/>
          </a:xfrm>
          <a:prstGeom prst="line">
            <a:avLst/>
          </a:prstGeom>
          <a:noFill/>
          <a:ln w="9525">
            <a:solidFill>
              <a:schemeClr val="tx1"/>
            </a:solidFill>
            <a:round/>
            <a:headEnd/>
            <a:tailEnd type="triangle" w="med" len="me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123" name="Rectangle 9"/>
          <p:cNvSpPr>
            <a:spLocks noChangeArrowheads="1"/>
          </p:cNvSpPr>
          <p:nvPr/>
        </p:nvSpPr>
        <p:spPr bwMode="auto">
          <a:xfrm>
            <a:off x="1339850" y="5076825"/>
            <a:ext cx="257175" cy="238125"/>
          </a:xfrm>
          <a:prstGeom prst="rect">
            <a:avLst/>
          </a:prstGeom>
          <a:noFill/>
          <a:ln w="9525">
            <a:solidFill>
              <a:schemeClr val="tx1"/>
            </a:solidFill>
            <a:miter lim="800000"/>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124" name="Line 11"/>
          <p:cNvSpPr>
            <a:spLocks noChangeShapeType="1"/>
          </p:cNvSpPr>
          <p:nvPr/>
        </p:nvSpPr>
        <p:spPr bwMode="auto">
          <a:xfrm>
            <a:off x="1597025" y="5208588"/>
            <a:ext cx="533400" cy="0"/>
          </a:xfrm>
          <a:prstGeom prst="line">
            <a:avLst/>
          </a:prstGeom>
          <a:noFill/>
          <a:ln w="9525">
            <a:solidFill>
              <a:schemeClr val="tx1"/>
            </a:solidFill>
            <a:round/>
            <a:headEnd/>
            <a:tailEnd type="triangle" w="med" len="me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125" name="Oval 12"/>
          <p:cNvSpPr>
            <a:spLocks noChangeArrowheads="1"/>
          </p:cNvSpPr>
          <p:nvPr/>
        </p:nvSpPr>
        <p:spPr bwMode="auto">
          <a:xfrm>
            <a:off x="977900" y="5164138"/>
            <a:ext cx="74613" cy="69850"/>
          </a:xfrm>
          <a:prstGeom prst="ellips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126" name="Line 13"/>
          <p:cNvSpPr>
            <a:spLocks noChangeShapeType="1"/>
          </p:cNvSpPr>
          <p:nvPr/>
        </p:nvSpPr>
        <p:spPr bwMode="auto">
          <a:xfrm>
            <a:off x="663575" y="5200650"/>
            <a:ext cx="304800" cy="0"/>
          </a:xfrm>
          <a:prstGeom prst="line">
            <a:avLst/>
          </a:prstGeom>
          <a:noFill/>
          <a:ln w="9525">
            <a:solidFill>
              <a:schemeClr val="tx1"/>
            </a:solidFill>
            <a:round/>
            <a:headEnd/>
            <a:tailEnd type="triangle" w="med" len="me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127" name="Line 14"/>
          <p:cNvSpPr>
            <a:spLocks noChangeShapeType="1"/>
          </p:cNvSpPr>
          <p:nvPr/>
        </p:nvSpPr>
        <p:spPr bwMode="auto">
          <a:xfrm>
            <a:off x="1063625" y="5200650"/>
            <a:ext cx="266700" cy="0"/>
          </a:xfrm>
          <a:prstGeom prst="line">
            <a:avLst/>
          </a:prstGeom>
          <a:noFill/>
          <a:ln w="9525">
            <a:solidFill>
              <a:schemeClr val="tx1"/>
            </a:solidFill>
            <a:round/>
            <a:headEnd/>
            <a:tailEnd type="triangle" w="med" len="me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nvGrpSpPr>
          <p:cNvPr id="3" name="Group 15"/>
          <p:cNvGrpSpPr>
            <a:grpSpLocks/>
          </p:cNvGrpSpPr>
          <p:nvPr/>
        </p:nvGrpSpPr>
        <p:grpSpPr bwMode="auto">
          <a:xfrm>
            <a:off x="1854200" y="4400550"/>
            <a:ext cx="542925" cy="439738"/>
            <a:chOff x="1650" y="984"/>
            <a:chExt cx="342" cy="300"/>
          </a:xfrm>
        </p:grpSpPr>
        <p:sp>
          <p:nvSpPr>
            <p:cNvPr id="4303" name="Rectangle 16"/>
            <p:cNvSpPr>
              <a:spLocks noChangeArrowheads="1"/>
            </p:cNvSpPr>
            <p:nvPr/>
          </p:nvSpPr>
          <p:spPr bwMode="auto">
            <a:xfrm>
              <a:off x="1650" y="984"/>
              <a:ext cx="342" cy="300"/>
            </a:xfrm>
            <a:prstGeom prst="rect">
              <a:avLst/>
            </a:prstGeom>
            <a:noFill/>
            <a:ln w="9525">
              <a:solidFill>
                <a:schemeClr val="tx1"/>
              </a:solidFill>
              <a:miter lim="800000"/>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aphicFrame>
          <p:nvGraphicFramePr>
            <p:cNvPr id="4116" name="Object 17"/>
            <p:cNvGraphicFramePr>
              <a:graphicFrameLocks noChangeAspect="1"/>
            </p:cNvGraphicFramePr>
            <p:nvPr/>
          </p:nvGraphicFramePr>
          <p:xfrm>
            <a:off x="1668" y="990"/>
            <a:ext cx="311" cy="288"/>
          </p:xfrm>
          <a:graphic>
            <a:graphicData uri="http://schemas.openxmlformats.org/presentationml/2006/ole">
              <mc:AlternateContent xmlns:mc="http://schemas.openxmlformats.org/markup-compatibility/2006">
                <mc:Choice xmlns:v="urn:schemas-microsoft-com:vml" Requires="v">
                  <p:oleObj spid="_x0000_s226145" name="方程式" r:id="rId5" imgW="495000" imgH="457200" progId="Equation.3">
                    <p:embed/>
                  </p:oleObj>
                </mc:Choice>
                <mc:Fallback>
                  <p:oleObj name="方程式" r:id="rId5" imgW="495000" imgH="457200" progId="Equation.3">
                    <p:embed/>
                    <p:pic>
                      <p:nvPicPr>
                        <p:cNvPr id="0" name="Object 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68" y="990"/>
                          <a:ext cx="311" cy="2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4129" name="Line 18"/>
          <p:cNvSpPr>
            <a:spLocks noChangeShapeType="1"/>
          </p:cNvSpPr>
          <p:nvPr/>
        </p:nvSpPr>
        <p:spPr bwMode="auto">
          <a:xfrm>
            <a:off x="2159000" y="4840288"/>
            <a:ext cx="0" cy="333375"/>
          </a:xfrm>
          <a:prstGeom prst="line">
            <a:avLst/>
          </a:prstGeom>
          <a:noFill/>
          <a:ln w="9525">
            <a:solidFill>
              <a:schemeClr val="tx1"/>
            </a:solidFill>
            <a:round/>
            <a:headEnd/>
            <a:tailEnd type="triangle" w="med" len="med"/>
          </a:ln>
        </p:spPr>
        <p:txBody>
          <a:bodyPr wrap="none" anchor="ctr"/>
          <a:lstStyle/>
          <a:p>
            <a:endParaRPr lang="zh-TW" altLang="en-US">
              <a:latin typeface="Times New Roman" pitchFamily="18" charset="0"/>
              <a:ea typeface="標楷體" pitchFamily="65" charset="-120"/>
              <a:cs typeface="Times New Roman" pitchFamily="18" charset="0"/>
            </a:endParaRPr>
          </a:p>
        </p:txBody>
      </p:sp>
      <p:graphicFrame>
        <p:nvGraphicFramePr>
          <p:cNvPr id="4098" name="Object 19"/>
          <p:cNvGraphicFramePr>
            <a:graphicFrameLocks noChangeAspect="1"/>
          </p:cNvGraphicFramePr>
          <p:nvPr/>
        </p:nvGraphicFramePr>
        <p:xfrm>
          <a:off x="484188" y="5083175"/>
          <a:ext cx="134937" cy="227013"/>
        </p:xfrm>
        <a:graphic>
          <a:graphicData uri="http://schemas.openxmlformats.org/presentationml/2006/ole">
            <mc:AlternateContent xmlns:mc="http://schemas.openxmlformats.org/markup-compatibility/2006">
              <mc:Choice xmlns:v="urn:schemas-microsoft-com:vml" Requires="v">
                <p:oleObj spid="_x0000_s226146" name="Equation" r:id="rId7" imgW="152280" imgH="279360" progId="Equation.3">
                  <p:embed/>
                </p:oleObj>
              </mc:Choice>
              <mc:Fallback>
                <p:oleObj name="Equation" r:id="rId7" imgW="152280" imgH="279360" progId="Equation.3">
                  <p:embed/>
                  <p:pic>
                    <p:nvPicPr>
                      <p:cNvPr id="0" name="Object 1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4188" y="5083175"/>
                        <a:ext cx="134937" cy="2270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30" name="Text Box 20"/>
          <p:cNvSpPr txBox="1">
            <a:spLocks noChangeArrowheads="1"/>
          </p:cNvSpPr>
          <p:nvPr/>
        </p:nvSpPr>
        <p:spPr bwMode="auto">
          <a:xfrm>
            <a:off x="771525" y="4953000"/>
            <a:ext cx="269875" cy="274638"/>
          </a:xfrm>
          <a:prstGeom prst="rect">
            <a:avLst/>
          </a:prstGeom>
          <a:noFill/>
          <a:ln w="9525">
            <a:noFill/>
            <a:miter lim="800000"/>
            <a:headEnd/>
            <a:tailEnd/>
          </a:ln>
        </p:spPr>
        <p:txBody>
          <a:bodyPr wrap="none">
            <a:spAutoFit/>
          </a:bodyPr>
          <a:lstStyle/>
          <a:p>
            <a:r>
              <a:rPr lang="en-US" altLang="zh-TW" sz="1200">
                <a:latin typeface="Times New Roman" pitchFamily="18" charset="0"/>
                <a:ea typeface="標楷體" pitchFamily="65" charset="-120"/>
                <a:cs typeface="Times New Roman" pitchFamily="18" charset="0"/>
              </a:rPr>
              <a:t>+</a:t>
            </a:r>
          </a:p>
        </p:txBody>
      </p:sp>
      <p:sp>
        <p:nvSpPr>
          <p:cNvPr id="4131" name="Text Box 21"/>
          <p:cNvSpPr txBox="1">
            <a:spLocks noChangeArrowheads="1"/>
          </p:cNvSpPr>
          <p:nvPr/>
        </p:nvSpPr>
        <p:spPr bwMode="auto">
          <a:xfrm>
            <a:off x="1066800" y="4811713"/>
            <a:ext cx="235962" cy="276999"/>
          </a:xfrm>
          <a:prstGeom prst="rect">
            <a:avLst/>
          </a:prstGeom>
          <a:noFill/>
          <a:ln w="9525">
            <a:noFill/>
            <a:miter lim="800000"/>
            <a:headEnd/>
            <a:tailEnd/>
          </a:ln>
        </p:spPr>
        <p:txBody>
          <a:bodyPr wrap="none">
            <a:spAutoFit/>
          </a:bodyPr>
          <a:lstStyle/>
          <a:p>
            <a:r>
              <a:rPr lang="en-US" altLang="zh-TW" sz="1200">
                <a:latin typeface="Times New Roman" pitchFamily="18" charset="0"/>
                <a:ea typeface="標楷體" pitchFamily="65" charset="-120"/>
                <a:cs typeface="Times New Roman" pitchFamily="18" charset="0"/>
              </a:rPr>
              <a:t>-</a:t>
            </a:r>
          </a:p>
        </p:txBody>
      </p:sp>
      <p:sp>
        <p:nvSpPr>
          <p:cNvPr id="4132" name="Text Box 22"/>
          <p:cNvSpPr txBox="1">
            <a:spLocks noChangeArrowheads="1"/>
          </p:cNvSpPr>
          <p:nvPr/>
        </p:nvSpPr>
        <p:spPr bwMode="auto">
          <a:xfrm>
            <a:off x="1819275" y="4978400"/>
            <a:ext cx="269875" cy="274638"/>
          </a:xfrm>
          <a:prstGeom prst="rect">
            <a:avLst/>
          </a:prstGeom>
          <a:noFill/>
          <a:ln w="9525">
            <a:noFill/>
            <a:miter lim="800000"/>
            <a:headEnd/>
            <a:tailEnd/>
          </a:ln>
        </p:spPr>
        <p:txBody>
          <a:bodyPr wrap="none">
            <a:spAutoFit/>
          </a:bodyPr>
          <a:lstStyle/>
          <a:p>
            <a:r>
              <a:rPr lang="en-US" altLang="zh-TW" sz="1200">
                <a:latin typeface="Times New Roman" pitchFamily="18" charset="0"/>
                <a:ea typeface="標楷體" pitchFamily="65" charset="-120"/>
                <a:cs typeface="Times New Roman" pitchFamily="18" charset="0"/>
              </a:rPr>
              <a:t>+</a:t>
            </a:r>
          </a:p>
        </p:txBody>
      </p:sp>
      <p:sp>
        <p:nvSpPr>
          <p:cNvPr id="4133" name="Text Box 23"/>
          <p:cNvSpPr txBox="1">
            <a:spLocks noChangeArrowheads="1"/>
          </p:cNvSpPr>
          <p:nvPr/>
        </p:nvSpPr>
        <p:spPr bwMode="auto">
          <a:xfrm>
            <a:off x="1933575" y="4810125"/>
            <a:ext cx="269875" cy="274638"/>
          </a:xfrm>
          <a:prstGeom prst="rect">
            <a:avLst/>
          </a:prstGeom>
          <a:noFill/>
          <a:ln w="9525">
            <a:noFill/>
            <a:miter lim="800000"/>
            <a:headEnd/>
            <a:tailEnd/>
          </a:ln>
        </p:spPr>
        <p:txBody>
          <a:bodyPr wrap="none">
            <a:spAutoFit/>
          </a:bodyPr>
          <a:lstStyle/>
          <a:p>
            <a:r>
              <a:rPr lang="en-US" altLang="zh-TW" sz="1200">
                <a:latin typeface="Times New Roman" pitchFamily="18" charset="0"/>
                <a:ea typeface="標楷體" pitchFamily="65" charset="-120"/>
                <a:cs typeface="Times New Roman" pitchFamily="18" charset="0"/>
              </a:rPr>
              <a:t>+</a:t>
            </a:r>
          </a:p>
        </p:txBody>
      </p:sp>
      <p:sp>
        <p:nvSpPr>
          <p:cNvPr id="4134" name="Text Box 24"/>
          <p:cNvSpPr txBox="1">
            <a:spLocks noChangeArrowheads="1"/>
          </p:cNvSpPr>
          <p:nvPr/>
        </p:nvSpPr>
        <p:spPr bwMode="auto">
          <a:xfrm>
            <a:off x="3048000" y="4953000"/>
            <a:ext cx="269875" cy="274638"/>
          </a:xfrm>
          <a:prstGeom prst="rect">
            <a:avLst/>
          </a:prstGeom>
          <a:noFill/>
          <a:ln w="9525">
            <a:noFill/>
            <a:miter lim="800000"/>
            <a:headEnd/>
            <a:tailEnd/>
          </a:ln>
        </p:spPr>
        <p:txBody>
          <a:bodyPr wrap="none">
            <a:spAutoFit/>
          </a:bodyPr>
          <a:lstStyle/>
          <a:p>
            <a:r>
              <a:rPr lang="en-US" altLang="zh-TW" sz="1200">
                <a:latin typeface="Times New Roman" pitchFamily="18" charset="0"/>
                <a:ea typeface="標楷體" pitchFamily="65" charset="-120"/>
                <a:cs typeface="Times New Roman" pitchFamily="18" charset="0"/>
              </a:rPr>
              <a:t>+</a:t>
            </a:r>
          </a:p>
        </p:txBody>
      </p:sp>
      <p:sp>
        <p:nvSpPr>
          <p:cNvPr id="4135" name="Rectangle 25"/>
          <p:cNvSpPr>
            <a:spLocks noChangeArrowheads="1"/>
          </p:cNvSpPr>
          <p:nvPr/>
        </p:nvSpPr>
        <p:spPr bwMode="auto">
          <a:xfrm>
            <a:off x="2547938" y="4868863"/>
            <a:ext cx="1476375" cy="825500"/>
          </a:xfrm>
          <a:prstGeom prst="rect">
            <a:avLst/>
          </a:prstGeom>
          <a:noFill/>
          <a:ln w="9525" cap="rnd">
            <a:solidFill>
              <a:schemeClr val="tx1"/>
            </a:solidFill>
            <a:prstDash val="sysDot"/>
            <a:miter lim="800000"/>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136" name="Text Box 26"/>
          <p:cNvSpPr txBox="1">
            <a:spLocks noChangeArrowheads="1"/>
          </p:cNvSpPr>
          <p:nvPr/>
        </p:nvSpPr>
        <p:spPr bwMode="auto">
          <a:xfrm>
            <a:off x="2705605" y="5395913"/>
            <a:ext cx="1011815" cy="276999"/>
          </a:xfrm>
          <a:prstGeom prst="rect">
            <a:avLst/>
          </a:prstGeom>
          <a:noFill/>
          <a:ln w="9525">
            <a:noFill/>
            <a:miter lim="800000"/>
            <a:headEnd/>
            <a:tailEnd/>
          </a:ln>
        </p:spPr>
        <p:txBody>
          <a:bodyPr wrap="none">
            <a:spAutoFit/>
          </a:bodyPr>
          <a:lstStyle/>
          <a:p>
            <a:pPr algn="ctr"/>
            <a:r>
              <a:rPr lang="en-US" altLang="zh-TW" sz="1200">
                <a:latin typeface="Times New Roman" pitchFamily="18" charset="0"/>
                <a:ea typeface="標楷體" pitchFamily="65" charset="-120"/>
                <a:cs typeface="Times New Roman" pitchFamily="18" charset="0"/>
              </a:rPr>
              <a:t>Power circuit</a:t>
            </a:r>
          </a:p>
        </p:txBody>
      </p:sp>
      <p:sp>
        <p:nvSpPr>
          <p:cNvPr id="4137" name="Oval 27"/>
          <p:cNvSpPr>
            <a:spLocks noChangeArrowheads="1"/>
          </p:cNvSpPr>
          <p:nvPr/>
        </p:nvSpPr>
        <p:spPr bwMode="auto">
          <a:xfrm>
            <a:off x="3302000" y="5156200"/>
            <a:ext cx="74613" cy="68263"/>
          </a:xfrm>
          <a:prstGeom prst="ellips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138" name="Line 28"/>
          <p:cNvSpPr>
            <a:spLocks noChangeShapeType="1"/>
          </p:cNvSpPr>
          <p:nvPr/>
        </p:nvSpPr>
        <p:spPr bwMode="auto">
          <a:xfrm>
            <a:off x="3387725" y="5191125"/>
            <a:ext cx="228600" cy="0"/>
          </a:xfrm>
          <a:prstGeom prst="line">
            <a:avLst/>
          </a:prstGeom>
          <a:noFill/>
          <a:ln w="9525">
            <a:solidFill>
              <a:schemeClr val="tx1"/>
            </a:solidFill>
            <a:round/>
            <a:headEnd/>
            <a:tailEnd type="triangle" w="med" len="me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139" name="Line 29"/>
          <p:cNvSpPr>
            <a:spLocks noChangeShapeType="1"/>
          </p:cNvSpPr>
          <p:nvPr/>
        </p:nvSpPr>
        <p:spPr bwMode="auto">
          <a:xfrm>
            <a:off x="3340100" y="4367213"/>
            <a:ext cx="0" cy="796925"/>
          </a:xfrm>
          <a:prstGeom prst="line">
            <a:avLst/>
          </a:prstGeom>
          <a:noFill/>
          <a:ln w="9525">
            <a:solidFill>
              <a:schemeClr val="tx1"/>
            </a:solidFill>
            <a:round/>
            <a:headEnd/>
            <a:tailEnd type="triangle" w="med" len="me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140" name="Text Box 30"/>
          <p:cNvSpPr txBox="1">
            <a:spLocks noChangeArrowheads="1"/>
          </p:cNvSpPr>
          <p:nvPr/>
        </p:nvSpPr>
        <p:spPr bwMode="auto">
          <a:xfrm>
            <a:off x="3076575" y="4768850"/>
            <a:ext cx="235962" cy="276999"/>
          </a:xfrm>
          <a:prstGeom prst="rect">
            <a:avLst/>
          </a:prstGeom>
          <a:noFill/>
          <a:ln w="9525">
            <a:noFill/>
            <a:miter lim="800000"/>
            <a:headEnd/>
            <a:tailEnd/>
          </a:ln>
        </p:spPr>
        <p:txBody>
          <a:bodyPr wrap="none">
            <a:spAutoFit/>
          </a:bodyPr>
          <a:lstStyle/>
          <a:p>
            <a:r>
              <a:rPr lang="en-US" altLang="zh-TW" sz="1200">
                <a:latin typeface="Times New Roman" pitchFamily="18" charset="0"/>
                <a:ea typeface="標楷體" pitchFamily="65" charset="-120"/>
                <a:cs typeface="Times New Roman" pitchFamily="18" charset="0"/>
              </a:rPr>
              <a:t>-</a:t>
            </a:r>
          </a:p>
        </p:txBody>
      </p:sp>
      <p:sp>
        <p:nvSpPr>
          <p:cNvPr id="4141" name="Line 31"/>
          <p:cNvSpPr>
            <a:spLocks noChangeShapeType="1"/>
          </p:cNvSpPr>
          <p:nvPr/>
        </p:nvSpPr>
        <p:spPr bwMode="auto">
          <a:xfrm>
            <a:off x="3921125" y="5200650"/>
            <a:ext cx="371475" cy="0"/>
          </a:xfrm>
          <a:prstGeom prst="line">
            <a:avLst/>
          </a:prstGeom>
          <a:noFill/>
          <a:ln w="9525">
            <a:solidFill>
              <a:schemeClr val="tx1"/>
            </a:solidFill>
            <a:round/>
            <a:headEnd/>
            <a:tailEnd type="triangle" w="med" len="me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142" name="Rectangle 32"/>
          <p:cNvSpPr>
            <a:spLocks noChangeArrowheads="1"/>
          </p:cNvSpPr>
          <p:nvPr/>
        </p:nvSpPr>
        <p:spPr bwMode="auto">
          <a:xfrm>
            <a:off x="3616325" y="4972050"/>
            <a:ext cx="295275" cy="430213"/>
          </a:xfrm>
          <a:prstGeom prst="rect">
            <a:avLst/>
          </a:prstGeom>
          <a:noFill/>
          <a:ln w="9525">
            <a:solidFill>
              <a:schemeClr val="tx1"/>
            </a:solidFill>
            <a:miter lim="800000"/>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aphicFrame>
        <p:nvGraphicFramePr>
          <p:cNvPr id="4099" name="Object 33"/>
          <p:cNvGraphicFramePr>
            <a:graphicFrameLocks noChangeAspect="1"/>
          </p:cNvGraphicFramePr>
          <p:nvPr/>
        </p:nvGraphicFramePr>
        <p:xfrm>
          <a:off x="3663950" y="5010150"/>
          <a:ext cx="228600" cy="361950"/>
        </p:xfrm>
        <a:graphic>
          <a:graphicData uri="http://schemas.openxmlformats.org/presentationml/2006/ole">
            <mc:AlternateContent xmlns:mc="http://schemas.openxmlformats.org/markup-compatibility/2006">
              <mc:Choice xmlns:v="urn:schemas-microsoft-com:vml" Requires="v">
                <p:oleObj spid="_x0000_s226147" name="方程式" r:id="rId9" imgW="228600" imgH="393480" progId="Equation.3">
                  <p:embed/>
                </p:oleObj>
              </mc:Choice>
              <mc:Fallback>
                <p:oleObj name="方程式" r:id="rId9" imgW="228600" imgH="393480" progId="Equation.3">
                  <p:embed/>
                  <p:pic>
                    <p:nvPicPr>
                      <p:cNvPr id="0" name="Object 3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63950" y="5010150"/>
                        <a:ext cx="228600" cy="361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4" name="Group 34"/>
          <p:cNvGrpSpPr>
            <a:grpSpLocks/>
          </p:cNvGrpSpPr>
          <p:nvPr/>
        </p:nvGrpSpPr>
        <p:grpSpPr bwMode="auto">
          <a:xfrm>
            <a:off x="2500313" y="5821363"/>
            <a:ext cx="323850" cy="228600"/>
            <a:chOff x="2184" y="2136"/>
            <a:chExt cx="204" cy="144"/>
          </a:xfrm>
        </p:grpSpPr>
        <p:sp>
          <p:nvSpPr>
            <p:cNvPr id="4302" name="Rectangle 35"/>
            <p:cNvSpPr>
              <a:spLocks noChangeArrowheads="1"/>
            </p:cNvSpPr>
            <p:nvPr/>
          </p:nvSpPr>
          <p:spPr bwMode="auto">
            <a:xfrm>
              <a:off x="2184" y="2136"/>
              <a:ext cx="204" cy="138"/>
            </a:xfrm>
            <a:prstGeom prst="rect">
              <a:avLst/>
            </a:prstGeom>
            <a:solidFill>
              <a:srgbClr val="FFFFFF"/>
            </a:solidFill>
            <a:ln w="9525">
              <a:solidFill>
                <a:schemeClr val="tx1"/>
              </a:solidFill>
              <a:miter lim="800000"/>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aphicFrame>
          <p:nvGraphicFramePr>
            <p:cNvPr id="4115" name="Object 36"/>
            <p:cNvGraphicFramePr>
              <a:graphicFrameLocks noChangeAspect="1"/>
            </p:cNvGraphicFramePr>
            <p:nvPr/>
          </p:nvGraphicFramePr>
          <p:xfrm>
            <a:off x="2240" y="2136"/>
            <a:ext cx="103" cy="144"/>
          </p:xfrm>
          <a:graphic>
            <a:graphicData uri="http://schemas.openxmlformats.org/presentationml/2006/ole">
              <mc:AlternateContent xmlns:mc="http://schemas.openxmlformats.org/markup-compatibility/2006">
                <mc:Choice xmlns:v="urn:schemas-microsoft-com:vml" Requires="v">
                  <p:oleObj spid="_x0000_s226148" name="方程式" r:id="rId11" imgW="164880" imgH="228600" progId="Equation.3">
                    <p:embed/>
                  </p:oleObj>
                </mc:Choice>
                <mc:Fallback>
                  <p:oleObj name="方程式" r:id="rId11" imgW="164880" imgH="228600" progId="Equation.3">
                    <p:embed/>
                    <p:pic>
                      <p:nvPicPr>
                        <p:cNvPr id="0" name="Object 3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40" y="2136"/>
                          <a:ext cx="103" cy="14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4144" name="Line 37"/>
          <p:cNvSpPr>
            <a:spLocks noChangeShapeType="1"/>
          </p:cNvSpPr>
          <p:nvPr/>
        </p:nvSpPr>
        <p:spPr bwMode="auto">
          <a:xfrm flipV="1">
            <a:off x="1014413" y="5230813"/>
            <a:ext cx="0" cy="695325"/>
          </a:xfrm>
          <a:prstGeom prst="line">
            <a:avLst/>
          </a:prstGeom>
          <a:noFill/>
          <a:ln w="9525">
            <a:solidFill>
              <a:schemeClr val="tx1"/>
            </a:solidFill>
            <a:round/>
            <a:headEnd/>
            <a:tailEnd type="triangle" w="med" len="me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145" name="Line 38"/>
          <p:cNvSpPr>
            <a:spLocks noChangeShapeType="1"/>
          </p:cNvSpPr>
          <p:nvPr/>
        </p:nvSpPr>
        <p:spPr bwMode="auto">
          <a:xfrm>
            <a:off x="1014413" y="5926138"/>
            <a:ext cx="1485900"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146" name="Line 39"/>
          <p:cNvSpPr>
            <a:spLocks noChangeShapeType="1"/>
          </p:cNvSpPr>
          <p:nvPr/>
        </p:nvSpPr>
        <p:spPr bwMode="auto">
          <a:xfrm>
            <a:off x="2833688" y="5926138"/>
            <a:ext cx="1247775" cy="0"/>
          </a:xfrm>
          <a:prstGeom prst="line">
            <a:avLst/>
          </a:prstGeom>
          <a:noFill/>
          <a:ln w="9525">
            <a:solidFill>
              <a:schemeClr val="tx1"/>
            </a:solidFill>
            <a:round/>
            <a:headEnd type="triangle" w="med" len="me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147" name="Text Box 40"/>
          <p:cNvSpPr txBox="1">
            <a:spLocks noChangeArrowheads="1"/>
          </p:cNvSpPr>
          <p:nvPr/>
        </p:nvSpPr>
        <p:spPr bwMode="auto">
          <a:xfrm>
            <a:off x="1020257" y="5305425"/>
            <a:ext cx="235962" cy="276999"/>
          </a:xfrm>
          <a:prstGeom prst="rect">
            <a:avLst/>
          </a:prstGeom>
          <a:noFill/>
          <a:ln w="9525">
            <a:noFill/>
            <a:miter lim="800000"/>
            <a:headEnd/>
            <a:tailEnd/>
          </a:ln>
        </p:spPr>
        <p:txBody>
          <a:bodyPr wrap="none">
            <a:spAutoFit/>
          </a:bodyPr>
          <a:lstStyle/>
          <a:p>
            <a:pPr algn="ctr"/>
            <a:r>
              <a:rPr lang="en-US" altLang="zh-TW" sz="1200">
                <a:latin typeface="Times New Roman" pitchFamily="18" charset="0"/>
                <a:ea typeface="標楷體" pitchFamily="65" charset="-120"/>
                <a:cs typeface="Times New Roman" pitchFamily="18" charset="0"/>
              </a:rPr>
              <a:t>-</a:t>
            </a:r>
          </a:p>
        </p:txBody>
      </p:sp>
      <p:sp>
        <p:nvSpPr>
          <p:cNvPr id="4148" name="Text Box 41"/>
          <p:cNvSpPr txBox="1">
            <a:spLocks noChangeArrowheads="1"/>
          </p:cNvSpPr>
          <p:nvPr/>
        </p:nvSpPr>
        <p:spPr bwMode="auto">
          <a:xfrm>
            <a:off x="4256088" y="5048250"/>
            <a:ext cx="287258" cy="276999"/>
          </a:xfrm>
          <a:prstGeom prst="rect">
            <a:avLst/>
          </a:prstGeom>
          <a:noFill/>
          <a:ln w="9525">
            <a:noFill/>
            <a:miter lim="800000"/>
            <a:headEnd/>
            <a:tailEnd/>
          </a:ln>
        </p:spPr>
        <p:txBody>
          <a:bodyPr wrap="none">
            <a:spAutoFit/>
          </a:bodyPr>
          <a:lstStyle/>
          <a:p>
            <a:r>
              <a:rPr lang="en-US" altLang="zh-TW" sz="1200" i="1">
                <a:latin typeface="Times New Roman" pitchFamily="18" charset="0"/>
                <a:ea typeface="標楷體" pitchFamily="65" charset="-120"/>
                <a:cs typeface="Times New Roman" pitchFamily="18" charset="0"/>
              </a:rPr>
              <a:t>I</a:t>
            </a:r>
            <a:r>
              <a:rPr lang="en-US" altLang="zh-TW" sz="1200" i="1" baseline="-25000">
                <a:latin typeface="Times New Roman" pitchFamily="18" charset="0"/>
                <a:ea typeface="標楷體" pitchFamily="65" charset="-120"/>
                <a:cs typeface="Times New Roman" pitchFamily="18" charset="0"/>
              </a:rPr>
              <a:t>o</a:t>
            </a:r>
          </a:p>
        </p:txBody>
      </p:sp>
      <p:sp>
        <p:nvSpPr>
          <p:cNvPr id="4149" name="Line 42"/>
          <p:cNvSpPr>
            <a:spLocks noChangeShapeType="1"/>
          </p:cNvSpPr>
          <p:nvPr/>
        </p:nvSpPr>
        <p:spPr bwMode="auto">
          <a:xfrm>
            <a:off x="4090988" y="5202238"/>
            <a:ext cx="0" cy="723900"/>
          </a:xfrm>
          <a:prstGeom prst="line">
            <a:avLst/>
          </a:prstGeom>
          <a:noFill/>
          <a:ln w="9525">
            <a:solidFill>
              <a:schemeClr val="tx1"/>
            </a:solidFill>
            <a:round/>
            <a:headEnd/>
            <a:tailEnd/>
          </a:ln>
        </p:spPr>
        <p:txBody>
          <a:bodyPr/>
          <a:lstStyle/>
          <a:p>
            <a:endParaRPr lang="zh-TW" altLang="en-US">
              <a:latin typeface="Times New Roman" pitchFamily="18" charset="0"/>
              <a:ea typeface="標楷體" pitchFamily="65" charset="-120"/>
              <a:cs typeface="Times New Roman" pitchFamily="18" charset="0"/>
            </a:endParaRPr>
          </a:p>
        </p:txBody>
      </p:sp>
      <p:sp>
        <p:nvSpPr>
          <p:cNvPr id="4150" name="Text Box 43"/>
          <p:cNvSpPr txBox="1">
            <a:spLocks noChangeArrowheads="1"/>
          </p:cNvSpPr>
          <p:nvPr/>
        </p:nvSpPr>
        <p:spPr bwMode="auto">
          <a:xfrm>
            <a:off x="731838" y="5353050"/>
            <a:ext cx="279244" cy="276999"/>
          </a:xfrm>
          <a:prstGeom prst="rect">
            <a:avLst/>
          </a:prstGeom>
          <a:noFill/>
          <a:ln w="9525">
            <a:noFill/>
            <a:miter lim="800000"/>
            <a:headEnd/>
            <a:tailEnd/>
          </a:ln>
        </p:spPr>
        <p:txBody>
          <a:bodyPr wrap="none">
            <a:spAutoFit/>
          </a:bodyPr>
          <a:lstStyle/>
          <a:p>
            <a:r>
              <a:rPr lang="en-US" altLang="zh-TW" sz="1200" i="1">
                <a:latin typeface="Times New Roman" pitchFamily="18" charset="0"/>
                <a:ea typeface="標楷體" pitchFamily="65" charset="-120"/>
                <a:cs typeface="Times New Roman" pitchFamily="18" charset="0"/>
              </a:rPr>
              <a:t>i</a:t>
            </a:r>
            <a:r>
              <a:rPr lang="en-US" altLang="zh-TW" sz="1200" i="1" baseline="-25000">
                <a:latin typeface="Times New Roman" pitchFamily="18" charset="0"/>
                <a:ea typeface="標楷體" pitchFamily="65" charset="-120"/>
                <a:cs typeface="Times New Roman" pitchFamily="18" charset="0"/>
              </a:rPr>
              <a:t>o</a:t>
            </a:r>
          </a:p>
        </p:txBody>
      </p:sp>
      <p:sp>
        <p:nvSpPr>
          <p:cNvPr id="4151" name="Text Box 44"/>
          <p:cNvSpPr txBox="1">
            <a:spLocks noChangeArrowheads="1"/>
          </p:cNvSpPr>
          <p:nvPr/>
        </p:nvSpPr>
        <p:spPr bwMode="auto">
          <a:xfrm>
            <a:off x="2208213" y="4933950"/>
            <a:ext cx="415498" cy="276999"/>
          </a:xfrm>
          <a:prstGeom prst="rect">
            <a:avLst/>
          </a:prstGeom>
          <a:noFill/>
          <a:ln w="9525">
            <a:noFill/>
            <a:miter lim="800000"/>
            <a:headEnd/>
            <a:tailEnd/>
          </a:ln>
        </p:spPr>
        <p:txBody>
          <a:bodyPr wrap="none">
            <a:spAutoFit/>
          </a:bodyPr>
          <a:lstStyle/>
          <a:p>
            <a:r>
              <a:rPr lang="en-US" altLang="zh-TW" sz="1200" i="1">
                <a:latin typeface="Times New Roman" pitchFamily="18" charset="0"/>
                <a:ea typeface="標楷體" pitchFamily="65" charset="-120"/>
                <a:cs typeface="Times New Roman" pitchFamily="18" charset="0"/>
              </a:rPr>
              <a:t>v</a:t>
            </a:r>
            <a:r>
              <a:rPr lang="en-US" altLang="zh-TW" sz="1200" i="1" baseline="-25000">
                <a:latin typeface="Times New Roman" pitchFamily="18" charset="0"/>
                <a:ea typeface="標楷體" pitchFamily="65" charset="-120"/>
                <a:cs typeface="Times New Roman" pitchFamily="18" charset="0"/>
              </a:rPr>
              <a:t>con</a:t>
            </a:r>
          </a:p>
        </p:txBody>
      </p:sp>
      <p:sp>
        <p:nvSpPr>
          <p:cNvPr id="4152" name="Text Box 45"/>
          <p:cNvSpPr txBox="1">
            <a:spLocks noChangeArrowheads="1"/>
          </p:cNvSpPr>
          <p:nvPr/>
        </p:nvSpPr>
        <p:spPr bwMode="auto">
          <a:xfrm>
            <a:off x="3151188" y="4076700"/>
            <a:ext cx="317500" cy="274638"/>
          </a:xfrm>
          <a:prstGeom prst="rect">
            <a:avLst/>
          </a:prstGeom>
          <a:noFill/>
          <a:ln w="9525">
            <a:noFill/>
            <a:miter lim="800000"/>
            <a:headEnd/>
            <a:tailEnd/>
          </a:ln>
        </p:spPr>
        <p:txBody>
          <a:bodyPr wrap="none">
            <a:spAutoFit/>
          </a:bodyPr>
          <a:lstStyle/>
          <a:p>
            <a:r>
              <a:rPr lang="en-US" altLang="zh-TW" sz="1200" i="1">
                <a:latin typeface="Times New Roman" pitchFamily="18" charset="0"/>
                <a:ea typeface="標楷體" pitchFamily="65" charset="-120"/>
                <a:cs typeface="Times New Roman" pitchFamily="18" charset="0"/>
              </a:rPr>
              <a:t>V</a:t>
            </a:r>
            <a:r>
              <a:rPr lang="en-US" altLang="zh-TW" sz="1200" i="1" baseline="-25000">
                <a:latin typeface="Times New Roman" pitchFamily="18" charset="0"/>
                <a:ea typeface="標楷體" pitchFamily="65" charset="-120"/>
                <a:cs typeface="Times New Roman" pitchFamily="18" charset="0"/>
              </a:rPr>
              <a:t>s</a:t>
            </a:r>
          </a:p>
        </p:txBody>
      </p:sp>
      <p:sp>
        <p:nvSpPr>
          <p:cNvPr id="4153" name="Line 46"/>
          <p:cNvSpPr>
            <a:spLocks noChangeShapeType="1"/>
          </p:cNvSpPr>
          <p:nvPr/>
        </p:nvSpPr>
        <p:spPr bwMode="auto">
          <a:xfrm flipH="1">
            <a:off x="2395538" y="4602163"/>
            <a:ext cx="933450" cy="0"/>
          </a:xfrm>
          <a:prstGeom prst="line">
            <a:avLst/>
          </a:prstGeom>
          <a:noFill/>
          <a:ln w="9525">
            <a:solidFill>
              <a:schemeClr val="tx1"/>
            </a:solidFill>
            <a:round/>
            <a:headEnd/>
            <a:tailEnd type="triangle" w="med" len="med"/>
          </a:ln>
        </p:spPr>
        <p:txBody>
          <a:bodyPr/>
          <a:lstStyle/>
          <a:p>
            <a:endParaRPr lang="zh-TW" altLang="en-US">
              <a:latin typeface="Times New Roman" pitchFamily="18" charset="0"/>
              <a:ea typeface="標楷體" pitchFamily="65" charset="-120"/>
              <a:cs typeface="Times New Roman" pitchFamily="18" charset="0"/>
            </a:endParaRPr>
          </a:p>
        </p:txBody>
      </p:sp>
      <p:sp>
        <p:nvSpPr>
          <p:cNvPr id="4154" name="Text Box 47"/>
          <p:cNvSpPr txBox="1">
            <a:spLocks noChangeArrowheads="1"/>
          </p:cNvSpPr>
          <p:nvPr/>
        </p:nvSpPr>
        <p:spPr bwMode="auto">
          <a:xfrm>
            <a:off x="1731963" y="4781550"/>
            <a:ext cx="311304" cy="276999"/>
          </a:xfrm>
          <a:prstGeom prst="rect">
            <a:avLst/>
          </a:prstGeom>
          <a:noFill/>
          <a:ln w="9525">
            <a:noFill/>
            <a:miter lim="800000"/>
            <a:headEnd/>
            <a:tailEnd/>
          </a:ln>
        </p:spPr>
        <p:txBody>
          <a:bodyPr wrap="none">
            <a:spAutoFit/>
          </a:bodyPr>
          <a:lstStyle/>
          <a:p>
            <a:r>
              <a:rPr lang="en-US" altLang="zh-TW" sz="1200" i="1">
                <a:latin typeface="Times New Roman" pitchFamily="18" charset="0"/>
                <a:ea typeface="標楷體" pitchFamily="65" charset="-120"/>
                <a:cs typeface="Times New Roman" pitchFamily="18" charset="0"/>
              </a:rPr>
              <a:t>v</a:t>
            </a:r>
            <a:r>
              <a:rPr lang="en-US" altLang="zh-TW" sz="1200" i="1" baseline="-25000">
                <a:latin typeface="Times New Roman" pitchFamily="18" charset="0"/>
                <a:ea typeface="標楷體" pitchFamily="65" charset="-120"/>
                <a:cs typeface="Times New Roman" pitchFamily="18" charset="0"/>
              </a:rPr>
              <a:t>ff</a:t>
            </a:r>
          </a:p>
        </p:txBody>
      </p:sp>
      <p:sp>
        <p:nvSpPr>
          <p:cNvPr id="4155" name="Text Box 48"/>
          <p:cNvSpPr txBox="1">
            <a:spLocks noChangeArrowheads="1"/>
          </p:cNvSpPr>
          <p:nvPr/>
        </p:nvSpPr>
        <p:spPr bwMode="auto">
          <a:xfrm>
            <a:off x="1550988" y="4953000"/>
            <a:ext cx="333746" cy="276999"/>
          </a:xfrm>
          <a:prstGeom prst="rect">
            <a:avLst/>
          </a:prstGeom>
          <a:noFill/>
          <a:ln w="9525">
            <a:noFill/>
            <a:miter lim="800000"/>
            <a:headEnd/>
            <a:tailEnd/>
          </a:ln>
        </p:spPr>
        <p:txBody>
          <a:bodyPr wrap="none">
            <a:spAutoFit/>
          </a:bodyPr>
          <a:lstStyle/>
          <a:p>
            <a:r>
              <a:rPr lang="en-US" altLang="zh-TW" sz="1200" i="1">
                <a:latin typeface="Times New Roman" pitchFamily="18" charset="0"/>
                <a:ea typeface="標楷體" pitchFamily="65" charset="-120"/>
                <a:cs typeface="Times New Roman" pitchFamily="18" charset="0"/>
              </a:rPr>
              <a:t>v</a:t>
            </a:r>
            <a:r>
              <a:rPr lang="en-US" altLang="zh-TW" sz="1200" i="1" baseline="-25000">
                <a:latin typeface="Times New Roman" pitchFamily="18" charset="0"/>
                <a:ea typeface="標楷體" pitchFamily="65" charset="-120"/>
                <a:cs typeface="Times New Roman" pitchFamily="18" charset="0"/>
              </a:rPr>
              <a:t>fb</a:t>
            </a:r>
          </a:p>
        </p:txBody>
      </p:sp>
      <p:graphicFrame>
        <p:nvGraphicFramePr>
          <p:cNvPr id="4100" name="Object 49"/>
          <p:cNvGraphicFramePr>
            <a:graphicFrameLocks noChangeAspect="1"/>
          </p:cNvGraphicFramePr>
          <p:nvPr/>
        </p:nvGraphicFramePr>
        <p:xfrm>
          <a:off x="5835650" y="973138"/>
          <a:ext cx="1935163" cy="787400"/>
        </p:xfrm>
        <a:graphic>
          <a:graphicData uri="http://schemas.openxmlformats.org/presentationml/2006/ole">
            <mc:AlternateContent xmlns:mc="http://schemas.openxmlformats.org/markup-compatibility/2006">
              <mc:Choice xmlns:v="urn:schemas-microsoft-com:vml" Requires="v">
                <p:oleObj spid="_x0000_s226149" name="Equation" r:id="rId13" imgW="1562040" imgH="634680" progId="Equation.3">
                  <p:embed/>
                </p:oleObj>
              </mc:Choice>
              <mc:Fallback>
                <p:oleObj name="Equation" r:id="rId13" imgW="1562040" imgH="634680" progId="Equation.3">
                  <p:embed/>
                  <p:pic>
                    <p:nvPicPr>
                      <p:cNvPr id="0" name="Object 4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35650" y="973138"/>
                        <a:ext cx="1935163" cy="787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101" name="Object 50"/>
          <p:cNvGraphicFramePr>
            <a:graphicFrameLocks noChangeAspect="1"/>
          </p:cNvGraphicFramePr>
          <p:nvPr/>
        </p:nvGraphicFramePr>
        <p:xfrm>
          <a:off x="5978525" y="1924050"/>
          <a:ext cx="1169988" cy="568325"/>
        </p:xfrm>
        <a:graphic>
          <a:graphicData uri="http://schemas.openxmlformats.org/presentationml/2006/ole">
            <mc:AlternateContent xmlns:mc="http://schemas.openxmlformats.org/markup-compatibility/2006">
              <mc:Choice xmlns:v="urn:schemas-microsoft-com:vml" Requires="v">
                <p:oleObj spid="_x0000_s226150" r:id="rId15" imgW="1015559" imgH="495085" progId="Equation.3">
                  <p:embed/>
                </p:oleObj>
              </mc:Choice>
              <mc:Fallback>
                <p:oleObj r:id="rId15" imgW="1015559" imgH="495085" progId="Equation.3">
                  <p:embed/>
                  <p:pic>
                    <p:nvPicPr>
                      <p:cNvPr id="0" name="Object 5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978525" y="1924050"/>
                        <a:ext cx="1169988" cy="568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56" name="Text Box 51"/>
          <p:cNvSpPr txBox="1">
            <a:spLocks noChangeArrowheads="1"/>
          </p:cNvSpPr>
          <p:nvPr/>
        </p:nvSpPr>
        <p:spPr bwMode="auto">
          <a:xfrm>
            <a:off x="7326313" y="2054225"/>
            <a:ext cx="950901" cy="338554"/>
          </a:xfrm>
          <a:prstGeom prst="rect">
            <a:avLst/>
          </a:prstGeom>
          <a:noFill/>
          <a:ln w="9525">
            <a:noFill/>
            <a:miter lim="800000"/>
            <a:headEnd/>
            <a:tailEnd/>
          </a:ln>
        </p:spPr>
        <p:txBody>
          <a:bodyPr wrap="none">
            <a:spAutoFit/>
          </a:bodyPr>
          <a:lstStyle/>
          <a:p>
            <a:r>
              <a:rPr lang="en-US" altLang="zh-TW" sz="1600">
                <a:latin typeface="Times New Roman" pitchFamily="18" charset="0"/>
                <a:ea typeface="標楷體" pitchFamily="65" charset="-120"/>
                <a:cs typeface="Times New Roman" pitchFamily="18" charset="0"/>
              </a:rPr>
              <a:t>(</a:t>
            </a:r>
            <a:r>
              <a:rPr lang="en-US" altLang="zh-TW" sz="1600" i="1">
                <a:latin typeface="Times New Roman" pitchFamily="18" charset="0"/>
                <a:ea typeface="標楷體" pitchFamily="65" charset="-120"/>
                <a:cs typeface="Times New Roman" pitchFamily="18" charset="0"/>
              </a:rPr>
              <a:t>i</a:t>
            </a:r>
            <a:r>
              <a:rPr lang="en-US" altLang="zh-TW" sz="1600">
                <a:latin typeface="Times New Roman" pitchFamily="18" charset="0"/>
                <a:ea typeface="標楷體" pitchFamily="65" charset="-120"/>
                <a:cs typeface="Times New Roman" pitchFamily="18" charset="0"/>
              </a:rPr>
              <a:t> = </a:t>
            </a:r>
            <a:r>
              <a:rPr lang="en-US" altLang="zh-TW" sz="1600" i="1">
                <a:latin typeface="Times New Roman" pitchFamily="18" charset="0"/>
                <a:ea typeface="標楷體" pitchFamily="65" charset="-120"/>
                <a:cs typeface="Times New Roman" pitchFamily="18" charset="0"/>
              </a:rPr>
              <a:t>A</a:t>
            </a:r>
            <a:r>
              <a:rPr lang="en-US" altLang="zh-TW" sz="1600">
                <a:latin typeface="Times New Roman" pitchFamily="18" charset="0"/>
                <a:ea typeface="標楷體" pitchFamily="65" charset="-120"/>
                <a:cs typeface="Times New Roman" pitchFamily="18" charset="0"/>
              </a:rPr>
              <a:t>, </a:t>
            </a:r>
            <a:r>
              <a:rPr lang="en-US" altLang="zh-TW" sz="1600" i="1">
                <a:latin typeface="Times New Roman" pitchFamily="18" charset="0"/>
                <a:ea typeface="標楷體" pitchFamily="65" charset="-120"/>
                <a:cs typeface="Times New Roman" pitchFamily="18" charset="0"/>
              </a:rPr>
              <a:t>B</a:t>
            </a:r>
            <a:r>
              <a:rPr lang="en-US" altLang="zh-TW" sz="1600">
                <a:latin typeface="Times New Roman" pitchFamily="18" charset="0"/>
                <a:ea typeface="標楷體" pitchFamily="65" charset="-120"/>
                <a:cs typeface="Times New Roman" pitchFamily="18" charset="0"/>
              </a:rPr>
              <a:t>)</a:t>
            </a:r>
          </a:p>
        </p:txBody>
      </p:sp>
      <p:graphicFrame>
        <p:nvGraphicFramePr>
          <p:cNvPr id="4102" name="Object 52"/>
          <p:cNvGraphicFramePr>
            <a:graphicFrameLocks noChangeAspect="1"/>
          </p:cNvGraphicFramePr>
          <p:nvPr/>
        </p:nvGraphicFramePr>
        <p:xfrm>
          <a:off x="1247775" y="2817813"/>
          <a:ext cx="2932113" cy="587375"/>
        </p:xfrm>
        <a:graphic>
          <a:graphicData uri="http://schemas.openxmlformats.org/presentationml/2006/ole">
            <mc:AlternateContent xmlns:mc="http://schemas.openxmlformats.org/markup-compatibility/2006">
              <mc:Choice xmlns:v="urn:schemas-microsoft-com:vml" Requires="v">
                <p:oleObj spid="_x0000_s226151" name="Equation" r:id="rId17" imgW="2158920" imgH="431640" progId="Equation.3">
                  <p:embed/>
                </p:oleObj>
              </mc:Choice>
              <mc:Fallback>
                <p:oleObj name="Equation" r:id="rId17" imgW="2158920" imgH="431640" progId="Equation.3">
                  <p:embed/>
                  <p:pic>
                    <p:nvPicPr>
                      <p:cNvPr id="0" name="Object 5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247775" y="2817813"/>
                        <a:ext cx="2932113" cy="587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103" name="Object 53"/>
          <p:cNvGraphicFramePr>
            <a:graphicFrameLocks noChangeAspect="1"/>
          </p:cNvGraphicFramePr>
          <p:nvPr/>
        </p:nvGraphicFramePr>
        <p:xfrm>
          <a:off x="5189538" y="2765425"/>
          <a:ext cx="1006475" cy="587375"/>
        </p:xfrm>
        <a:graphic>
          <a:graphicData uri="http://schemas.openxmlformats.org/presentationml/2006/ole">
            <mc:AlternateContent xmlns:mc="http://schemas.openxmlformats.org/markup-compatibility/2006">
              <mc:Choice xmlns:v="urn:schemas-microsoft-com:vml" Requires="v">
                <p:oleObj spid="_x0000_s226152" r:id="rId19" imgW="850531" imgH="495085" progId="Equation.3">
                  <p:embed/>
                </p:oleObj>
              </mc:Choice>
              <mc:Fallback>
                <p:oleObj r:id="rId19" imgW="850531" imgH="495085" progId="Equation.3">
                  <p:embed/>
                  <p:pic>
                    <p:nvPicPr>
                      <p:cNvPr id="0" name="Object 53"/>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189538" y="2765425"/>
                        <a:ext cx="1006475" cy="587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57" name="AutoShape 54"/>
          <p:cNvSpPr>
            <a:spLocks noChangeArrowheads="1"/>
          </p:cNvSpPr>
          <p:nvPr/>
        </p:nvSpPr>
        <p:spPr bwMode="auto">
          <a:xfrm>
            <a:off x="552450" y="2928938"/>
            <a:ext cx="495300" cy="336550"/>
          </a:xfrm>
          <a:prstGeom prst="rightArrow">
            <a:avLst>
              <a:gd name="adj1" fmla="val 50000"/>
              <a:gd name="adj2" fmla="val 36792"/>
            </a:avLst>
          </a:prstGeom>
          <a:solidFill>
            <a:schemeClr val="accent1"/>
          </a:solidFill>
          <a:ln w="9525">
            <a:solidFill>
              <a:schemeClr val="tx1"/>
            </a:solidFill>
            <a:miter lim="800000"/>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158" name="Text Box 55"/>
          <p:cNvSpPr txBox="1">
            <a:spLocks noChangeArrowheads="1"/>
          </p:cNvSpPr>
          <p:nvPr/>
        </p:nvSpPr>
        <p:spPr bwMode="auto">
          <a:xfrm>
            <a:off x="4348163" y="2897188"/>
            <a:ext cx="697627" cy="338554"/>
          </a:xfrm>
          <a:prstGeom prst="rect">
            <a:avLst/>
          </a:prstGeom>
          <a:noFill/>
          <a:ln w="9525">
            <a:noFill/>
            <a:miter lim="800000"/>
            <a:headEnd/>
            <a:tailEnd/>
          </a:ln>
        </p:spPr>
        <p:txBody>
          <a:bodyPr wrap="none">
            <a:spAutoFit/>
          </a:bodyPr>
          <a:lstStyle/>
          <a:p>
            <a:r>
              <a:rPr lang="en-US" altLang="zh-TW" sz="1600">
                <a:latin typeface="Times New Roman" pitchFamily="18" charset="0"/>
                <a:ea typeface="標楷體" pitchFamily="65" charset="-120"/>
                <a:cs typeface="Times New Roman" pitchFamily="18" charset="0"/>
              </a:rPr>
              <a:t>where</a:t>
            </a:r>
          </a:p>
        </p:txBody>
      </p:sp>
      <p:grpSp>
        <p:nvGrpSpPr>
          <p:cNvPr id="5" name="Group 57"/>
          <p:cNvGrpSpPr>
            <a:grpSpLocks/>
          </p:cNvGrpSpPr>
          <p:nvPr/>
        </p:nvGrpSpPr>
        <p:grpSpPr bwMode="auto">
          <a:xfrm>
            <a:off x="4103688" y="839788"/>
            <a:ext cx="504825" cy="95250"/>
            <a:chOff x="1896" y="756"/>
            <a:chExt cx="318" cy="60"/>
          </a:xfrm>
        </p:grpSpPr>
        <p:grpSp>
          <p:nvGrpSpPr>
            <p:cNvPr id="6" name="Group 58"/>
            <p:cNvGrpSpPr>
              <a:grpSpLocks/>
            </p:cNvGrpSpPr>
            <p:nvPr/>
          </p:nvGrpSpPr>
          <p:grpSpPr bwMode="auto">
            <a:xfrm>
              <a:off x="1896" y="756"/>
              <a:ext cx="106" cy="60"/>
              <a:chOff x="2352" y="1008"/>
              <a:chExt cx="192" cy="48"/>
            </a:xfrm>
          </p:grpSpPr>
          <p:sp>
            <p:nvSpPr>
              <p:cNvPr id="4300" name="Arc 59"/>
              <p:cNvSpPr>
                <a:spLocks/>
              </p:cNvSpPr>
              <p:nvPr/>
            </p:nvSpPr>
            <p:spPr bwMode="auto">
              <a:xfrm>
                <a:off x="2448" y="1008"/>
                <a:ext cx="96" cy="4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301" name="Arc 60"/>
              <p:cNvSpPr>
                <a:spLocks/>
              </p:cNvSpPr>
              <p:nvPr/>
            </p:nvSpPr>
            <p:spPr bwMode="auto">
              <a:xfrm flipH="1">
                <a:off x="2352" y="1008"/>
                <a:ext cx="96" cy="4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grpSp>
          <p:nvGrpSpPr>
            <p:cNvPr id="7" name="Group 61"/>
            <p:cNvGrpSpPr>
              <a:grpSpLocks/>
            </p:cNvGrpSpPr>
            <p:nvPr/>
          </p:nvGrpSpPr>
          <p:grpSpPr bwMode="auto">
            <a:xfrm>
              <a:off x="2002" y="756"/>
              <a:ext cx="106" cy="60"/>
              <a:chOff x="2352" y="1008"/>
              <a:chExt cx="192" cy="48"/>
            </a:xfrm>
          </p:grpSpPr>
          <p:sp>
            <p:nvSpPr>
              <p:cNvPr id="4298" name="Arc 62"/>
              <p:cNvSpPr>
                <a:spLocks/>
              </p:cNvSpPr>
              <p:nvPr/>
            </p:nvSpPr>
            <p:spPr bwMode="auto">
              <a:xfrm>
                <a:off x="2448" y="1008"/>
                <a:ext cx="96" cy="4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299" name="Arc 63"/>
              <p:cNvSpPr>
                <a:spLocks/>
              </p:cNvSpPr>
              <p:nvPr/>
            </p:nvSpPr>
            <p:spPr bwMode="auto">
              <a:xfrm flipH="1">
                <a:off x="2352" y="1008"/>
                <a:ext cx="96" cy="4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grpSp>
          <p:nvGrpSpPr>
            <p:cNvPr id="8" name="Group 64"/>
            <p:cNvGrpSpPr>
              <a:grpSpLocks/>
            </p:cNvGrpSpPr>
            <p:nvPr/>
          </p:nvGrpSpPr>
          <p:grpSpPr bwMode="auto">
            <a:xfrm>
              <a:off x="2108" y="756"/>
              <a:ext cx="106" cy="60"/>
              <a:chOff x="2352" y="1008"/>
              <a:chExt cx="192" cy="48"/>
            </a:xfrm>
          </p:grpSpPr>
          <p:sp>
            <p:nvSpPr>
              <p:cNvPr id="4296" name="Arc 65"/>
              <p:cNvSpPr>
                <a:spLocks/>
              </p:cNvSpPr>
              <p:nvPr/>
            </p:nvSpPr>
            <p:spPr bwMode="auto">
              <a:xfrm>
                <a:off x="2448" y="1008"/>
                <a:ext cx="96" cy="4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297" name="Arc 66"/>
              <p:cNvSpPr>
                <a:spLocks/>
              </p:cNvSpPr>
              <p:nvPr/>
            </p:nvSpPr>
            <p:spPr bwMode="auto">
              <a:xfrm flipH="1">
                <a:off x="2352" y="1008"/>
                <a:ext cx="96" cy="4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grpSp>
      <p:sp>
        <p:nvSpPr>
          <p:cNvPr id="4160" name="Line 67"/>
          <p:cNvSpPr>
            <a:spLocks noChangeShapeType="1"/>
          </p:cNvSpPr>
          <p:nvPr/>
        </p:nvSpPr>
        <p:spPr bwMode="auto">
          <a:xfrm>
            <a:off x="3922713" y="935038"/>
            <a:ext cx="180975"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161" name="Line 68"/>
          <p:cNvSpPr>
            <a:spLocks noChangeShapeType="1"/>
          </p:cNvSpPr>
          <p:nvPr/>
        </p:nvSpPr>
        <p:spPr bwMode="auto">
          <a:xfrm>
            <a:off x="4608513" y="925513"/>
            <a:ext cx="628650"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162" name="Line 69"/>
          <p:cNvSpPr>
            <a:spLocks noChangeShapeType="1"/>
          </p:cNvSpPr>
          <p:nvPr/>
        </p:nvSpPr>
        <p:spPr bwMode="auto">
          <a:xfrm>
            <a:off x="3379788" y="2525713"/>
            <a:ext cx="1866900"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163" name="Text Box 70"/>
          <p:cNvSpPr txBox="1">
            <a:spLocks noChangeArrowheads="1"/>
          </p:cNvSpPr>
          <p:nvPr/>
        </p:nvSpPr>
        <p:spPr bwMode="auto">
          <a:xfrm>
            <a:off x="4173538" y="923925"/>
            <a:ext cx="268287" cy="274638"/>
          </a:xfrm>
          <a:prstGeom prst="rect">
            <a:avLst/>
          </a:prstGeom>
          <a:noFill/>
          <a:ln w="9525">
            <a:noFill/>
            <a:miter lim="800000"/>
            <a:headEnd/>
            <a:tailEnd/>
          </a:ln>
        </p:spPr>
        <p:txBody>
          <a:bodyPr wrap="none">
            <a:spAutoFit/>
          </a:bodyPr>
          <a:lstStyle/>
          <a:p>
            <a:r>
              <a:rPr lang="en-US" altLang="zh-TW" sz="1200" i="1">
                <a:latin typeface="Times New Roman" pitchFamily="18" charset="0"/>
                <a:ea typeface="標楷體" pitchFamily="65" charset="-120"/>
                <a:cs typeface="Times New Roman" pitchFamily="18" charset="0"/>
              </a:rPr>
              <a:t>L</a:t>
            </a:r>
          </a:p>
        </p:txBody>
      </p:sp>
      <p:sp>
        <p:nvSpPr>
          <p:cNvPr id="4164" name="Line 71"/>
          <p:cNvSpPr>
            <a:spLocks noChangeShapeType="1"/>
          </p:cNvSpPr>
          <p:nvPr/>
        </p:nvSpPr>
        <p:spPr bwMode="auto">
          <a:xfrm>
            <a:off x="4141788" y="754063"/>
            <a:ext cx="333375" cy="0"/>
          </a:xfrm>
          <a:prstGeom prst="line">
            <a:avLst/>
          </a:prstGeom>
          <a:noFill/>
          <a:ln w="9525">
            <a:solidFill>
              <a:schemeClr val="tx1"/>
            </a:solidFill>
            <a:round/>
            <a:headEnd/>
            <a:tailEnd type="stealth" w="med" len="sm"/>
          </a:ln>
        </p:spPr>
        <p:txBody>
          <a:bodyPr wrap="none" anchor="ctr"/>
          <a:lstStyle/>
          <a:p>
            <a:endParaRPr lang="zh-TW" altLang="en-US">
              <a:latin typeface="Times New Roman" pitchFamily="18" charset="0"/>
              <a:ea typeface="標楷體" pitchFamily="65" charset="-120"/>
              <a:cs typeface="Times New Roman" pitchFamily="18" charset="0"/>
            </a:endParaRPr>
          </a:p>
        </p:txBody>
      </p:sp>
      <p:graphicFrame>
        <p:nvGraphicFramePr>
          <p:cNvPr id="4104" name="Object 72"/>
          <p:cNvGraphicFramePr>
            <a:graphicFrameLocks noChangeAspect="1"/>
          </p:cNvGraphicFramePr>
          <p:nvPr/>
        </p:nvGraphicFramePr>
        <p:xfrm>
          <a:off x="4516438" y="601663"/>
          <a:ext cx="163512" cy="228600"/>
        </p:xfrm>
        <a:graphic>
          <a:graphicData uri="http://schemas.openxmlformats.org/presentationml/2006/ole">
            <mc:AlternateContent xmlns:mc="http://schemas.openxmlformats.org/markup-compatibility/2006">
              <mc:Choice xmlns:v="urn:schemas-microsoft-com:vml" Requires="v">
                <p:oleObj spid="_x0000_s226153" name="方程式" r:id="rId21" imgW="164880" imgH="228600" progId="Equation.3">
                  <p:embed/>
                </p:oleObj>
              </mc:Choice>
              <mc:Fallback>
                <p:oleObj name="方程式" r:id="rId21" imgW="164880" imgH="228600" progId="Equation.3">
                  <p:embed/>
                  <p:pic>
                    <p:nvPicPr>
                      <p:cNvPr id="0" name="Object 72"/>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516438" y="601663"/>
                        <a:ext cx="163512"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65" name="Line 73"/>
          <p:cNvSpPr>
            <a:spLocks noChangeShapeType="1"/>
          </p:cNvSpPr>
          <p:nvPr/>
        </p:nvSpPr>
        <p:spPr bwMode="auto">
          <a:xfrm>
            <a:off x="674688" y="925513"/>
            <a:ext cx="2314575"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166" name="Line 74"/>
          <p:cNvSpPr>
            <a:spLocks noChangeShapeType="1"/>
          </p:cNvSpPr>
          <p:nvPr/>
        </p:nvSpPr>
        <p:spPr bwMode="auto">
          <a:xfrm>
            <a:off x="655638" y="2525713"/>
            <a:ext cx="2333625"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nvGrpSpPr>
          <p:cNvPr id="9" name="Group 75"/>
          <p:cNvGrpSpPr>
            <a:grpSpLocks/>
          </p:cNvGrpSpPr>
          <p:nvPr/>
        </p:nvGrpSpPr>
        <p:grpSpPr bwMode="auto">
          <a:xfrm>
            <a:off x="1693863" y="925513"/>
            <a:ext cx="609600" cy="1600200"/>
            <a:chOff x="720" y="720"/>
            <a:chExt cx="384" cy="1008"/>
          </a:xfrm>
        </p:grpSpPr>
        <p:sp>
          <p:nvSpPr>
            <p:cNvPr id="4265" name="Line 76"/>
            <p:cNvSpPr>
              <a:spLocks noChangeShapeType="1"/>
            </p:cNvSpPr>
            <p:nvPr/>
          </p:nvSpPr>
          <p:spPr bwMode="auto">
            <a:xfrm>
              <a:off x="1056" y="768"/>
              <a:ext cx="0" cy="336"/>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266" name="Line 77"/>
            <p:cNvSpPr>
              <a:spLocks noChangeShapeType="1"/>
            </p:cNvSpPr>
            <p:nvPr/>
          </p:nvSpPr>
          <p:spPr bwMode="auto">
            <a:xfrm>
              <a:off x="1056" y="1344"/>
              <a:ext cx="0" cy="336"/>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nvGrpSpPr>
            <p:cNvPr id="10" name="Group 78"/>
            <p:cNvGrpSpPr>
              <a:grpSpLocks/>
            </p:cNvGrpSpPr>
            <p:nvPr/>
          </p:nvGrpSpPr>
          <p:grpSpPr bwMode="auto">
            <a:xfrm>
              <a:off x="720" y="720"/>
              <a:ext cx="240" cy="1008"/>
              <a:chOff x="720" y="720"/>
              <a:chExt cx="240" cy="1008"/>
            </a:xfrm>
          </p:grpSpPr>
          <p:sp>
            <p:nvSpPr>
              <p:cNvPr id="4278" name="Line 79"/>
              <p:cNvSpPr>
                <a:spLocks noChangeShapeType="1"/>
              </p:cNvSpPr>
              <p:nvPr/>
            </p:nvSpPr>
            <p:spPr bwMode="auto">
              <a:xfrm>
                <a:off x="960" y="720"/>
                <a:ext cx="0" cy="144"/>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nvGrpSpPr>
              <p:cNvPr id="11" name="Group 80"/>
              <p:cNvGrpSpPr>
                <a:grpSpLocks/>
              </p:cNvGrpSpPr>
              <p:nvPr/>
            </p:nvGrpSpPr>
            <p:grpSpPr bwMode="auto">
              <a:xfrm>
                <a:off x="720" y="864"/>
                <a:ext cx="240" cy="192"/>
                <a:chOff x="720" y="864"/>
                <a:chExt cx="240" cy="192"/>
              </a:xfrm>
            </p:grpSpPr>
            <p:sp>
              <p:nvSpPr>
                <p:cNvPr id="4288" name="Line 81"/>
                <p:cNvSpPr>
                  <a:spLocks noChangeShapeType="1"/>
                </p:cNvSpPr>
                <p:nvPr/>
              </p:nvSpPr>
              <p:spPr bwMode="auto">
                <a:xfrm flipH="1">
                  <a:off x="864" y="864"/>
                  <a:ext cx="96" cy="48"/>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289" name="Line 82"/>
                <p:cNvSpPr>
                  <a:spLocks noChangeShapeType="1"/>
                </p:cNvSpPr>
                <p:nvPr/>
              </p:nvSpPr>
              <p:spPr bwMode="auto">
                <a:xfrm>
                  <a:off x="864" y="864"/>
                  <a:ext cx="0" cy="192"/>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290" name="Line 83"/>
                <p:cNvSpPr>
                  <a:spLocks noChangeShapeType="1"/>
                </p:cNvSpPr>
                <p:nvPr/>
              </p:nvSpPr>
              <p:spPr bwMode="auto">
                <a:xfrm>
                  <a:off x="864" y="1008"/>
                  <a:ext cx="96" cy="48"/>
                </a:xfrm>
                <a:prstGeom prst="line">
                  <a:avLst/>
                </a:prstGeom>
                <a:noFill/>
                <a:ln w="9525">
                  <a:solidFill>
                    <a:schemeClr val="tx1"/>
                  </a:solidFill>
                  <a:round/>
                  <a:headEnd/>
                  <a:tailEnd type="triangle" w="sm" len="me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291" name="Line 84"/>
                <p:cNvSpPr>
                  <a:spLocks noChangeShapeType="1"/>
                </p:cNvSpPr>
                <p:nvPr/>
              </p:nvSpPr>
              <p:spPr bwMode="auto">
                <a:xfrm>
                  <a:off x="816" y="912"/>
                  <a:ext cx="0" cy="96"/>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292" name="Line 85"/>
                <p:cNvSpPr>
                  <a:spLocks noChangeShapeType="1"/>
                </p:cNvSpPr>
                <p:nvPr/>
              </p:nvSpPr>
              <p:spPr bwMode="auto">
                <a:xfrm>
                  <a:off x="720" y="960"/>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sp>
            <p:nvSpPr>
              <p:cNvPr id="4280" name="Line 86"/>
              <p:cNvSpPr>
                <a:spLocks noChangeShapeType="1"/>
              </p:cNvSpPr>
              <p:nvPr/>
            </p:nvSpPr>
            <p:spPr bwMode="auto">
              <a:xfrm>
                <a:off x="960" y="1056"/>
                <a:ext cx="0" cy="336"/>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nvGrpSpPr>
              <p:cNvPr id="12" name="Group 87"/>
              <p:cNvGrpSpPr>
                <a:grpSpLocks/>
              </p:cNvGrpSpPr>
              <p:nvPr/>
            </p:nvGrpSpPr>
            <p:grpSpPr bwMode="auto">
              <a:xfrm>
                <a:off x="720" y="1392"/>
                <a:ext cx="240" cy="192"/>
                <a:chOff x="720" y="864"/>
                <a:chExt cx="240" cy="192"/>
              </a:xfrm>
            </p:grpSpPr>
            <p:sp>
              <p:nvSpPr>
                <p:cNvPr id="4283" name="Line 88"/>
                <p:cNvSpPr>
                  <a:spLocks noChangeShapeType="1"/>
                </p:cNvSpPr>
                <p:nvPr/>
              </p:nvSpPr>
              <p:spPr bwMode="auto">
                <a:xfrm flipH="1">
                  <a:off x="864" y="864"/>
                  <a:ext cx="96" cy="48"/>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284" name="Line 89"/>
                <p:cNvSpPr>
                  <a:spLocks noChangeShapeType="1"/>
                </p:cNvSpPr>
                <p:nvPr/>
              </p:nvSpPr>
              <p:spPr bwMode="auto">
                <a:xfrm>
                  <a:off x="864" y="864"/>
                  <a:ext cx="0" cy="192"/>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285" name="Line 90"/>
                <p:cNvSpPr>
                  <a:spLocks noChangeShapeType="1"/>
                </p:cNvSpPr>
                <p:nvPr/>
              </p:nvSpPr>
              <p:spPr bwMode="auto">
                <a:xfrm>
                  <a:off x="864" y="1008"/>
                  <a:ext cx="96" cy="48"/>
                </a:xfrm>
                <a:prstGeom prst="line">
                  <a:avLst/>
                </a:prstGeom>
                <a:noFill/>
                <a:ln w="9525">
                  <a:solidFill>
                    <a:schemeClr val="tx1"/>
                  </a:solidFill>
                  <a:round/>
                  <a:headEnd/>
                  <a:tailEnd type="triangle" w="sm" len="me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286" name="Line 91"/>
                <p:cNvSpPr>
                  <a:spLocks noChangeShapeType="1"/>
                </p:cNvSpPr>
                <p:nvPr/>
              </p:nvSpPr>
              <p:spPr bwMode="auto">
                <a:xfrm>
                  <a:off x="816" y="912"/>
                  <a:ext cx="0" cy="96"/>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287" name="Line 92"/>
                <p:cNvSpPr>
                  <a:spLocks noChangeShapeType="1"/>
                </p:cNvSpPr>
                <p:nvPr/>
              </p:nvSpPr>
              <p:spPr bwMode="auto">
                <a:xfrm>
                  <a:off x="720" y="960"/>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sp>
            <p:nvSpPr>
              <p:cNvPr id="4282" name="Line 93"/>
              <p:cNvSpPr>
                <a:spLocks noChangeShapeType="1"/>
              </p:cNvSpPr>
              <p:nvPr/>
            </p:nvSpPr>
            <p:spPr bwMode="auto">
              <a:xfrm>
                <a:off x="960" y="1584"/>
                <a:ext cx="0" cy="144"/>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sp>
          <p:nvSpPr>
            <p:cNvPr id="4268" name="Line 94"/>
            <p:cNvSpPr>
              <a:spLocks noChangeShapeType="1"/>
            </p:cNvSpPr>
            <p:nvPr/>
          </p:nvSpPr>
          <p:spPr bwMode="auto">
            <a:xfrm>
              <a:off x="960" y="768"/>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nvGrpSpPr>
            <p:cNvPr id="13" name="Group 95"/>
            <p:cNvGrpSpPr>
              <a:grpSpLocks/>
            </p:cNvGrpSpPr>
            <p:nvPr/>
          </p:nvGrpSpPr>
          <p:grpSpPr bwMode="auto">
            <a:xfrm>
              <a:off x="1008" y="912"/>
              <a:ext cx="96" cy="48"/>
              <a:chOff x="1008" y="912"/>
              <a:chExt cx="96" cy="48"/>
            </a:xfrm>
          </p:grpSpPr>
          <p:sp>
            <p:nvSpPr>
              <p:cNvPr id="4276" name="AutoShape 96"/>
              <p:cNvSpPr>
                <a:spLocks noChangeArrowheads="1"/>
              </p:cNvSpPr>
              <p:nvPr/>
            </p:nvSpPr>
            <p:spPr bwMode="auto">
              <a:xfrm>
                <a:off x="1008" y="912"/>
                <a:ext cx="96" cy="48"/>
              </a:xfrm>
              <a:prstGeom prst="triangle">
                <a:avLst>
                  <a:gd name="adj" fmla="val 50000"/>
                </a:avLst>
              </a:prstGeom>
              <a:solidFill>
                <a:schemeClr val="tx1"/>
              </a:solidFill>
              <a:ln w="9525">
                <a:solidFill>
                  <a:schemeClr val="tx1"/>
                </a:solidFill>
                <a:miter lim="800000"/>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277" name="Line 97"/>
              <p:cNvSpPr>
                <a:spLocks noChangeShapeType="1"/>
              </p:cNvSpPr>
              <p:nvPr/>
            </p:nvSpPr>
            <p:spPr bwMode="auto">
              <a:xfrm>
                <a:off x="1008" y="912"/>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grpSp>
          <p:nvGrpSpPr>
            <p:cNvPr id="14" name="Group 98"/>
            <p:cNvGrpSpPr>
              <a:grpSpLocks/>
            </p:cNvGrpSpPr>
            <p:nvPr/>
          </p:nvGrpSpPr>
          <p:grpSpPr bwMode="auto">
            <a:xfrm>
              <a:off x="1008" y="1488"/>
              <a:ext cx="96" cy="48"/>
              <a:chOff x="1008" y="1440"/>
              <a:chExt cx="96" cy="48"/>
            </a:xfrm>
          </p:grpSpPr>
          <p:sp>
            <p:nvSpPr>
              <p:cNvPr id="4274" name="AutoShape 99"/>
              <p:cNvSpPr>
                <a:spLocks noChangeArrowheads="1"/>
              </p:cNvSpPr>
              <p:nvPr/>
            </p:nvSpPr>
            <p:spPr bwMode="auto">
              <a:xfrm>
                <a:off x="1008" y="1440"/>
                <a:ext cx="96" cy="48"/>
              </a:xfrm>
              <a:prstGeom prst="triangle">
                <a:avLst>
                  <a:gd name="adj" fmla="val 50000"/>
                </a:avLst>
              </a:prstGeom>
              <a:solidFill>
                <a:schemeClr val="tx1"/>
              </a:solidFill>
              <a:ln w="9525">
                <a:solidFill>
                  <a:schemeClr val="tx1"/>
                </a:solidFill>
                <a:miter lim="800000"/>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275" name="Line 100"/>
              <p:cNvSpPr>
                <a:spLocks noChangeShapeType="1"/>
              </p:cNvSpPr>
              <p:nvPr/>
            </p:nvSpPr>
            <p:spPr bwMode="auto">
              <a:xfrm>
                <a:off x="1008" y="1440"/>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sp>
          <p:nvSpPr>
            <p:cNvPr id="4271" name="Line 101"/>
            <p:cNvSpPr>
              <a:spLocks noChangeShapeType="1"/>
            </p:cNvSpPr>
            <p:nvPr/>
          </p:nvSpPr>
          <p:spPr bwMode="auto">
            <a:xfrm>
              <a:off x="960" y="1104"/>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272" name="Line 102"/>
            <p:cNvSpPr>
              <a:spLocks noChangeShapeType="1"/>
            </p:cNvSpPr>
            <p:nvPr/>
          </p:nvSpPr>
          <p:spPr bwMode="auto">
            <a:xfrm>
              <a:off x="960" y="1344"/>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273" name="Line 103"/>
            <p:cNvSpPr>
              <a:spLocks noChangeShapeType="1"/>
            </p:cNvSpPr>
            <p:nvPr/>
          </p:nvSpPr>
          <p:spPr bwMode="auto">
            <a:xfrm flipH="1">
              <a:off x="960" y="1680"/>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grpSp>
        <p:nvGrpSpPr>
          <p:cNvPr id="15" name="Group 104"/>
          <p:cNvGrpSpPr>
            <a:grpSpLocks/>
          </p:cNvGrpSpPr>
          <p:nvPr/>
        </p:nvGrpSpPr>
        <p:grpSpPr bwMode="auto">
          <a:xfrm>
            <a:off x="2608263" y="925513"/>
            <a:ext cx="609600" cy="1600200"/>
            <a:chOff x="720" y="720"/>
            <a:chExt cx="384" cy="1008"/>
          </a:xfrm>
        </p:grpSpPr>
        <p:sp>
          <p:nvSpPr>
            <p:cNvPr id="4237" name="Line 105"/>
            <p:cNvSpPr>
              <a:spLocks noChangeShapeType="1"/>
            </p:cNvSpPr>
            <p:nvPr/>
          </p:nvSpPr>
          <p:spPr bwMode="auto">
            <a:xfrm>
              <a:off x="1056" y="768"/>
              <a:ext cx="0" cy="336"/>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238" name="Line 106"/>
            <p:cNvSpPr>
              <a:spLocks noChangeShapeType="1"/>
            </p:cNvSpPr>
            <p:nvPr/>
          </p:nvSpPr>
          <p:spPr bwMode="auto">
            <a:xfrm>
              <a:off x="1056" y="1344"/>
              <a:ext cx="0" cy="336"/>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nvGrpSpPr>
            <p:cNvPr id="16" name="Group 107"/>
            <p:cNvGrpSpPr>
              <a:grpSpLocks/>
            </p:cNvGrpSpPr>
            <p:nvPr/>
          </p:nvGrpSpPr>
          <p:grpSpPr bwMode="auto">
            <a:xfrm>
              <a:off x="720" y="720"/>
              <a:ext cx="240" cy="1008"/>
              <a:chOff x="720" y="720"/>
              <a:chExt cx="240" cy="1008"/>
            </a:xfrm>
          </p:grpSpPr>
          <p:sp>
            <p:nvSpPr>
              <p:cNvPr id="4250" name="Line 108"/>
              <p:cNvSpPr>
                <a:spLocks noChangeShapeType="1"/>
              </p:cNvSpPr>
              <p:nvPr/>
            </p:nvSpPr>
            <p:spPr bwMode="auto">
              <a:xfrm>
                <a:off x="960" y="720"/>
                <a:ext cx="0" cy="144"/>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nvGrpSpPr>
              <p:cNvPr id="17" name="Group 109"/>
              <p:cNvGrpSpPr>
                <a:grpSpLocks/>
              </p:cNvGrpSpPr>
              <p:nvPr/>
            </p:nvGrpSpPr>
            <p:grpSpPr bwMode="auto">
              <a:xfrm>
                <a:off x="720" y="864"/>
                <a:ext cx="240" cy="192"/>
                <a:chOff x="720" y="864"/>
                <a:chExt cx="240" cy="192"/>
              </a:xfrm>
            </p:grpSpPr>
            <p:sp>
              <p:nvSpPr>
                <p:cNvPr id="4260" name="Line 110"/>
                <p:cNvSpPr>
                  <a:spLocks noChangeShapeType="1"/>
                </p:cNvSpPr>
                <p:nvPr/>
              </p:nvSpPr>
              <p:spPr bwMode="auto">
                <a:xfrm flipH="1">
                  <a:off x="864" y="864"/>
                  <a:ext cx="96" cy="48"/>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261" name="Line 111"/>
                <p:cNvSpPr>
                  <a:spLocks noChangeShapeType="1"/>
                </p:cNvSpPr>
                <p:nvPr/>
              </p:nvSpPr>
              <p:spPr bwMode="auto">
                <a:xfrm>
                  <a:off x="864" y="864"/>
                  <a:ext cx="0" cy="192"/>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262" name="Line 112"/>
                <p:cNvSpPr>
                  <a:spLocks noChangeShapeType="1"/>
                </p:cNvSpPr>
                <p:nvPr/>
              </p:nvSpPr>
              <p:spPr bwMode="auto">
                <a:xfrm>
                  <a:off x="864" y="1008"/>
                  <a:ext cx="96" cy="48"/>
                </a:xfrm>
                <a:prstGeom prst="line">
                  <a:avLst/>
                </a:prstGeom>
                <a:noFill/>
                <a:ln w="9525">
                  <a:solidFill>
                    <a:schemeClr val="tx1"/>
                  </a:solidFill>
                  <a:round/>
                  <a:headEnd/>
                  <a:tailEnd type="triangle" w="sm" len="me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263" name="Line 113"/>
                <p:cNvSpPr>
                  <a:spLocks noChangeShapeType="1"/>
                </p:cNvSpPr>
                <p:nvPr/>
              </p:nvSpPr>
              <p:spPr bwMode="auto">
                <a:xfrm>
                  <a:off x="816" y="912"/>
                  <a:ext cx="0" cy="96"/>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264" name="Line 114"/>
                <p:cNvSpPr>
                  <a:spLocks noChangeShapeType="1"/>
                </p:cNvSpPr>
                <p:nvPr/>
              </p:nvSpPr>
              <p:spPr bwMode="auto">
                <a:xfrm>
                  <a:off x="720" y="960"/>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sp>
            <p:nvSpPr>
              <p:cNvPr id="4252" name="Line 115"/>
              <p:cNvSpPr>
                <a:spLocks noChangeShapeType="1"/>
              </p:cNvSpPr>
              <p:nvPr/>
            </p:nvSpPr>
            <p:spPr bwMode="auto">
              <a:xfrm>
                <a:off x="960" y="1056"/>
                <a:ext cx="0" cy="336"/>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nvGrpSpPr>
              <p:cNvPr id="18" name="Group 116"/>
              <p:cNvGrpSpPr>
                <a:grpSpLocks/>
              </p:cNvGrpSpPr>
              <p:nvPr/>
            </p:nvGrpSpPr>
            <p:grpSpPr bwMode="auto">
              <a:xfrm>
                <a:off x="720" y="1392"/>
                <a:ext cx="240" cy="192"/>
                <a:chOff x="720" y="864"/>
                <a:chExt cx="240" cy="192"/>
              </a:xfrm>
            </p:grpSpPr>
            <p:sp>
              <p:nvSpPr>
                <p:cNvPr id="4255" name="Line 117"/>
                <p:cNvSpPr>
                  <a:spLocks noChangeShapeType="1"/>
                </p:cNvSpPr>
                <p:nvPr/>
              </p:nvSpPr>
              <p:spPr bwMode="auto">
                <a:xfrm flipH="1">
                  <a:off x="864" y="864"/>
                  <a:ext cx="96" cy="48"/>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256" name="Line 118"/>
                <p:cNvSpPr>
                  <a:spLocks noChangeShapeType="1"/>
                </p:cNvSpPr>
                <p:nvPr/>
              </p:nvSpPr>
              <p:spPr bwMode="auto">
                <a:xfrm>
                  <a:off x="864" y="864"/>
                  <a:ext cx="0" cy="192"/>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257" name="Line 119"/>
                <p:cNvSpPr>
                  <a:spLocks noChangeShapeType="1"/>
                </p:cNvSpPr>
                <p:nvPr/>
              </p:nvSpPr>
              <p:spPr bwMode="auto">
                <a:xfrm>
                  <a:off x="864" y="1008"/>
                  <a:ext cx="96" cy="48"/>
                </a:xfrm>
                <a:prstGeom prst="line">
                  <a:avLst/>
                </a:prstGeom>
                <a:noFill/>
                <a:ln w="9525">
                  <a:solidFill>
                    <a:schemeClr val="tx1"/>
                  </a:solidFill>
                  <a:round/>
                  <a:headEnd/>
                  <a:tailEnd type="triangle" w="sm" len="me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258" name="Line 120"/>
                <p:cNvSpPr>
                  <a:spLocks noChangeShapeType="1"/>
                </p:cNvSpPr>
                <p:nvPr/>
              </p:nvSpPr>
              <p:spPr bwMode="auto">
                <a:xfrm>
                  <a:off x="816" y="912"/>
                  <a:ext cx="0" cy="96"/>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259" name="Line 121"/>
                <p:cNvSpPr>
                  <a:spLocks noChangeShapeType="1"/>
                </p:cNvSpPr>
                <p:nvPr/>
              </p:nvSpPr>
              <p:spPr bwMode="auto">
                <a:xfrm>
                  <a:off x="720" y="960"/>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sp>
            <p:nvSpPr>
              <p:cNvPr id="4254" name="Line 122"/>
              <p:cNvSpPr>
                <a:spLocks noChangeShapeType="1"/>
              </p:cNvSpPr>
              <p:nvPr/>
            </p:nvSpPr>
            <p:spPr bwMode="auto">
              <a:xfrm>
                <a:off x="960" y="1584"/>
                <a:ext cx="0" cy="144"/>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sp>
          <p:nvSpPr>
            <p:cNvPr id="4240" name="Line 123"/>
            <p:cNvSpPr>
              <a:spLocks noChangeShapeType="1"/>
            </p:cNvSpPr>
            <p:nvPr/>
          </p:nvSpPr>
          <p:spPr bwMode="auto">
            <a:xfrm>
              <a:off x="960" y="768"/>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nvGrpSpPr>
            <p:cNvPr id="19" name="Group 124"/>
            <p:cNvGrpSpPr>
              <a:grpSpLocks/>
            </p:cNvGrpSpPr>
            <p:nvPr/>
          </p:nvGrpSpPr>
          <p:grpSpPr bwMode="auto">
            <a:xfrm>
              <a:off x="1008" y="912"/>
              <a:ext cx="96" cy="48"/>
              <a:chOff x="1008" y="912"/>
              <a:chExt cx="96" cy="48"/>
            </a:xfrm>
          </p:grpSpPr>
          <p:sp>
            <p:nvSpPr>
              <p:cNvPr id="4248" name="AutoShape 125"/>
              <p:cNvSpPr>
                <a:spLocks noChangeArrowheads="1"/>
              </p:cNvSpPr>
              <p:nvPr/>
            </p:nvSpPr>
            <p:spPr bwMode="auto">
              <a:xfrm>
                <a:off x="1008" y="912"/>
                <a:ext cx="96" cy="48"/>
              </a:xfrm>
              <a:prstGeom prst="triangle">
                <a:avLst>
                  <a:gd name="adj" fmla="val 50000"/>
                </a:avLst>
              </a:prstGeom>
              <a:solidFill>
                <a:schemeClr val="tx1"/>
              </a:solidFill>
              <a:ln w="9525">
                <a:solidFill>
                  <a:schemeClr val="tx1"/>
                </a:solidFill>
                <a:miter lim="800000"/>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249" name="Line 126"/>
              <p:cNvSpPr>
                <a:spLocks noChangeShapeType="1"/>
              </p:cNvSpPr>
              <p:nvPr/>
            </p:nvSpPr>
            <p:spPr bwMode="auto">
              <a:xfrm>
                <a:off x="1008" y="912"/>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grpSp>
          <p:nvGrpSpPr>
            <p:cNvPr id="20" name="Group 127"/>
            <p:cNvGrpSpPr>
              <a:grpSpLocks/>
            </p:cNvGrpSpPr>
            <p:nvPr/>
          </p:nvGrpSpPr>
          <p:grpSpPr bwMode="auto">
            <a:xfrm>
              <a:off x="1008" y="1488"/>
              <a:ext cx="96" cy="48"/>
              <a:chOff x="1008" y="1440"/>
              <a:chExt cx="96" cy="48"/>
            </a:xfrm>
          </p:grpSpPr>
          <p:sp>
            <p:nvSpPr>
              <p:cNvPr id="4246" name="AutoShape 128"/>
              <p:cNvSpPr>
                <a:spLocks noChangeArrowheads="1"/>
              </p:cNvSpPr>
              <p:nvPr/>
            </p:nvSpPr>
            <p:spPr bwMode="auto">
              <a:xfrm>
                <a:off x="1008" y="1440"/>
                <a:ext cx="96" cy="48"/>
              </a:xfrm>
              <a:prstGeom prst="triangle">
                <a:avLst>
                  <a:gd name="adj" fmla="val 50000"/>
                </a:avLst>
              </a:prstGeom>
              <a:solidFill>
                <a:schemeClr val="tx1"/>
              </a:solidFill>
              <a:ln w="9525">
                <a:solidFill>
                  <a:schemeClr val="tx1"/>
                </a:solidFill>
                <a:miter lim="800000"/>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247" name="Line 129"/>
              <p:cNvSpPr>
                <a:spLocks noChangeShapeType="1"/>
              </p:cNvSpPr>
              <p:nvPr/>
            </p:nvSpPr>
            <p:spPr bwMode="auto">
              <a:xfrm>
                <a:off x="1008" y="1440"/>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sp>
          <p:nvSpPr>
            <p:cNvPr id="4243" name="Line 130"/>
            <p:cNvSpPr>
              <a:spLocks noChangeShapeType="1"/>
            </p:cNvSpPr>
            <p:nvPr/>
          </p:nvSpPr>
          <p:spPr bwMode="auto">
            <a:xfrm>
              <a:off x="960" y="1104"/>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244" name="Line 131"/>
            <p:cNvSpPr>
              <a:spLocks noChangeShapeType="1"/>
            </p:cNvSpPr>
            <p:nvPr/>
          </p:nvSpPr>
          <p:spPr bwMode="auto">
            <a:xfrm>
              <a:off x="960" y="1344"/>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245" name="Line 132"/>
            <p:cNvSpPr>
              <a:spLocks noChangeShapeType="1"/>
            </p:cNvSpPr>
            <p:nvPr/>
          </p:nvSpPr>
          <p:spPr bwMode="auto">
            <a:xfrm flipH="1">
              <a:off x="960" y="1680"/>
              <a:ext cx="96"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sp>
        <p:nvSpPr>
          <p:cNvPr id="4169" name="Line 133"/>
          <p:cNvSpPr>
            <a:spLocks noChangeShapeType="1"/>
          </p:cNvSpPr>
          <p:nvPr/>
        </p:nvSpPr>
        <p:spPr bwMode="auto">
          <a:xfrm>
            <a:off x="2074863" y="1668463"/>
            <a:ext cx="1304925"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170" name="Line 134"/>
          <p:cNvSpPr>
            <a:spLocks noChangeShapeType="1"/>
          </p:cNvSpPr>
          <p:nvPr/>
        </p:nvSpPr>
        <p:spPr bwMode="auto">
          <a:xfrm flipV="1">
            <a:off x="3379788" y="954088"/>
            <a:ext cx="0" cy="714375"/>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171" name="Line 135"/>
          <p:cNvSpPr>
            <a:spLocks noChangeShapeType="1"/>
          </p:cNvSpPr>
          <p:nvPr/>
        </p:nvSpPr>
        <p:spPr bwMode="auto">
          <a:xfrm>
            <a:off x="2989263" y="1811338"/>
            <a:ext cx="390525" cy="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172" name="Line 136"/>
          <p:cNvSpPr>
            <a:spLocks noChangeShapeType="1"/>
          </p:cNvSpPr>
          <p:nvPr/>
        </p:nvSpPr>
        <p:spPr bwMode="auto">
          <a:xfrm>
            <a:off x="3379788" y="1811338"/>
            <a:ext cx="0" cy="704850"/>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173" name="Oval 137"/>
          <p:cNvSpPr>
            <a:spLocks noChangeArrowheads="1"/>
          </p:cNvSpPr>
          <p:nvPr/>
        </p:nvSpPr>
        <p:spPr bwMode="auto">
          <a:xfrm>
            <a:off x="2027238" y="1630363"/>
            <a:ext cx="74612" cy="74612"/>
          </a:xfrm>
          <a:prstGeom prst="ellipse">
            <a:avLst/>
          </a:prstGeom>
          <a:solidFill>
            <a:schemeClr val="tx1"/>
          </a:solid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174" name="Oval 138"/>
          <p:cNvSpPr>
            <a:spLocks noChangeArrowheads="1"/>
          </p:cNvSpPr>
          <p:nvPr/>
        </p:nvSpPr>
        <p:spPr bwMode="auto">
          <a:xfrm>
            <a:off x="2951163" y="1763713"/>
            <a:ext cx="74612" cy="74612"/>
          </a:xfrm>
          <a:prstGeom prst="ellipse">
            <a:avLst/>
          </a:prstGeom>
          <a:solidFill>
            <a:schemeClr val="tx1"/>
          </a:solid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175" name="Line 139"/>
          <p:cNvSpPr>
            <a:spLocks noChangeShapeType="1"/>
          </p:cNvSpPr>
          <p:nvPr/>
        </p:nvSpPr>
        <p:spPr bwMode="auto">
          <a:xfrm>
            <a:off x="1312863" y="925513"/>
            <a:ext cx="0" cy="733425"/>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176" name="Line 140"/>
          <p:cNvSpPr>
            <a:spLocks noChangeShapeType="1"/>
          </p:cNvSpPr>
          <p:nvPr/>
        </p:nvSpPr>
        <p:spPr bwMode="auto">
          <a:xfrm>
            <a:off x="1303338" y="1735138"/>
            <a:ext cx="0" cy="790575"/>
          </a:xfrm>
          <a:prstGeom prst="lin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aphicFrame>
        <p:nvGraphicFramePr>
          <p:cNvPr id="4105" name="Object 141"/>
          <p:cNvGraphicFramePr>
            <a:graphicFrameLocks noChangeAspect="1"/>
          </p:cNvGraphicFramePr>
          <p:nvPr/>
        </p:nvGraphicFramePr>
        <p:xfrm>
          <a:off x="1404938" y="1189038"/>
          <a:ext cx="252412" cy="214312"/>
        </p:xfrm>
        <a:graphic>
          <a:graphicData uri="http://schemas.openxmlformats.org/presentationml/2006/ole">
            <mc:AlternateContent xmlns:mc="http://schemas.openxmlformats.org/markup-compatibility/2006">
              <mc:Choice xmlns:v="urn:schemas-microsoft-com:vml" Requires="v">
                <p:oleObj spid="_x0000_s226154" name="方程式" r:id="rId23" imgW="253800" imgH="215640" progId="Equation.3">
                  <p:embed/>
                </p:oleObj>
              </mc:Choice>
              <mc:Fallback>
                <p:oleObj name="方程式" r:id="rId23" imgW="253800" imgH="215640" progId="Equation.3">
                  <p:embed/>
                  <p:pic>
                    <p:nvPicPr>
                      <p:cNvPr id="0" name="Object 141"/>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404938" y="1189038"/>
                        <a:ext cx="252412" cy="2143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106" name="Object 142"/>
          <p:cNvGraphicFramePr>
            <a:graphicFrameLocks noChangeAspect="1"/>
          </p:cNvGraphicFramePr>
          <p:nvPr/>
        </p:nvGraphicFramePr>
        <p:xfrm>
          <a:off x="1420813" y="2036763"/>
          <a:ext cx="239712" cy="214312"/>
        </p:xfrm>
        <a:graphic>
          <a:graphicData uri="http://schemas.openxmlformats.org/presentationml/2006/ole">
            <mc:AlternateContent xmlns:mc="http://schemas.openxmlformats.org/markup-compatibility/2006">
              <mc:Choice xmlns:v="urn:schemas-microsoft-com:vml" Requires="v">
                <p:oleObj spid="_x0000_s226155" name="方程式" r:id="rId25" imgW="241200" imgH="215640" progId="Equation.3">
                  <p:embed/>
                </p:oleObj>
              </mc:Choice>
              <mc:Fallback>
                <p:oleObj name="方程式" r:id="rId25" imgW="241200" imgH="215640" progId="Equation.3">
                  <p:embed/>
                  <p:pic>
                    <p:nvPicPr>
                      <p:cNvPr id="0" name="Object 142"/>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420813" y="2036763"/>
                        <a:ext cx="239712" cy="2143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107" name="Object 143"/>
          <p:cNvGraphicFramePr>
            <a:graphicFrameLocks noChangeAspect="1"/>
          </p:cNvGraphicFramePr>
          <p:nvPr/>
        </p:nvGraphicFramePr>
        <p:xfrm>
          <a:off x="2366963" y="1208088"/>
          <a:ext cx="252412" cy="214312"/>
        </p:xfrm>
        <a:graphic>
          <a:graphicData uri="http://schemas.openxmlformats.org/presentationml/2006/ole">
            <mc:AlternateContent xmlns:mc="http://schemas.openxmlformats.org/markup-compatibility/2006">
              <mc:Choice xmlns:v="urn:schemas-microsoft-com:vml" Requires="v">
                <p:oleObj spid="_x0000_s226156" name="方程式" r:id="rId27" imgW="253800" imgH="215640" progId="Equation.3">
                  <p:embed/>
                </p:oleObj>
              </mc:Choice>
              <mc:Fallback>
                <p:oleObj name="方程式" r:id="rId27" imgW="253800" imgH="215640" progId="Equation.3">
                  <p:embed/>
                  <p:pic>
                    <p:nvPicPr>
                      <p:cNvPr id="0" name="Object 143"/>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2366963" y="1208088"/>
                        <a:ext cx="252412" cy="2143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108" name="Object 144"/>
          <p:cNvGraphicFramePr>
            <a:graphicFrameLocks noChangeAspect="1"/>
          </p:cNvGraphicFramePr>
          <p:nvPr/>
        </p:nvGraphicFramePr>
        <p:xfrm>
          <a:off x="2344738" y="2055813"/>
          <a:ext cx="239712" cy="214312"/>
        </p:xfrm>
        <a:graphic>
          <a:graphicData uri="http://schemas.openxmlformats.org/presentationml/2006/ole">
            <mc:AlternateContent xmlns:mc="http://schemas.openxmlformats.org/markup-compatibility/2006">
              <mc:Choice xmlns:v="urn:schemas-microsoft-com:vml" Requires="v">
                <p:oleObj spid="_x0000_s226157" name="方程式" r:id="rId29" imgW="241200" imgH="215640" progId="Equation.3">
                  <p:embed/>
                </p:oleObj>
              </mc:Choice>
              <mc:Fallback>
                <p:oleObj name="方程式" r:id="rId29" imgW="241200" imgH="215640" progId="Equation.3">
                  <p:embed/>
                  <p:pic>
                    <p:nvPicPr>
                      <p:cNvPr id="0" name="Object 144"/>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2344738" y="2055813"/>
                        <a:ext cx="239712" cy="2143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77" name="Text Box 145"/>
          <p:cNvSpPr txBox="1">
            <a:spLocks noChangeArrowheads="1"/>
          </p:cNvSpPr>
          <p:nvPr/>
        </p:nvSpPr>
        <p:spPr bwMode="auto">
          <a:xfrm>
            <a:off x="1763713" y="1543050"/>
            <a:ext cx="295274" cy="276999"/>
          </a:xfrm>
          <a:prstGeom prst="rect">
            <a:avLst/>
          </a:prstGeom>
          <a:noFill/>
          <a:ln w="9525">
            <a:noFill/>
            <a:miter lim="800000"/>
            <a:headEnd/>
            <a:tailEnd/>
          </a:ln>
        </p:spPr>
        <p:txBody>
          <a:bodyPr wrap="none">
            <a:spAutoFit/>
          </a:bodyPr>
          <a:lstStyle/>
          <a:p>
            <a:r>
              <a:rPr lang="en-US" altLang="zh-TW" sz="1200">
                <a:latin typeface="Times New Roman" pitchFamily="18" charset="0"/>
                <a:ea typeface="標楷體" pitchFamily="65" charset="-120"/>
                <a:cs typeface="Times New Roman" pitchFamily="18" charset="0"/>
              </a:rPr>
              <a:t>A</a:t>
            </a:r>
          </a:p>
        </p:txBody>
      </p:sp>
      <p:sp>
        <p:nvSpPr>
          <p:cNvPr id="4178" name="Text Box 146"/>
          <p:cNvSpPr txBox="1">
            <a:spLocks noChangeArrowheads="1"/>
          </p:cNvSpPr>
          <p:nvPr/>
        </p:nvSpPr>
        <p:spPr bwMode="auto">
          <a:xfrm>
            <a:off x="2716213" y="1676400"/>
            <a:ext cx="287258" cy="276999"/>
          </a:xfrm>
          <a:prstGeom prst="rect">
            <a:avLst/>
          </a:prstGeom>
          <a:noFill/>
          <a:ln w="9525">
            <a:noFill/>
            <a:miter lim="800000"/>
            <a:headEnd/>
            <a:tailEnd/>
          </a:ln>
        </p:spPr>
        <p:txBody>
          <a:bodyPr wrap="none">
            <a:spAutoFit/>
          </a:bodyPr>
          <a:lstStyle/>
          <a:p>
            <a:r>
              <a:rPr lang="en-US" altLang="zh-TW" sz="1200">
                <a:latin typeface="Times New Roman" pitchFamily="18" charset="0"/>
                <a:ea typeface="標楷體" pitchFamily="65" charset="-120"/>
                <a:cs typeface="Times New Roman" pitchFamily="18" charset="0"/>
              </a:rPr>
              <a:t>B</a:t>
            </a:r>
          </a:p>
        </p:txBody>
      </p:sp>
      <p:grpSp>
        <p:nvGrpSpPr>
          <p:cNvPr id="21" name="Group 147"/>
          <p:cNvGrpSpPr>
            <a:grpSpLocks/>
          </p:cNvGrpSpPr>
          <p:nvPr/>
        </p:nvGrpSpPr>
        <p:grpSpPr bwMode="auto">
          <a:xfrm>
            <a:off x="3754438" y="849313"/>
            <a:ext cx="168275" cy="122237"/>
            <a:chOff x="2576" y="1476"/>
            <a:chExt cx="106" cy="77"/>
          </a:xfrm>
        </p:grpSpPr>
        <p:grpSp>
          <p:nvGrpSpPr>
            <p:cNvPr id="22" name="Group 148"/>
            <p:cNvGrpSpPr>
              <a:grpSpLocks/>
            </p:cNvGrpSpPr>
            <p:nvPr/>
          </p:nvGrpSpPr>
          <p:grpSpPr bwMode="auto">
            <a:xfrm>
              <a:off x="2576" y="1476"/>
              <a:ext cx="106" cy="60"/>
              <a:chOff x="2352" y="1008"/>
              <a:chExt cx="192" cy="48"/>
            </a:xfrm>
          </p:grpSpPr>
          <p:sp>
            <p:nvSpPr>
              <p:cNvPr id="4235" name="Arc 149"/>
              <p:cNvSpPr>
                <a:spLocks/>
              </p:cNvSpPr>
              <p:nvPr/>
            </p:nvSpPr>
            <p:spPr bwMode="auto">
              <a:xfrm>
                <a:off x="2448" y="1008"/>
                <a:ext cx="96" cy="4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236" name="Arc 150"/>
              <p:cNvSpPr>
                <a:spLocks/>
              </p:cNvSpPr>
              <p:nvPr/>
            </p:nvSpPr>
            <p:spPr bwMode="auto">
              <a:xfrm flipH="1">
                <a:off x="2352" y="1008"/>
                <a:ext cx="96" cy="4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sp>
          <p:nvSpPr>
            <p:cNvPr id="4234" name="Oval 151"/>
            <p:cNvSpPr>
              <a:spLocks noChangeArrowheads="1"/>
            </p:cNvSpPr>
            <p:nvPr/>
          </p:nvSpPr>
          <p:spPr bwMode="auto">
            <a:xfrm>
              <a:off x="2604" y="1506"/>
              <a:ext cx="47" cy="47"/>
            </a:xfrm>
            <a:prstGeom prst="ellipse">
              <a:avLst/>
            </a:prstGeom>
            <a:solidFill>
              <a:schemeClr val="tx1"/>
            </a:solid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sp>
        <p:nvSpPr>
          <p:cNvPr id="4180" name="Line 152"/>
          <p:cNvSpPr>
            <a:spLocks noChangeShapeType="1"/>
          </p:cNvSpPr>
          <p:nvPr/>
        </p:nvSpPr>
        <p:spPr bwMode="auto">
          <a:xfrm flipH="1">
            <a:off x="3379788" y="954088"/>
            <a:ext cx="371475" cy="0"/>
          </a:xfrm>
          <a:prstGeom prst="line">
            <a:avLst/>
          </a:prstGeom>
          <a:noFill/>
          <a:ln w="9525">
            <a:solidFill>
              <a:schemeClr val="tx1"/>
            </a:solidFill>
            <a:round/>
            <a:headEnd/>
            <a:tailEnd/>
          </a:ln>
        </p:spPr>
        <p:txBody>
          <a:bodyPr/>
          <a:lstStyle/>
          <a:p>
            <a:endParaRPr lang="zh-TW" altLang="en-US">
              <a:latin typeface="Times New Roman" pitchFamily="18" charset="0"/>
              <a:ea typeface="標楷體" pitchFamily="65" charset="-120"/>
              <a:cs typeface="Times New Roman" pitchFamily="18" charset="0"/>
            </a:endParaRPr>
          </a:p>
        </p:txBody>
      </p:sp>
      <p:sp>
        <p:nvSpPr>
          <p:cNvPr id="4181" name="Line 153"/>
          <p:cNvSpPr>
            <a:spLocks noChangeShapeType="1"/>
          </p:cNvSpPr>
          <p:nvPr/>
        </p:nvSpPr>
        <p:spPr bwMode="auto">
          <a:xfrm rot="5400000">
            <a:off x="3675062" y="1154113"/>
            <a:ext cx="333375" cy="0"/>
          </a:xfrm>
          <a:prstGeom prst="line">
            <a:avLst/>
          </a:prstGeom>
          <a:noFill/>
          <a:ln w="9525">
            <a:solidFill>
              <a:schemeClr val="tx1"/>
            </a:solidFill>
            <a:round/>
            <a:headEnd/>
            <a:tailEnd type="stealth" w="med" len="sm"/>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182" name="Text Box 154"/>
          <p:cNvSpPr txBox="1">
            <a:spLocks noChangeArrowheads="1"/>
          </p:cNvSpPr>
          <p:nvPr/>
        </p:nvSpPr>
        <p:spPr bwMode="auto">
          <a:xfrm>
            <a:off x="3725863" y="1285875"/>
            <a:ext cx="279244" cy="276999"/>
          </a:xfrm>
          <a:prstGeom prst="rect">
            <a:avLst/>
          </a:prstGeom>
          <a:noFill/>
          <a:ln w="9525">
            <a:noFill/>
            <a:miter lim="800000"/>
            <a:headEnd/>
            <a:tailEnd/>
          </a:ln>
        </p:spPr>
        <p:txBody>
          <a:bodyPr wrap="none">
            <a:spAutoFit/>
          </a:bodyPr>
          <a:lstStyle/>
          <a:p>
            <a:r>
              <a:rPr lang="en-US" altLang="zh-TW" sz="1200" i="1">
                <a:latin typeface="Times New Roman" pitchFamily="18" charset="0"/>
                <a:ea typeface="標楷體" pitchFamily="65" charset="-120"/>
                <a:cs typeface="Times New Roman" pitchFamily="18" charset="0"/>
              </a:rPr>
              <a:t>i</a:t>
            </a:r>
            <a:r>
              <a:rPr lang="en-US" altLang="zh-TW" sz="1200" i="1" baseline="-25000">
                <a:latin typeface="Times New Roman" pitchFamily="18" charset="0"/>
                <a:ea typeface="標楷體" pitchFamily="65" charset="-120"/>
                <a:cs typeface="Times New Roman" pitchFamily="18" charset="0"/>
              </a:rPr>
              <a:t>o</a:t>
            </a:r>
          </a:p>
        </p:txBody>
      </p:sp>
      <p:sp>
        <p:nvSpPr>
          <p:cNvPr id="4183" name="Text Box 155"/>
          <p:cNvSpPr txBox="1">
            <a:spLocks noChangeArrowheads="1"/>
          </p:cNvSpPr>
          <p:nvPr/>
        </p:nvSpPr>
        <p:spPr bwMode="auto">
          <a:xfrm>
            <a:off x="815011" y="1330325"/>
            <a:ext cx="330540" cy="1015663"/>
          </a:xfrm>
          <a:prstGeom prst="rect">
            <a:avLst/>
          </a:prstGeom>
          <a:noFill/>
          <a:ln w="9525">
            <a:noFill/>
            <a:miter lim="800000"/>
            <a:headEnd/>
            <a:tailEnd/>
          </a:ln>
        </p:spPr>
        <p:txBody>
          <a:bodyPr wrap="none">
            <a:spAutoFit/>
          </a:bodyPr>
          <a:lstStyle/>
          <a:p>
            <a:pPr algn="ctr"/>
            <a:r>
              <a:rPr lang="en-US" altLang="zh-TW" sz="1200" i="1">
                <a:latin typeface="Times New Roman" pitchFamily="18" charset="0"/>
                <a:ea typeface="標楷體" pitchFamily="65" charset="-120"/>
                <a:cs typeface="Times New Roman" pitchFamily="18" charset="0"/>
              </a:rPr>
              <a:t>+</a:t>
            </a:r>
          </a:p>
          <a:p>
            <a:pPr algn="ctr"/>
            <a:endParaRPr lang="en-US" altLang="zh-TW" sz="1200" i="1">
              <a:latin typeface="Times New Roman" pitchFamily="18" charset="0"/>
              <a:ea typeface="標楷體" pitchFamily="65" charset="-120"/>
              <a:cs typeface="Times New Roman" pitchFamily="18" charset="0"/>
            </a:endParaRPr>
          </a:p>
          <a:p>
            <a:pPr algn="ctr"/>
            <a:r>
              <a:rPr lang="en-US" altLang="zh-TW" sz="1200" i="1">
                <a:latin typeface="Times New Roman" pitchFamily="18" charset="0"/>
                <a:ea typeface="標楷體" pitchFamily="65" charset="-120"/>
                <a:cs typeface="Times New Roman" pitchFamily="18" charset="0"/>
              </a:rPr>
              <a:t>V</a:t>
            </a:r>
            <a:r>
              <a:rPr lang="en-US" altLang="zh-TW" sz="1200" i="1" baseline="-25000">
                <a:latin typeface="Times New Roman" pitchFamily="18" charset="0"/>
                <a:ea typeface="標楷體" pitchFamily="65" charset="-120"/>
                <a:cs typeface="Times New Roman" pitchFamily="18" charset="0"/>
              </a:rPr>
              <a:t>d</a:t>
            </a:r>
            <a:endParaRPr lang="en-US" altLang="zh-TW" sz="1200" i="1">
              <a:latin typeface="Times New Roman" pitchFamily="18" charset="0"/>
              <a:ea typeface="標楷體" pitchFamily="65" charset="-120"/>
              <a:cs typeface="Times New Roman" pitchFamily="18" charset="0"/>
            </a:endParaRPr>
          </a:p>
          <a:p>
            <a:pPr algn="ctr"/>
            <a:endParaRPr lang="en-US" altLang="zh-TW" sz="1200" i="1">
              <a:latin typeface="Times New Roman" pitchFamily="18" charset="0"/>
              <a:ea typeface="標楷體" pitchFamily="65" charset="-120"/>
              <a:cs typeface="Times New Roman" pitchFamily="18" charset="0"/>
            </a:endParaRPr>
          </a:p>
          <a:p>
            <a:pPr algn="ctr"/>
            <a:r>
              <a:rPr lang="en-US" altLang="zh-TW" sz="1200" i="1">
                <a:latin typeface="Times New Roman" pitchFamily="18" charset="0"/>
                <a:ea typeface="標楷體" pitchFamily="65" charset="-120"/>
                <a:cs typeface="Times New Roman" pitchFamily="18" charset="0"/>
              </a:rPr>
              <a:t>-</a:t>
            </a:r>
            <a:endParaRPr lang="en-US" altLang="zh-TW" sz="1200" i="1" baseline="-25000">
              <a:latin typeface="Times New Roman" pitchFamily="18" charset="0"/>
              <a:ea typeface="標楷體" pitchFamily="65" charset="-120"/>
              <a:cs typeface="Times New Roman" pitchFamily="18" charset="0"/>
            </a:endParaRPr>
          </a:p>
        </p:txBody>
      </p:sp>
      <p:grpSp>
        <p:nvGrpSpPr>
          <p:cNvPr id="23" name="Group 166"/>
          <p:cNvGrpSpPr>
            <a:grpSpLocks/>
          </p:cNvGrpSpPr>
          <p:nvPr/>
        </p:nvGrpSpPr>
        <p:grpSpPr bwMode="auto">
          <a:xfrm>
            <a:off x="1152525" y="1673225"/>
            <a:ext cx="323850" cy="136525"/>
            <a:chOff x="888" y="2202"/>
            <a:chExt cx="204" cy="86"/>
          </a:xfrm>
        </p:grpSpPr>
        <p:sp>
          <p:nvSpPr>
            <p:cNvPr id="4229" name="Line 167"/>
            <p:cNvSpPr>
              <a:spLocks noChangeShapeType="1"/>
            </p:cNvSpPr>
            <p:nvPr/>
          </p:nvSpPr>
          <p:spPr bwMode="auto">
            <a:xfrm>
              <a:off x="888" y="2202"/>
              <a:ext cx="204" cy="0"/>
            </a:xfrm>
            <a:prstGeom prst="line">
              <a:avLst/>
            </a:prstGeom>
            <a:noFill/>
            <a:ln w="28575">
              <a:solidFill>
                <a:schemeClr val="tx1"/>
              </a:solidFill>
              <a:round/>
              <a:headEnd/>
              <a:tailEnd/>
            </a:ln>
          </p:spPr>
          <p:txBody>
            <a:bodyPr/>
            <a:lstStyle/>
            <a:p>
              <a:endParaRPr lang="zh-TW" altLang="en-US">
                <a:latin typeface="Times New Roman" pitchFamily="18" charset="0"/>
                <a:ea typeface="標楷體" pitchFamily="65" charset="-120"/>
                <a:cs typeface="Times New Roman" pitchFamily="18" charset="0"/>
              </a:endParaRPr>
            </a:p>
          </p:txBody>
        </p:sp>
        <p:grpSp>
          <p:nvGrpSpPr>
            <p:cNvPr id="24" name="Group 168"/>
            <p:cNvGrpSpPr>
              <a:grpSpLocks/>
            </p:cNvGrpSpPr>
            <p:nvPr/>
          </p:nvGrpSpPr>
          <p:grpSpPr bwMode="auto">
            <a:xfrm>
              <a:off x="894" y="2250"/>
              <a:ext cx="186" cy="38"/>
              <a:chOff x="912" y="2700"/>
              <a:chExt cx="330" cy="56"/>
            </a:xfrm>
          </p:grpSpPr>
          <p:sp>
            <p:nvSpPr>
              <p:cNvPr id="4231" name="Arc 169"/>
              <p:cNvSpPr>
                <a:spLocks/>
              </p:cNvSpPr>
              <p:nvPr/>
            </p:nvSpPr>
            <p:spPr bwMode="auto">
              <a:xfrm>
                <a:off x="1080" y="2700"/>
                <a:ext cx="162" cy="5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232" name="Arc 170"/>
              <p:cNvSpPr>
                <a:spLocks/>
              </p:cNvSpPr>
              <p:nvPr/>
            </p:nvSpPr>
            <p:spPr bwMode="auto">
              <a:xfrm flipH="1">
                <a:off x="912" y="2700"/>
                <a:ext cx="162" cy="5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grpSp>
      </p:grpSp>
      <p:sp>
        <p:nvSpPr>
          <p:cNvPr id="4185" name="Line 171"/>
          <p:cNvSpPr>
            <a:spLocks noChangeShapeType="1"/>
          </p:cNvSpPr>
          <p:nvPr/>
        </p:nvSpPr>
        <p:spPr bwMode="auto">
          <a:xfrm>
            <a:off x="676275" y="927100"/>
            <a:ext cx="0" cy="600075"/>
          </a:xfrm>
          <a:prstGeom prst="line">
            <a:avLst/>
          </a:prstGeom>
          <a:noFill/>
          <a:ln w="9525">
            <a:solidFill>
              <a:schemeClr val="tx1"/>
            </a:solidFill>
            <a:round/>
            <a:headEnd/>
            <a:tailEnd/>
          </a:ln>
        </p:spPr>
        <p:txBody>
          <a:bodyPr/>
          <a:lstStyle/>
          <a:p>
            <a:endParaRPr lang="zh-TW" altLang="en-US">
              <a:latin typeface="Times New Roman" pitchFamily="18" charset="0"/>
              <a:ea typeface="標楷體" pitchFamily="65" charset="-120"/>
              <a:cs typeface="Times New Roman" pitchFamily="18" charset="0"/>
            </a:endParaRPr>
          </a:p>
        </p:txBody>
      </p:sp>
      <p:sp>
        <p:nvSpPr>
          <p:cNvPr id="4186" name="Line 172"/>
          <p:cNvSpPr>
            <a:spLocks noChangeShapeType="1"/>
          </p:cNvSpPr>
          <p:nvPr/>
        </p:nvSpPr>
        <p:spPr bwMode="auto">
          <a:xfrm>
            <a:off x="657225" y="1936750"/>
            <a:ext cx="0" cy="590550"/>
          </a:xfrm>
          <a:prstGeom prst="line">
            <a:avLst/>
          </a:prstGeom>
          <a:noFill/>
          <a:ln w="9525">
            <a:solidFill>
              <a:schemeClr val="tx1"/>
            </a:solidFill>
            <a:round/>
            <a:headEnd/>
            <a:tailEnd/>
          </a:ln>
        </p:spPr>
        <p:txBody>
          <a:bodyPr/>
          <a:lstStyle/>
          <a:p>
            <a:endParaRPr lang="zh-TW" altLang="en-US">
              <a:latin typeface="Times New Roman" pitchFamily="18" charset="0"/>
              <a:ea typeface="標楷體" pitchFamily="65" charset="-120"/>
              <a:cs typeface="Times New Roman" pitchFamily="18" charset="0"/>
            </a:endParaRPr>
          </a:p>
        </p:txBody>
      </p:sp>
      <p:sp>
        <p:nvSpPr>
          <p:cNvPr id="4187" name="Text Box 173"/>
          <p:cNvSpPr txBox="1">
            <a:spLocks noChangeArrowheads="1"/>
          </p:cNvSpPr>
          <p:nvPr/>
        </p:nvSpPr>
        <p:spPr bwMode="auto">
          <a:xfrm>
            <a:off x="1008063" y="1906588"/>
            <a:ext cx="287258" cy="276999"/>
          </a:xfrm>
          <a:prstGeom prst="rect">
            <a:avLst/>
          </a:prstGeom>
          <a:noFill/>
          <a:ln w="9525">
            <a:noFill/>
            <a:miter lim="800000"/>
            <a:headEnd/>
            <a:tailEnd/>
          </a:ln>
        </p:spPr>
        <p:txBody>
          <a:bodyPr wrap="none">
            <a:spAutoFit/>
          </a:bodyPr>
          <a:lstStyle/>
          <a:p>
            <a:r>
              <a:rPr lang="en-US" altLang="zh-TW" sz="1200" i="1">
                <a:latin typeface="Times New Roman" pitchFamily="18" charset="0"/>
                <a:ea typeface="標楷體" pitchFamily="65" charset="-120"/>
                <a:cs typeface="Times New Roman" pitchFamily="18" charset="0"/>
              </a:rPr>
              <a:t>C</a:t>
            </a:r>
          </a:p>
        </p:txBody>
      </p:sp>
      <p:grpSp>
        <p:nvGrpSpPr>
          <p:cNvPr id="25" name="Group 175"/>
          <p:cNvGrpSpPr>
            <a:grpSpLocks/>
          </p:cNvGrpSpPr>
          <p:nvPr/>
        </p:nvGrpSpPr>
        <p:grpSpPr bwMode="auto">
          <a:xfrm>
            <a:off x="5067300" y="1493838"/>
            <a:ext cx="342900" cy="336550"/>
            <a:chOff x="3564" y="897"/>
            <a:chExt cx="216" cy="212"/>
          </a:xfrm>
        </p:grpSpPr>
        <p:sp>
          <p:nvSpPr>
            <p:cNvPr id="4227" name="Oval 176"/>
            <p:cNvSpPr>
              <a:spLocks noChangeArrowheads="1"/>
            </p:cNvSpPr>
            <p:nvPr/>
          </p:nvSpPr>
          <p:spPr bwMode="auto">
            <a:xfrm>
              <a:off x="3564" y="906"/>
              <a:ext cx="216" cy="198"/>
            </a:xfrm>
            <a:prstGeom prst="ellips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228" name="Text Box 177"/>
            <p:cNvSpPr txBox="1">
              <a:spLocks noChangeArrowheads="1"/>
            </p:cNvSpPr>
            <p:nvPr/>
          </p:nvSpPr>
          <p:spPr bwMode="auto">
            <a:xfrm>
              <a:off x="3584" y="897"/>
              <a:ext cx="183" cy="212"/>
            </a:xfrm>
            <a:prstGeom prst="rect">
              <a:avLst/>
            </a:prstGeom>
            <a:noFill/>
            <a:ln w="9525">
              <a:noFill/>
              <a:miter lim="800000"/>
              <a:headEnd/>
              <a:tailEnd/>
            </a:ln>
          </p:spPr>
          <p:txBody>
            <a:bodyPr wrap="none">
              <a:spAutoFit/>
            </a:bodyPr>
            <a:lstStyle/>
            <a:p>
              <a:r>
                <a:rPr lang="en-US" altLang="zh-TW" sz="1600" b="1">
                  <a:latin typeface="Times New Roman" pitchFamily="18" charset="0"/>
                  <a:ea typeface="標楷體" pitchFamily="65" charset="-120"/>
                  <a:cs typeface="Times New Roman" pitchFamily="18" charset="0"/>
                </a:rPr>
                <a:t>~</a:t>
              </a:r>
            </a:p>
          </p:txBody>
        </p:sp>
      </p:grpSp>
      <p:sp>
        <p:nvSpPr>
          <p:cNvPr id="4189" name="Line 178"/>
          <p:cNvSpPr>
            <a:spLocks noChangeShapeType="1"/>
          </p:cNvSpPr>
          <p:nvPr/>
        </p:nvSpPr>
        <p:spPr bwMode="auto">
          <a:xfrm flipV="1">
            <a:off x="5238750" y="936625"/>
            <a:ext cx="0" cy="581025"/>
          </a:xfrm>
          <a:prstGeom prst="line">
            <a:avLst/>
          </a:prstGeom>
          <a:noFill/>
          <a:ln w="9525">
            <a:solidFill>
              <a:schemeClr val="tx1"/>
            </a:solidFill>
            <a:round/>
            <a:headEnd/>
            <a:tailEnd/>
          </a:ln>
        </p:spPr>
        <p:txBody>
          <a:bodyPr/>
          <a:lstStyle/>
          <a:p>
            <a:endParaRPr lang="zh-TW" altLang="en-US">
              <a:latin typeface="Times New Roman" pitchFamily="18" charset="0"/>
              <a:ea typeface="標楷體" pitchFamily="65" charset="-120"/>
              <a:cs typeface="Times New Roman" pitchFamily="18" charset="0"/>
            </a:endParaRPr>
          </a:p>
        </p:txBody>
      </p:sp>
      <p:sp>
        <p:nvSpPr>
          <p:cNvPr id="4190" name="Line 179"/>
          <p:cNvSpPr>
            <a:spLocks noChangeShapeType="1"/>
          </p:cNvSpPr>
          <p:nvPr/>
        </p:nvSpPr>
        <p:spPr bwMode="auto">
          <a:xfrm>
            <a:off x="5257800" y="1822450"/>
            <a:ext cx="0" cy="704850"/>
          </a:xfrm>
          <a:prstGeom prst="line">
            <a:avLst/>
          </a:prstGeom>
          <a:noFill/>
          <a:ln w="9525">
            <a:solidFill>
              <a:schemeClr val="tx1"/>
            </a:solidFill>
            <a:round/>
            <a:headEnd/>
            <a:tailEnd/>
          </a:ln>
        </p:spPr>
        <p:txBody>
          <a:bodyPr/>
          <a:lstStyle/>
          <a:p>
            <a:endParaRPr lang="zh-TW" altLang="en-US">
              <a:latin typeface="Times New Roman" pitchFamily="18" charset="0"/>
              <a:ea typeface="標楷體" pitchFamily="65" charset="-120"/>
              <a:cs typeface="Times New Roman" pitchFamily="18" charset="0"/>
            </a:endParaRPr>
          </a:p>
        </p:txBody>
      </p:sp>
      <p:sp>
        <p:nvSpPr>
          <p:cNvPr id="4191" name="Text Box 180"/>
          <p:cNvSpPr txBox="1">
            <a:spLocks noChangeArrowheads="1"/>
          </p:cNvSpPr>
          <p:nvPr/>
        </p:nvSpPr>
        <p:spPr bwMode="auto">
          <a:xfrm>
            <a:off x="4693329" y="1377950"/>
            <a:ext cx="319319" cy="646331"/>
          </a:xfrm>
          <a:prstGeom prst="rect">
            <a:avLst/>
          </a:prstGeom>
          <a:noFill/>
          <a:ln w="9525">
            <a:noFill/>
            <a:miter lim="800000"/>
            <a:headEnd/>
            <a:tailEnd/>
          </a:ln>
        </p:spPr>
        <p:txBody>
          <a:bodyPr wrap="none">
            <a:spAutoFit/>
          </a:bodyPr>
          <a:lstStyle/>
          <a:p>
            <a:pPr algn="ctr"/>
            <a:r>
              <a:rPr lang="en-US" altLang="zh-TW" sz="1200" i="1">
                <a:latin typeface="Times New Roman" pitchFamily="18" charset="0"/>
                <a:ea typeface="標楷體" pitchFamily="65" charset="-120"/>
                <a:cs typeface="Times New Roman" pitchFamily="18" charset="0"/>
              </a:rPr>
              <a:t>+</a:t>
            </a:r>
          </a:p>
          <a:p>
            <a:pPr algn="ctr"/>
            <a:r>
              <a:rPr lang="en-US" altLang="zh-TW" sz="1200" i="1">
                <a:latin typeface="Times New Roman" pitchFamily="18" charset="0"/>
                <a:ea typeface="標楷體" pitchFamily="65" charset="-120"/>
                <a:cs typeface="Times New Roman" pitchFamily="18" charset="0"/>
              </a:rPr>
              <a:t>V</a:t>
            </a:r>
            <a:r>
              <a:rPr lang="en-US" altLang="zh-TW" sz="1200" i="1" baseline="-25000">
                <a:latin typeface="Times New Roman" pitchFamily="18" charset="0"/>
                <a:ea typeface="標楷體" pitchFamily="65" charset="-120"/>
                <a:cs typeface="Times New Roman" pitchFamily="18" charset="0"/>
              </a:rPr>
              <a:t>s</a:t>
            </a:r>
            <a:endParaRPr lang="en-US" altLang="zh-TW" sz="1200" i="1">
              <a:latin typeface="Times New Roman" pitchFamily="18" charset="0"/>
              <a:ea typeface="標楷體" pitchFamily="65" charset="-120"/>
              <a:cs typeface="Times New Roman" pitchFamily="18" charset="0"/>
            </a:endParaRPr>
          </a:p>
          <a:p>
            <a:pPr algn="ctr"/>
            <a:r>
              <a:rPr lang="en-US" altLang="zh-TW" sz="1200" i="1">
                <a:latin typeface="Times New Roman" pitchFamily="18" charset="0"/>
                <a:ea typeface="標楷體" pitchFamily="65" charset="-120"/>
                <a:cs typeface="Times New Roman" pitchFamily="18" charset="0"/>
              </a:rPr>
              <a:t>-</a:t>
            </a:r>
            <a:endParaRPr lang="en-US" altLang="zh-TW" sz="1200" i="1" baseline="-25000">
              <a:latin typeface="Times New Roman" pitchFamily="18" charset="0"/>
              <a:ea typeface="標楷體" pitchFamily="65" charset="-120"/>
              <a:cs typeface="Times New Roman" pitchFamily="18" charset="0"/>
            </a:endParaRPr>
          </a:p>
        </p:txBody>
      </p:sp>
      <p:sp>
        <p:nvSpPr>
          <p:cNvPr id="4192" name="Oval 181"/>
          <p:cNvSpPr>
            <a:spLocks noChangeArrowheads="1"/>
          </p:cNvSpPr>
          <p:nvPr/>
        </p:nvSpPr>
        <p:spPr bwMode="auto">
          <a:xfrm>
            <a:off x="2028825" y="2498725"/>
            <a:ext cx="88900" cy="88900"/>
          </a:xfrm>
          <a:prstGeom prst="ellipse">
            <a:avLst/>
          </a:prstGeom>
          <a:solidFill>
            <a:schemeClr val="tx1"/>
          </a:solid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193" name="Text Box 182"/>
          <p:cNvSpPr txBox="1">
            <a:spLocks noChangeArrowheads="1"/>
          </p:cNvSpPr>
          <p:nvPr/>
        </p:nvSpPr>
        <p:spPr bwMode="auto">
          <a:xfrm>
            <a:off x="1841500" y="2554288"/>
            <a:ext cx="287258" cy="276999"/>
          </a:xfrm>
          <a:prstGeom prst="rect">
            <a:avLst/>
          </a:prstGeom>
          <a:noFill/>
          <a:ln w="9525">
            <a:noFill/>
            <a:miter lim="800000"/>
            <a:headEnd/>
            <a:tailEnd/>
          </a:ln>
        </p:spPr>
        <p:txBody>
          <a:bodyPr wrap="none">
            <a:spAutoFit/>
          </a:bodyPr>
          <a:lstStyle/>
          <a:p>
            <a:r>
              <a:rPr lang="en-US" altLang="zh-TW" sz="1200" i="1">
                <a:latin typeface="Times New Roman" pitchFamily="18" charset="0"/>
                <a:ea typeface="標楷體" pitchFamily="65" charset="-120"/>
                <a:cs typeface="Times New Roman" pitchFamily="18" charset="0"/>
              </a:rPr>
              <a:t>N</a:t>
            </a:r>
          </a:p>
        </p:txBody>
      </p:sp>
      <p:sp>
        <p:nvSpPr>
          <p:cNvPr id="4194" name="AutoShape 185"/>
          <p:cNvSpPr>
            <a:spLocks noChangeArrowheads="1"/>
          </p:cNvSpPr>
          <p:nvPr/>
        </p:nvSpPr>
        <p:spPr bwMode="auto">
          <a:xfrm>
            <a:off x="4645025" y="4764088"/>
            <a:ext cx="322263" cy="631825"/>
          </a:xfrm>
          <a:prstGeom prst="rightArrow">
            <a:avLst>
              <a:gd name="adj1" fmla="val 50000"/>
              <a:gd name="adj2" fmla="val 25000"/>
            </a:avLst>
          </a:prstGeom>
          <a:solidFill>
            <a:srgbClr val="FF3300"/>
          </a:solidFill>
          <a:ln w="9525">
            <a:solidFill>
              <a:schemeClr val="tx1"/>
            </a:solidFill>
            <a:miter lim="800000"/>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195" name="Text Box 187"/>
          <p:cNvSpPr txBox="1">
            <a:spLocks noChangeArrowheads="1"/>
          </p:cNvSpPr>
          <p:nvPr/>
        </p:nvSpPr>
        <p:spPr bwMode="auto">
          <a:xfrm>
            <a:off x="1835150" y="6283325"/>
            <a:ext cx="2746906" cy="369332"/>
          </a:xfrm>
          <a:prstGeom prst="rect">
            <a:avLst/>
          </a:prstGeom>
          <a:noFill/>
          <a:ln w="9525">
            <a:noFill/>
            <a:miter lim="800000"/>
            <a:headEnd/>
            <a:tailEnd/>
          </a:ln>
        </p:spPr>
        <p:txBody>
          <a:bodyPr wrap="none">
            <a:spAutoFit/>
          </a:bodyPr>
          <a:lstStyle/>
          <a:p>
            <a:r>
              <a:rPr lang="en-US" altLang="zh-TW" b="1" i="1">
                <a:solidFill>
                  <a:srgbClr val="FF3300"/>
                </a:solidFill>
                <a:latin typeface="Times New Roman" pitchFamily="18" charset="0"/>
                <a:ea typeface="標楷體" pitchFamily="65" charset="-120"/>
                <a:cs typeface="Times New Roman" pitchFamily="18" charset="0"/>
              </a:rPr>
              <a:t>k</a:t>
            </a:r>
            <a:r>
              <a:rPr lang="en-US" altLang="zh-TW" b="1" i="1" baseline="-25000">
                <a:solidFill>
                  <a:srgbClr val="FF3300"/>
                </a:solidFill>
                <a:latin typeface="Times New Roman" pitchFamily="18" charset="0"/>
                <a:ea typeface="標楷體" pitchFamily="65" charset="-120"/>
                <a:cs typeface="Times New Roman" pitchFamily="18" charset="0"/>
              </a:rPr>
              <a:t>s</a:t>
            </a:r>
            <a:r>
              <a:rPr lang="en-US" altLang="zh-TW" b="1">
                <a:solidFill>
                  <a:srgbClr val="FF3300"/>
                </a:solidFill>
                <a:latin typeface="Times New Roman" pitchFamily="18" charset="0"/>
                <a:ea typeface="標楷體" pitchFamily="65" charset="-120"/>
                <a:cs typeface="Times New Roman" pitchFamily="18" charset="0"/>
              </a:rPr>
              <a:t>: Hall sensor gain (V/A) </a:t>
            </a:r>
          </a:p>
        </p:txBody>
      </p:sp>
      <p:sp>
        <p:nvSpPr>
          <p:cNvPr id="4196" name="Line 188"/>
          <p:cNvSpPr>
            <a:spLocks noChangeShapeType="1"/>
          </p:cNvSpPr>
          <p:nvPr/>
        </p:nvSpPr>
        <p:spPr bwMode="auto">
          <a:xfrm flipH="1" flipV="1">
            <a:off x="2649538" y="6072188"/>
            <a:ext cx="4762" cy="290512"/>
          </a:xfrm>
          <a:prstGeom prst="line">
            <a:avLst/>
          </a:prstGeom>
          <a:noFill/>
          <a:ln w="38100">
            <a:solidFill>
              <a:srgbClr val="009900"/>
            </a:solidFill>
            <a:round/>
            <a:headEnd/>
            <a:tailEnd type="triangle" w="med" len="med"/>
          </a:ln>
        </p:spPr>
        <p:txBody>
          <a:bodyPr/>
          <a:lstStyle/>
          <a:p>
            <a:endParaRPr lang="zh-TW" altLang="en-US">
              <a:latin typeface="Times New Roman" pitchFamily="18" charset="0"/>
              <a:ea typeface="標楷體" pitchFamily="65" charset="-120"/>
              <a:cs typeface="Times New Roman" pitchFamily="18" charset="0"/>
            </a:endParaRPr>
          </a:p>
        </p:txBody>
      </p:sp>
      <p:sp>
        <p:nvSpPr>
          <p:cNvPr id="4197" name="Text Box 189"/>
          <p:cNvSpPr txBox="1">
            <a:spLocks noChangeArrowheads="1"/>
          </p:cNvSpPr>
          <p:nvPr/>
        </p:nvSpPr>
        <p:spPr bwMode="auto">
          <a:xfrm>
            <a:off x="735013" y="3897313"/>
            <a:ext cx="2377574" cy="369332"/>
          </a:xfrm>
          <a:prstGeom prst="rect">
            <a:avLst/>
          </a:prstGeom>
          <a:noFill/>
          <a:ln w="9525">
            <a:noFill/>
            <a:miter lim="800000"/>
            <a:headEnd/>
            <a:tailEnd/>
          </a:ln>
        </p:spPr>
        <p:txBody>
          <a:bodyPr wrap="none">
            <a:spAutoFit/>
          </a:bodyPr>
          <a:lstStyle/>
          <a:p>
            <a:r>
              <a:rPr lang="en-US" altLang="zh-TW" b="1">
                <a:solidFill>
                  <a:srgbClr val="FF3300"/>
                </a:solidFill>
                <a:latin typeface="Times New Roman" pitchFamily="18" charset="0"/>
                <a:ea typeface="標楷體" pitchFamily="65" charset="-120"/>
                <a:cs typeface="Times New Roman" pitchFamily="18" charset="0"/>
              </a:rPr>
              <a:t>Feedforward Control</a:t>
            </a:r>
          </a:p>
        </p:txBody>
      </p:sp>
      <p:sp>
        <p:nvSpPr>
          <p:cNvPr id="4198" name="Line 190"/>
          <p:cNvSpPr>
            <a:spLocks noChangeShapeType="1"/>
          </p:cNvSpPr>
          <p:nvPr/>
        </p:nvSpPr>
        <p:spPr bwMode="auto">
          <a:xfrm>
            <a:off x="1543050" y="4259263"/>
            <a:ext cx="223838" cy="195262"/>
          </a:xfrm>
          <a:prstGeom prst="line">
            <a:avLst/>
          </a:prstGeom>
          <a:noFill/>
          <a:ln w="38100">
            <a:solidFill>
              <a:srgbClr val="009900"/>
            </a:solidFill>
            <a:round/>
            <a:headEnd/>
            <a:tailEnd type="triangle" w="med" len="med"/>
          </a:ln>
        </p:spPr>
        <p:txBody>
          <a:bodyPr/>
          <a:lstStyle/>
          <a:p>
            <a:endParaRPr lang="zh-TW" altLang="en-US">
              <a:latin typeface="Times New Roman" pitchFamily="18" charset="0"/>
              <a:ea typeface="標楷體" pitchFamily="65" charset="-120"/>
              <a:cs typeface="Times New Roman" pitchFamily="18" charset="0"/>
            </a:endParaRPr>
          </a:p>
        </p:txBody>
      </p:sp>
      <p:sp>
        <p:nvSpPr>
          <p:cNvPr id="4199" name="Text Box 191"/>
          <p:cNvSpPr txBox="1">
            <a:spLocks noChangeArrowheads="1"/>
          </p:cNvSpPr>
          <p:nvPr/>
        </p:nvSpPr>
        <p:spPr bwMode="auto">
          <a:xfrm>
            <a:off x="0" y="6003925"/>
            <a:ext cx="2031325" cy="369332"/>
          </a:xfrm>
          <a:prstGeom prst="rect">
            <a:avLst/>
          </a:prstGeom>
          <a:noFill/>
          <a:ln w="9525">
            <a:noFill/>
            <a:miter lim="800000"/>
            <a:headEnd/>
            <a:tailEnd/>
          </a:ln>
        </p:spPr>
        <p:txBody>
          <a:bodyPr wrap="none">
            <a:spAutoFit/>
          </a:bodyPr>
          <a:lstStyle/>
          <a:p>
            <a:r>
              <a:rPr lang="en-US" altLang="zh-TW" b="1">
                <a:solidFill>
                  <a:srgbClr val="FF3300"/>
                </a:solidFill>
                <a:latin typeface="Times New Roman" pitchFamily="18" charset="0"/>
                <a:ea typeface="標楷體" pitchFamily="65" charset="-120"/>
                <a:cs typeface="Times New Roman" pitchFamily="18" charset="0"/>
              </a:rPr>
              <a:t>Feedback Control</a:t>
            </a:r>
          </a:p>
        </p:txBody>
      </p:sp>
      <p:sp>
        <p:nvSpPr>
          <p:cNvPr id="4200" name="Line 192"/>
          <p:cNvSpPr>
            <a:spLocks noChangeShapeType="1"/>
          </p:cNvSpPr>
          <p:nvPr/>
        </p:nvSpPr>
        <p:spPr bwMode="auto">
          <a:xfrm flipV="1">
            <a:off x="1100138" y="5349875"/>
            <a:ext cx="339725" cy="641350"/>
          </a:xfrm>
          <a:prstGeom prst="line">
            <a:avLst/>
          </a:prstGeom>
          <a:noFill/>
          <a:ln w="38100">
            <a:solidFill>
              <a:srgbClr val="009900"/>
            </a:solidFill>
            <a:round/>
            <a:headEnd/>
            <a:tailEnd type="triangle" w="med" len="med"/>
          </a:ln>
        </p:spPr>
        <p:txBody>
          <a:bodyPr/>
          <a:lstStyle/>
          <a:p>
            <a:endParaRPr lang="zh-TW" altLang="en-US">
              <a:latin typeface="Times New Roman" pitchFamily="18" charset="0"/>
              <a:ea typeface="標楷體" pitchFamily="65" charset="-120"/>
              <a:cs typeface="Times New Roman" pitchFamily="18" charset="0"/>
            </a:endParaRPr>
          </a:p>
        </p:txBody>
      </p:sp>
      <p:sp>
        <p:nvSpPr>
          <p:cNvPr id="4201" name="Rectangle 193"/>
          <p:cNvSpPr>
            <a:spLocks noChangeArrowheads="1"/>
          </p:cNvSpPr>
          <p:nvPr/>
        </p:nvSpPr>
        <p:spPr bwMode="auto">
          <a:xfrm>
            <a:off x="309774" y="102977"/>
            <a:ext cx="3422732" cy="461665"/>
          </a:xfrm>
          <a:prstGeom prst="rect">
            <a:avLst/>
          </a:prstGeom>
          <a:noFill/>
          <a:ln w="9525">
            <a:noFill/>
            <a:miter lim="800000"/>
            <a:headEnd/>
            <a:tailEnd/>
          </a:ln>
        </p:spPr>
        <p:txBody>
          <a:bodyPr wrap="none">
            <a:spAutoFit/>
          </a:bodyPr>
          <a:lstStyle/>
          <a:p>
            <a:r>
              <a:rPr lang="en-US" altLang="zh-TW" sz="2400" b="1" dirty="0" smtClean="0">
                <a:solidFill>
                  <a:srgbClr val="FF0000"/>
                </a:solidFill>
                <a:latin typeface="Times New Roman" pitchFamily="18" charset="0"/>
                <a:ea typeface="標楷體" pitchFamily="65" charset="-120"/>
                <a:cs typeface="Times New Roman" pitchFamily="18" charset="0"/>
              </a:rPr>
              <a:t>Modeling of the Inverter</a:t>
            </a:r>
            <a:endParaRPr lang="zh-TW" altLang="en-US" sz="2400" b="1" dirty="0">
              <a:solidFill>
                <a:srgbClr val="FF0000"/>
              </a:solidFill>
              <a:latin typeface="Times New Roman" pitchFamily="18" charset="0"/>
              <a:ea typeface="標楷體" pitchFamily="65" charset="-120"/>
              <a:cs typeface="Times New Roman" pitchFamily="18" charset="0"/>
            </a:endParaRPr>
          </a:p>
        </p:txBody>
      </p:sp>
      <p:sp>
        <p:nvSpPr>
          <p:cNvPr id="4202" name="Rectangle 194"/>
          <p:cNvSpPr>
            <a:spLocks noChangeArrowheads="1"/>
          </p:cNvSpPr>
          <p:nvPr/>
        </p:nvSpPr>
        <p:spPr bwMode="auto">
          <a:xfrm>
            <a:off x="234950" y="3484563"/>
            <a:ext cx="4170309" cy="400110"/>
          </a:xfrm>
          <a:prstGeom prst="rect">
            <a:avLst/>
          </a:prstGeom>
          <a:noFill/>
          <a:ln w="9525">
            <a:noFill/>
            <a:miter lim="800000"/>
            <a:headEnd/>
            <a:tailEnd/>
          </a:ln>
        </p:spPr>
        <p:txBody>
          <a:bodyPr wrap="none">
            <a:spAutoFit/>
          </a:bodyPr>
          <a:lstStyle/>
          <a:p>
            <a:r>
              <a:rPr lang="en-US" altLang="zh-TW" sz="2000" b="1" dirty="0" smtClean="0">
                <a:solidFill>
                  <a:srgbClr val="0000FF"/>
                </a:solidFill>
                <a:latin typeface="Times New Roman" pitchFamily="18" charset="0"/>
                <a:ea typeface="標楷體" pitchFamily="65" charset="-120"/>
                <a:cs typeface="Times New Roman" pitchFamily="18" charset="0"/>
              </a:rPr>
              <a:t>Inductor current control loop design</a:t>
            </a:r>
            <a:endParaRPr lang="zh-TW" altLang="en-US" sz="2000" b="1" dirty="0">
              <a:solidFill>
                <a:srgbClr val="0000FF"/>
              </a:solidFill>
              <a:latin typeface="Times New Roman" pitchFamily="18" charset="0"/>
              <a:ea typeface="標楷體" pitchFamily="65" charset="-120"/>
              <a:cs typeface="Times New Roman" pitchFamily="18" charset="0"/>
            </a:endParaRPr>
          </a:p>
        </p:txBody>
      </p:sp>
      <p:sp>
        <p:nvSpPr>
          <p:cNvPr id="4203" name="Line 199"/>
          <p:cNvSpPr>
            <a:spLocks noChangeShapeType="1"/>
          </p:cNvSpPr>
          <p:nvPr/>
        </p:nvSpPr>
        <p:spPr bwMode="auto">
          <a:xfrm flipV="1">
            <a:off x="666750" y="1571625"/>
            <a:ext cx="0" cy="285750"/>
          </a:xfrm>
          <a:prstGeom prst="line">
            <a:avLst/>
          </a:prstGeom>
          <a:noFill/>
          <a:ln w="9525">
            <a:solidFill>
              <a:schemeClr val="tx1"/>
            </a:solidFill>
            <a:round/>
            <a:headEnd/>
            <a:tailEnd type="triangle" w="med" len="med"/>
          </a:ln>
        </p:spPr>
        <p:txBody>
          <a:bodyPr/>
          <a:lstStyle/>
          <a:p>
            <a:endParaRPr lang="zh-TW" altLang="en-US">
              <a:latin typeface="Times New Roman" pitchFamily="18" charset="0"/>
              <a:ea typeface="標楷體" pitchFamily="65" charset="-120"/>
              <a:cs typeface="Times New Roman" pitchFamily="18" charset="0"/>
            </a:endParaRPr>
          </a:p>
        </p:txBody>
      </p:sp>
      <p:sp>
        <p:nvSpPr>
          <p:cNvPr id="4204" name="Oval 200"/>
          <p:cNvSpPr>
            <a:spLocks noChangeArrowheads="1"/>
          </p:cNvSpPr>
          <p:nvPr/>
        </p:nvSpPr>
        <p:spPr bwMode="auto">
          <a:xfrm>
            <a:off x="447675" y="1533525"/>
            <a:ext cx="438150" cy="400050"/>
          </a:xfrm>
          <a:prstGeom prst="ellips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205" name="Text Box 201"/>
          <p:cNvSpPr txBox="1">
            <a:spLocks noChangeArrowheads="1"/>
          </p:cNvSpPr>
          <p:nvPr/>
        </p:nvSpPr>
        <p:spPr bwMode="auto">
          <a:xfrm>
            <a:off x="1308100" y="5046663"/>
            <a:ext cx="312906" cy="276999"/>
          </a:xfrm>
          <a:prstGeom prst="rect">
            <a:avLst/>
          </a:prstGeom>
          <a:noFill/>
          <a:ln w="9525">
            <a:noFill/>
            <a:miter lim="800000"/>
            <a:headEnd/>
            <a:tailEnd/>
          </a:ln>
        </p:spPr>
        <p:txBody>
          <a:bodyPr wrap="none">
            <a:spAutoFit/>
          </a:bodyPr>
          <a:lstStyle/>
          <a:p>
            <a:r>
              <a:rPr lang="en-US" altLang="zh-TW" sz="1200" i="1" dirty="0" smtClean="0">
                <a:latin typeface="Times New Roman" pitchFamily="18" charset="0"/>
                <a:ea typeface="標楷體" pitchFamily="65" charset="-120"/>
                <a:cs typeface="Times New Roman" pitchFamily="18" charset="0"/>
              </a:rPr>
              <a:t>k</a:t>
            </a:r>
            <a:r>
              <a:rPr lang="en-US" altLang="zh-TW" sz="1200" i="1" baseline="-25000" dirty="0" smtClean="0">
                <a:latin typeface="Times New Roman" pitchFamily="18" charset="0"/>
                <a:ea typeface="標楷體" pitchFamily="65" charset="-120"/>
                <a:cs typeface="Times New Roman" pitchFamily="18" charset="0"/>
              </a:rPr>
              <a:t>1</a:t>
            </a:r>
            <a:endParaRPr lang="en-US" altLang="zh-TW" sz="1200" i="1" baseline="-25000" dirty="0">
              <a:latin typeface="Times New Roman" pitchFamily="18" charset="0"/>
              <a:ea typeface="標楷體" pitchFamily="65" charset="-120"/>
              <a:cs typeface="Times New Roman" pitchFamily="18" charset="0"/>
            </a:endParaRPr>
          </a:p>
        </p:txBody>
      </p:sp>
      <p:sp>
        <p:nvSpPr>
          <p:cNvPr id="4206" name="Rectangle 205"/>
          <p:cNvSpPr>
            <a:spLocks noChangeArrowheads="1"/>
          </p:cNvSpPr>
          <p:nvPr/>
        </p:nvSpPr>
        <p:spPr bwMode="auto">
          <a:xfrm>
            <a:off x="2343150" y="4762500"/>
            <a:ext cx="1819275" cy="1352550"/>
          </a:xfrm>
          <a:prstGeom prst="rect">
            <a:avLst/>
          </a:prstGeom>
          <a:noFill/>
          <a:ln w="19050">
            <a:solidFill>
              <a:srgbClr val="FF0000"/>
            </a:solidFill>
            <a:prstDash val="dash"/>
            <a:miter lim="800000"/>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4207" name="Text Box 206"/>
          <p:cNvSpPr txBox="1">
            <a:spLocks noChangeArrowheads="1"/>
          </p:cNvSpPr>
          <p:nvPr/>
        </p:nvSpPr>
        <p:spPr bwMode="auto">
          <a:xfrm>
            <a:off x="3670300" y="5804218"/>
            <a:ext cx="397866" cy="338554"/>
          </a:xfrm>
          <a:prstGeom prst="rect">
            <a:avLst/>
          </a:prstGeom>
          <a:noFill/>
          <a:ln w="9525">
            <a:noFill/>
            <a:miter lim="800000"/>
            <a:headEnd/>
            <a:tailEnd/>
          </a:ln>
        </p:spPr>
        <p:txBody>
          <a:bodyPr wrap="none">
            <a:spAutoFit/>
          </a:bodyPr>
          <a:lstStyle/>
          <a:p>
            <a:r>
              <a:rPr lang="en-US" altLang="zh-TW" sz="1600" b="1" i="1" dirty="0">
                <a:solidFill>
                  <a:srgbClr val="FF0000"/>
                </a:solidFill>
                <a:latin typeface="Times New Roman" pitchFamily="18" charset="0"/>
                <a:ea typeface="標楷體" pitchFamily="65" charset="-120"/>
                <a:cs typeface="Times New Roman" pitchFamily="18" charset="0"/>
              </a:rPr>
              <a:t>H</a:t>
            </a:r>
            <a:r>
              <a:rPr lang="en-US" altLang="zh-TW" sz="1600" b="1" i="1" baseline="-25000" dirty="0">
                <a:solidFill>
                  <a:srgbClr val="FF0000"/>
                </a:solidFill>
                <a:latin typeface="Times New Roman" pitchFamily="18" charset="0"/>
                <a:ea typeface="標楷體" pitchFamily="65" charset="-120"/>
                <a:cs typeface="Times New Roman" pitchFamily="18" charset="0"/>
              </a:rPr>
              <a:t>I</a:t>
            </a:r>
          </a:p>
        </p:txBody>
      </p:sp>
      <p:sp>
        <p:nvSpPr>
          <p:cNvPr id="4208" name="Text Box 207"/>
          <p:cNvSpPr txBox="1">
            <a:spLocks noChangeArrowheads="1"/>
          </p:cNvSpPr>
          <p:nvPr/>
        </p:nvSpPr>
        <p:spPr bwMode="auto">
          <a:xfrm>
            <a:off x="1374775" y="5319713"/>
            <a:ext cx="385042" cy="338554"/>
          </a:xfrm>
          <a:prstGeom prst="rect">
            <a:avLst/>
          </a:prstGeom>
          <a:noFill/>
          <a:ln w="9525">
            <a:noFill/>
            <a:miter lim="800000"/>
            <a:headEnd/>
            <a:tailEnd/>
          </a:ln>
        </p:spPr>
        <p:txBody>
          <a:bodyPr wrap="none">
            <a:spAutoFit/>
          </a:bodyPr>
          <a:lstStyle/>
          <a:p>
            <a:r>
              <a:rPr lang="en-US" altLang="zh-TW" sz="1600" b="1" i="1">
                <a:solidFill>
                  <a:schemeClr val="accent2"/>
                </a:solidFill>
                <a:latin typeface="Times New Roman" pitchFamily="18" charset="0"/>
                <a:ea typeface="標楷體" pitchFamily="65" charset="-120"/>
                <a:cs typeface="Times New Roman" pitchFamily="18" charset="0"/>
              </a:rPr>
              <a:t>G</a:t>
            </a:r>
            <a:r>
              <a:rPr lang="en-US" altLang="zh-TW" sz="1600" b="1" i="1" baseline="-25000">
                <a:solidFill>
                  <a:schemeClr val="accent2"/>
                </a:solidFill>
                <a:latin typeface="Times New Roman" pitchFamily="18" charset="0"/>
                <a:ea typeface="標楷體" pitchFamily="65" charset="-120"/>
                <a:cs typeface="Times New Roman" pitchFamily="18" charset="0"/>
              </a:rPr>
              <a:t>I</a:t>
            </a:r>
          </a:p>
        </p:txBody>
      </p:sp>
      <p:sp>
        <p:nvSpPr>
          <p:cNvPr id="4213" name="Text Box 226"/>
          <p:cNvSpPr txBox="1">
            <a:spLocks noChangeArrowheads="1"/>
          </p:cNvSpPr>
          <p:nvPr/>
        </p:nvSpPr>
        <p:spPr bwMode="auto">
          <a:xfrm>
            <a:off x="330200" y="1960563"/>
            <a:ext cx="300038" cy="553998"/>
          </a:xfrm>
          <a:prstGeom prst="rect">
            <a:avLst/>
          </a:prstGeom>
          <a:noFill/>
          <a:ln w="9525">
            <a:noFill/>
            <a:miter lim="800000"/>
            <a:headEnd/>
            <a:tailEnd/>
          </a:ln>
        </p:spPr>
        <p:txBody>
          <a:bodyPr>
            <a:spAutoFit/>
          </a:bodyPr>
          <a:lstStyle/>
          <a:p>
            <a:r>
              <a:rPr lang="en-US" altLang="zh-TW" i="1">
                <a:latin typeface="Times New Roman" pitchFamily="18" charset="0"/>
                <a:ea typeface="標楷體" pitchFamily="65" charset="-120"/>
                <a:cs typeface="Times New Roman" pitchFamily="18" charset="0"/>
              </a:rPr>
              <a:t>I</a:t>
            </a:r>
            <a:r>
              <a:rPr lang="en-US" altLang="zh-TW" i="1" baseline="-25000">
                <a:latin typeface="Times New Roman" pitchFamily="18" charset="0"/>
                <a:ea typeface="標楷體" pitchFamily="65" charset="-120"/>
                <a:cs typeface="Times New Roman" pitchFamily="18" charset="0"/>
              </a:rPr>
              <a:t>p</a:t>
            </a:r>
            <a:endParaRPr lang="zh-TW" altLang="en-US" i="1" baseline="-25000">
              <a:latin typeface="Times New Roman" pitchFamily="18" charset="0"/>
              <a:ea typeface="標楷體" pitchFamily="65" charset="-120"/>
              <a:cs typeface="Times New Roman" pitchFamily="18" charset="0"/>
            </a:endParaRPr>
          </a:p>
        </p:txBody>
      </p:sp>
      <p:grpSp>
        <p:nvGrpSpPr>
          <p:cNvPr id="26" name="群組 208"/>
          <p:cNvGrpSpPr/>
          <p:nvPr/>
        </p:nvGrpSpPr>
        <p:grpSpPr>
          <a:xfrm>
            <a:off x="5735955" y="3502978"/>
            <a:ext cx="3172035" cy="3028950"/>
            <a:chOff x="1323975" y="3487738"/>
            <a:chExt cx="3172035" cy="3028950"/>
          </a:xfrm>
        </p:grpSpPr>
        <p:sp>
          <p:nvSpPr>
            <p:cNvPr id="210" name="Text Box 60"/>
            <p:cNvSpPr txBox="1">
              <a:spLocks noChangeArrowheads="1"/>
            </p:cNvSpPr>
            <p:nvPr/>
          </p:nvSpPr>
          <p:spPr bwMode="auto">
            <a:xfrm>
              <a:off x="2346325" y="3487738"/>
              <a:ext cx="2031325" cy="369332"/>
            </a:xfrm>
            <a:prstGeom prst="rect">
              <a:avLst/>
            </a:prstGeom>
            <a:noFill/>
            <a:ln w="9525">
              <a:noFill/>
              <a:miter lim="800000"/>
              <a:headEnd/>
              <a:tailEnd/>
            </a:ln>
          </p:spPr>
          <p:txBody>
            <a:bodyPr wrap="none">
              <a:spAutoFit/>
            </a:bodyPr>
            <a:lstStyle/>
            <a:p>
              <a:r>
                <a:rPr lang="en-US" altLang="zh-TW" b="1">
                  <a:solidFill>
                    <a:srgbClr val="FF3300"/>
                  </a:solidFill>
                  <a:latin typeface="Times New Roman" pitchFamily="18" charset="0"/>
                  <a:ea typeface="標楷體" pitchFamily="65" charset="-120"/>
                  <a:cs typeface="Times New Roman" pitchFamily="18" charset="0"/>
                </a:rPr>
                <a:t>Feedback Control</a:t>
              </a:r>
            </a:p>
          </p:txBody>
        </p:sp>
        <p:sp>
          <p:nvSpPr>
            <p:cNvPr id="211" name="Line 23"/>
            <p:cNvSpPr>
              <a:spLocks noChangeShapeType="1"/>
            </p:cNvSpPr>
            <p:nvPr/>
          </p:nvSpPr>
          <p:spPr bwMode="auto">
            <a:xfrm flipV="1">
              <a:off x="1323975" y="3863975"/>
              <a:ext cx="0" cy="2627313"/>
            </a:xfrm>
            <a:prstGeom prst="line">
              <a:avLst/>
            </a:prstGeom>
            <a:noFill/>
            <a:ln w="9525">
              <a:solidFill>
                <a:schemeClr val="tx1"/>
              </a:solidFill>
              <a:round/>
              <a:headEnd/>
              <a:tailEnd type="triangle" w="med" len="med"/>
            </a:ln>
          </p:spPr>
          <p:txBody>
            <a:bodyPr/>
            <a:lstStyle/>
            <a:p>
              <a:endParaRPr lang="zh-TW" altLang="en-US">
                <a:latin typeface="Times New Roman" pitchFamily="18" charset="0"/>
                <a:ea typeface="標楷體" pitchFamily="65" charset="-120"/>
                <a:cs typeface="Times New Roman" pitchFamily="18" charset="0"/>
              </a:endParaRPr>
            </a:p>
          </p:txBody>
        </p:sp>
        <p:sp>
          <p:nvSpPr>
            <p:cNvPr id="212" name="Line 24"/>
            <p:cNvSpPr>
              <a:spLocks noChangeShapeType="1"/>
            </p:cNvSpPr>
            <p:nvPr/>
          </p:nvSpPr>
          <p:spPr bwMode="auto">
            <a:xfrm>
              <a:off x="1349375" y="5241925"/>
              <a:ext cx="2949575" cy="0"/>
            </a:xfrm>
            <a:prstGeom prst="line">
              <a:avLst/>
            </a:prstGeom>
            <a:noFill/>
            <a:ln w="9525">
              <a:solidFill>
                <a:schemeClr val="tx1"/>
              </a:solidFill>
              <a:round/>
              <a:headEnd/>
              <a:tailEnd type="triangle" w="med" len="med"/>
            </a:ln>
          </p:spPr>
          <p:txBody>
            <a:bodyPr/>
            <a:lstStyle/>
            <a:p>
              <a:endParaRPr lang="zh-TW" altLang="en-US">
                <a:latin typeface="Times New Roman" pitchFamily="18" charset="0"/>
                <a:ea typeface="標楷體" pitchFamily="65" charset="-120"/>
                <a:cs typeface="Times New Roman" pitchFamily="18" charset="0"/>
              </a:endParaRPr>
            </a:p>
          </p:txBody>
        </p:sp>
        <p:sp>
          <p:nvSpPr>
            <p:cNvPr id="213" name="Line 25"/>
            <p:cNvSpPr>
              <a:spLocks noChangeShapeType="1"/>
            </p:cNvSpPr>
            <p:nvPr/>
          </p:nvSpPr>
          <p:spPr bwMode="auto">
            <a:xfrm>
              <a:off x="1335088" y="4789488"/>
              <a:ext cx="2098675" cy="1570037"/>
            </a:xfrm>
            <a:prstGeom prst="line">
              <a:avLst/>
            </a:prstGeom>
            <a:noFill/>
            <a:ln w="28575">
              <a:solidFill>
                <a:srgbClr val="FF0000"/>
              </a:solidFill>
              <a:round/>
              <a:headEnd/>
              <a:tailEnd/>
            </a:ln>
          </p:spPr>
          <p:txBody>
            <a:bodyPr/>
            <a:lstStyle/>
            <a:p>
              <a:endParaRPr lang="zh-TW" altLang="en-US">
                <a:latin typeface="Times New Roman" pitchFamily="18" charset="0"/>
                <a:ea typeface="標楷體" pitchFamily="65" charset="-120"/>
                <a:cs typeface="Times New Roman" pitchFamily="18" charset="0"/>
              </a:endParaRPr>
            </a:p>
          </p:txBody>
        </p:sp>
        <p:sp>
          <p:nvSpPr>
            <p:cNvPr id="214" name="Line 26"/>
            <p:cNvSpPr>
              <a:spLocks noChangeShapeType="1"/>
            </p:cNvSpPr>
            <p:nvPr/>
          </p:nvSpPr>
          <p:spPr bwMode="auto">
            <a:xfrm>
              <a:off x="1349375" y="4327525"/>
              <a:ext cx="708025" cy="501650"/>
            </a:xfrm>
            <a:prstGeom prst="line">
              <a:avLst/>
            </a:prstGeom>
            <a:noFill/>
            <a:ln w="28575">
              <a:solidFill>
                <a:schemeClr val="accent2"/>
              </a:solidFill>
              <a:round/>
              <a:headEnd/>
              <a:tailEnd/>
            </a:ln>
          </p:spPr>
          <p:txBody>
            <a:bodyPr/>
            <a:lstStyle/>
            <a:p>
              <a:endParaRPr lang="zh-TW" altLang="en-US">
                <a:latin typeface="Times New Roman" pitchFamily="18" charset="0"/>
                <a:ea typeface="標楷體" pitchFamily="65" charset="-120"/>
                <a:cs typeface="Times New Roman" pitchFamily="18" charset="0"/>
              </a:endParaRPr>
            </a:p>
          </p:txBody>
        </p:sp>
        <p:sp>
          <p:nvSpPr>
            <p:cNvPr id="215" name="Line 27"/>
            <p:cNvSpPr>
              <a:spLocks noChangeShapeType="1"/>
            </p:cNvSpPr>
            <p:nvPr/>
          </p:nvSpPr>
          <p:spPr bwMode="auto">
            <a:xfrm>
              <a:off x="2057400" y="4830763"/>
              <a:ext cx="1314450" cy="0"/>
            </a:xfrm>
            <a:prstGeom prst="line">
              <a:avLst/>
            </a:prstGeom>
            <a:noFill/>
            <a:ln w="28575">
              <a:solidFill>
                <a:schemeClr val="accent2"/>
              </a:solidFill>
              <a:round/>
              <a:headEnd/>
              <a:tailEnd/>
            </a:ln>
          </p:spPr>
          <p:txBody>
            <a:bodyPr/>
            <a:lstStyle/>
            <a:p>
              <a:endParaRPr lang="zh-TW" altLang="en-US">
                <a:latin typeface="Times New Roman" pitchFamily="18" charset="0"/>
                <a:ea typeface="標楷體" pitchFamily="65" charset="-120"/>
                <a:cs typeface="Times New Roman" pitchFamily="18" charset="0"/>
              </a:endParaRPr>
            </a:p>
          </p:txBody>
        </p:sp>
        <p:sp>
          <p:nvSpPr>
            <p:cNvPr id="216" name="Line 28"/>
            <p:cNvSpPr>
              <a:spLocks noChangeShapeType="1"/>
            </p:cNvSpPr>
            <p:nvPr/>
          </p:nvSpPr>
          <p:spPr bwMode="auto">
            <a:xfrm flipV="1">
              <a:off x="2508250" y="4805363"/>
              <a:ext cx="0" cy="849312"/>
            </a:xfrm>
            <a:prstGeom prst="line">
              <a:avLst/>
            </a:prstGeom>
            <a:noFill/>
            <a:ln w="9525">
              <a:solidFill>
                <a:schemeClr val="tx1"/>
              </a:solidFill>
              <a:round/>
              <a:headEnd type="triangle" w="med" len="med"/>
              <a:tailEnd type="triangle" w="med" len="med"/>
            </a:ln>
          </p:spPr>
          <p:txBody>
            <a:bodyPr/>
            <a:lstStyle/>
            <a:p>
              <a:endParaRPr lang="zh-TW" altLang="en-US">
                <a:latin typeface="Times New Roman" pitchFamily="18" charset="0"/>
                <a:ea typeface="標楷體" pitchFamily="65" charset="-120"/>
                <a:cs typeface="Times New Roman" pitchFamily="18" charset="0"/>
              </a:endParaRPr>
            </a:p>
          </p:txBody>
        </p:sp>
        <p:sp>
          <p:nvSpPr>
            <p:cNvPr id="217" name="Line 29"/>
            <p:cNvSpPr>
              <a:spLocks noChangeShapeType="1"/>
            </p:cNvSpPr>
            <p:nvPr/>
          </p:nvSpPr>
          <p:spPr bwMode="auto">
            <a:xfrm>
              <a:off x="3370263" y="4830763"/>
              <a:ext cx="889000" cy="630237"/>
            </a:xfrm>
            <a:prstGeom prst="line">
              <a:avLst/>
            </a:prstGeom>
            <a:noFill/>
            <a:ln w="28575">
              <a:solidFill>
                <a:schemeClr val="accent2"/>
              </a:solidFill>
              <a:round/>
              <a:headEnd/>
              <a:tailEnd/>
            </a:ln>
          </p:spPr>
          <p:txBody>
            <a:bodyPr/>
            <a:lstStyle/>
            <a:p>
              <a:endParaRPr lang="zh-TW" altLang="en-US">
                <a:latin typeface="Times New Roman" pitchFamily="18" charset="0"/>
                <a:ea typeface="標楷體" pitchFamily="65" charset="-120"/>
                <a:cs typeface="Times New Roman" pitchFamily="18" charset="0"/>
              </a:endParaRPr>
            </a:p>
          </p:txBody>
        </p:sp>
        <p:sp>
          <p:nvSpPr>
            <p:cNvPr id="218" name="Line 30"/>
            <p:cNvSpPr>
              <a:spLocks noChangeShapeType="1"/>
            </p:cNvSpPr>
            <p:nvPr/>
          </p:nvSpPr>
          <p:spPr bwMode="auto">
            <a:xfrm>
              <a:off x="1566863" y="3849688"/>
              <a:ext cx="528637" cy="1120775"/>
            </a:xfrm>
            <a:prstGeom prst="line">
              <a:avLst/>
            </a:prstGeom>
            <a:noFill/>
            <a:ln w="28575">
              <a:solidFill>
                <a:schemeClr val="tx1"/>
              </a:solidFill>
              <a:round/>
              <a:headEnd/>
              <a:tailEnd/>
            </a:ln>
          </p:spPr>
          <p:txBody>
            <a:bodyPr/>
            <a:lstStyle/>
            <a:p>
              <a:endParaRPr lang="zh-TW" altLang="en-US">
                <a:latin typeface="Times New Roman" pitchFamily="18" charset="0"/>
                <a:ea typeface="標楷體" pitchFamily="65" charset="-120"/>
                <a:cs typeface="Times New Roman" pitchFamily="18" charset="0"/>
              </a:endParaRPr>
            </a:p>
          </p:txBody>
        </p:sp>
        <p:sp>
          <p:nvSpPr>
            <p:cNvPr id="219" name="Line 31"/>
            <p:cNvSpPr>
              <a:spLocks noChangeShapeType="1"/>
            </p:cNvSpPr>
            <p:nvPr/>
          </p:nvSpPr>
          <p:spPr bwMode="auto">
            <a:xfrm>
              <a:off x="2095500" y="4959350"/>
              <a:ext cx="1211263" cy="850900"/>
            </a:xfrm>
            <a:prstGeom prst="line">
              <a:avLst/>
            </a:prstGeom>
            <a:noFill/>
            <a:ln w="28575">
              <a:solidFill>
                <a:schemeClr val="tx1"/>
              </a:solidFill>
              <a:round/>
              <a:headEnd/>
              <a:tailEnd/>
            </a:ln>
          </p:spPr>
          <p:txBody>
            <a:bodyPr/>
            <a:lstStyle/>
            <a:p>
              <a:endParaRPr lang="zh-TW" altLang="en-US">
                <a:latin typeface="Times New Roman" pitchFamily="18" charset="0"/>
                <a:ea typeface="標楷體" pitchFamily="65" charset="-120"/>
                <a:cs typeface="Times New Roman" pitchFamily="18" charset="0"/>
              </a:endParaRPr>
            </a:p>
          </p:txBody>
        </p:sp>
        <p:sp>
          <p:nvSpPr>
            <p:cNvPr id="220" name="Line 32"/>
            <p:cNvSpPr>
              <a:spLocks noChangeShapeType="1"/>
            </p:cNvSpPr>
            <p:nvPr/>
          </p:nvSpPr>
          <p:spPr bwMode="auto">
            <a:xfrm>
              <a:off x="3308350" y="5808663"/>
              <a:ext cx="269875" cy="708025"/>
            </a:xfrm>
            <a:prstGeom prst="line">
              <a:avLst/>
            </a:prstGeom>
            <a:noFill/>
            <a:ln w="28575">
              <a:solidFill>
                <a:schemeClr val="tx1"/>
              </a:solidFill>
              <a:round/>
              <a:headEnd/>
              <a:tailEnd/>
            </a:ln>
          </p:spPr>
          <p:txBody>
            <a:bodyPr/>
            <a:lstStyle/>
            <a:p>
              <a:endParaRPr lang="zh-TW" altLang="en-US">
                <a:latin typeface="Times New Roman" pitchFamily="18" charset="0"/>
                <a:ea typeface="標楷體" pitchFamily="65" charset="-120"/>
                <a:cs typeface="Times New Roman" pitchFamily="18" charset="0"/>
              </a:endParaRPr>
            </a:p>
          </p:txBody>
        </p:sp>
        <p:sp>
          <p:nvSpPr>
            <p:cNvPr id="221" name="Text Box 33"/>
            <p:cNvSpPr txBox="1">
              <a:spLocks noChangeArrowheads="1"/>
            </p:cNvSpPr>
            <p:nvPr/>
          </p:nvSpPr>
          <p:spPr bwMode="auto">
            <a:xfrm>
              <a:off x="2466975" y="4895850"/>
              <a:ext cx="351378" cy="369332"/>
            </a:xfrm>
            <a:prstGeom prst="rect">
              <a:avLst/>
            </a:prstGeom>
            <a:noFill/>
            <a:ln w="9525">
              <a:noFill/>
              <a:miter lim="800000"/>
              <a:headEnd/>
              <a:tailEnd/>
            </a:ln>
          </p:spPr>
          <p:txBody>
            <a:bodyPr wrap="none">
              <a:spAutoFit/>
            </a:bodyPr>
            <a:lstStyle/>
            <a:p>
              <a:r>
                <a:rPr lang="en-US" altLang="zh-TW" i="1">
                  <a:latin typeface="Times New Roman" pitchFamily="18" charset="0"/>
                  <a:ea typeface="標楷體" pitchFamily="65" charset="-120"/>
                  <a:cs typeface="Times New Roman" pitchFamily="18" charset="0"/>
                </a:rPr>
                <a:t>u</a:t>
              </a:r>
              <a:r>
                <a:rPr lang="en-US" altLang="zh-TW" i="1" baseline="-25000">
                  <a:latin typeface="Times New Roman" pitchFamily="18" charset="0"/>
                  <a:ea typeface="標楷體" pitchFamily="65" charset="-120"/>
                  <a:cs typeface="Times New Roman" pitchFamily="18" charset="0"/>
                </a:rPr>
                <a:t>I</a:t>
              </a:r>
            </a:p>
          </p:txBody>
        </p:sp>
        <p:sp>
          <p:nvSpPr>
            <p:cNvPr id="222" name="Text Box 34"/>
            <p:cNvSpPr txBox="1">
              <a:spLocks noChangeArrowheads="1"/>
            </p:cNvSpPr>
            <p:nvPr/>
          </p:nvSpPr>
          <p:spPr bwMode="auto">
            <a:xfrm>
              <a:off x="1952625" y="4419600"/>
              <a:ext cx="274434" cy="369332"/>
            </a:xfrm>
            <a:prstGeom prst="rect">
              <a:avLst/>
            </a:prstGeom>
            <a:noFill/>
            <a:ln w="9525">
              <a:noFill/>
              <a:miter lim="800000"/>
              <a:headEnd/>
              <a:tailEnd/>
            </a:ln>
          </p:spPr>
          <p:txBody>
            <a:bodyPr wrap="none">
              <a:spAutoFit/>
            </a:bodyPr>
            <a:lstStyle/>
            <a:p>
              <a:r>
                <a:rPr lang="en-US" altLang="zh-TW" i="1">
                  <a:latin typeface="Times New Roman" pitchFamily="18" charset="0"/>
                  <a:ea typeface="標楷體" pitchFamily="65" charset="-120"/>
                  <a:cs typeface="Times New Roman" pitchFamily="18" charset="0"/>
                </a:rPr>
                <a:t>z</a:t>
              </a:r>
            </a:p>
          </p:txBody>
        </p:sp>
        <p:sp>
          <p:nvSpPr>
            <p:cNvPr id="223" name="Text Box 35"/>
            <p:cNvSpPr txBox="1">
              <a:spLocks noChangeArrowheads="1"/>
            </p:cNvSpPr>
            <p:nvPr/>
          </p:nvSpPr>
          <p:spPr bwMode="auto">
            <a:xfrm>
              <a:off x="3189288" y="4394200"/>
              <a:ext cx="300082" cy="369332"/>
            </a:xfrm>
            <a:prstGeom prst="rect">
              <a:avLst/>
            </a:prstGeom>
            <a:noFill/>
            <a:ln w="9525">
              <a:noFill/>
              <a:miter lim="800000"/>
              <a:headEnd/>
              <a:tailEnd/>
            </a:ln>
          </p:spPr>
          <p:txBody>
            <a:bodyPr wrap="none">
              <a:spAutoFit/>
            </a:bodyPr>
            <a:lstStyle/>
            <a:p>
              <a:r>
                <a:rPr lang="en-US" altLang="zh-TW" i="1">
                  <a:latin typeface="Times New Roman" pitchFamily="18" charset="0"/>
                  <a:ea typeface="標楷體" pitchFamily="65" charset="-120"/>
                  <a:cs typeface="Times New Roman" pitchFamily="18" charset="0"/>
                </a:rPr>
                <a:t>p</a:t>
              </a:r>
            </a:p>
          </p:txBody>
        </p:sp>
        <p:sp>
          <p:nvSpPr>
            <p:cNvPr id="224" name="Text Box 36"/>
            <p:cNvSpPr txBox="1">
              <a:spLocks noChangeArrowheads="1"/>
            </p:cNvSpPr>
            <p:nvPr/>
          </p:nvSpPr>
          <p:spPr bwMode="auto">
            <a:xfrm>
              <a:off x="2506663" y="5849938"/>
              <a:ext cx="402674" cy="369332"/>
            </a:xfrm>
            <a:prstGeom prst="rect">
              <a:avLst/>
            </a:prstGeom>
            <a:noFill/>
            <a:ln w="9525">
              <a:noFill/>
              <a:miter lim="800000"/>
              <a:headEnd/>
              <a:tailEnd/>
            </a:ln>
          </p:spPr>
          <p:txBody>
            <a:bodyPr wrap="none">
              <a:spAutoFit/>
            </a:bodyPr>
            <a:lstStyle/>
            <a:p>
              <a:r>
                <a:rPr lang="en-US" altLang="zh-TW" i="1" dirty="0" smtClean="0">
                  <a:latin typeface="Times New Roman" pitchFamily="18" charset="0"/>
                  <a:ea typeface="標楷體" pitchFamily="65" charset="-120"/>
                  <a:cs typeface="Times New Roman" pitchFamily="18" charset="0"/>
                </a:rPr>
                <a:t>H</a:t>
              </a:r>
              <a:r>
                <a:rPr lang="en-US" altLang="zh-TW" i="1" baseline="-25000" dirty="0" smtClean="0">
                  <a:latin typeface="Times New Roman" pitchFamily="18" charset="0"/>
                  <a:ea typeface="標楷體" pitchFamily="65" charset="-120"/>
                  <a:cs typeface="Times New Roman" pitchFamily="18" charset="0"/>
                </a:rPr>
                <a:t>I</a:t>
              </a:r>
              <a:endParaRPr lang="en-US" altLang="zh-TW" i="1" baseline="-25000" dirty="0">
                <a:latin typeface="Times New Roman" pitchFamily="18" charset="0"/>
                <a:ea typeface="標楷體" pitchFamily="65" charset="-120"/>
                <a:cs typeface="Times New Roman" pitchFamily="18" charset="0"/>
              </a:endParaRPr>
            </a:p>
          </p:txBody>
        </p:sp>
        <p:sp>
          <p:nvSpPr>
            <p:cNvPr id="225" name="Text Box 37"/>
            <p:cNvSpPr txBox="1">
              <a:spLocks noChangeArrowheads="1"/>
            </p:cNvSpPr>
            <p:nvPr/>
          </p:nvSpPr>
          <p:spPr bwMode="auto">
            <a:xfrm>
              <a:off x="3665538" y="4754563"/>
              <a:ext cx="402674" cy="369332"/>
            </a:xfrm>
            <a:prstGeom prst="rect">
              <a:avLst/>
            </a:prstGeom>
            <a:noFill/>
            <a:ln w="9525">
              <a:noFill/>
              <a:miter lim="800000"/>
              <a:headEnd/>
              <a:tailEnd/>
            </a:ln>
          </p:spPr>
          <p:txBody>
            <a:bodyPr wrap="none">
              <a:spAutoFit/>
            </a:bodyPr>
            <a:lstStyle/>
            <a:p>
              <a:r>
                <a:rPr lang="en-US" altLang="zh-TW" i="1">
                  <a:latin typeface="Times New Roman" pitchFamily="18" charset="0"/>
                  <a:ea typeface="標楷體" pitchFamily="65" charset="-120"/>
                  <a:cs typeface="Times New Roman" pitchFamily="18" charset="0"/>
                </a:rPr>
                <a:t>G</a:t>
              </a:r>
              <a:r>
                <a:rPr lang="en-US" altLang="zh-TW" i="1" baseline="-25000">
                  <a:latin typeface="Times New Roman" pitchFamily="18" charset="0"/>
                  <a:ea typeface="標楷體" pitchFamily="65" charset="-120"/>
                  <a:cs typeface="Times New Roman" pitchFamily="18" charset="0"/>
                </a:rPr>
                <a:t>I</a:t>
              </a:r>
            </a:p>
          </p:txBody>
        </p:sp>
        <p:sp>
          <p:nvSpPr>
            <p:cNvPr id="226" name="Text Box 38"/>
            <p:cNvSpPr txBox="1">
              <a:spLocks noChangeArrowheads="1"/>
            </p:cNvSpPr>
            <p:nvPr/>
          </p:nvSpPr>
          <p:spPr bwMode="auto">
            <a:xfrm>
              <a:off x="1489075" y="3570288"/>
              <a:ext cx="620683" cy="369332"/>
            </a:xfrm>
            <a:prstGeom prst="rect">
              <a:avLst/>
            </a:prstGeom>
            <a:noFill/>
            <a:ln w="9525">
              <a:noFill/>
              <a:miter lim="800000"/>
              <a:headEnd/>
              <a:tailEnd/>
            </a:ln>
          </p:spPr>
          <p:txBody>
            <a:bodyPr wrap="none">
              <a:spAutoFit/>
            </a:bodyPr>
            <a:lstStyle/>
            <a:p>
              <a:r>
                <a:rPr lang="en-US" altLang="zh-TW" i="1" dirty="0" smtClean="0">
                  <a:latin typeface="Times New Roman" pitchFamily="18" charset="0"/>
                  <a:ea typeface="標楷體" pitchFamily="65" charset="-120"/>
                  <a:cs typeface="Times New Roman" pitchFamily="18" charset="0"/>
                </a:rPr>
                <a:t>G</a:t>
              </a:r>
              <a:r>
                <a:rPr lang="en-US" altLang="zh-TW" i="1" baseline="-25000" dirty="0" smtClean="0">
                  <a:latin typeface="Times New Roman" pitchFamily="18" charset="0"/>
                  <a:ea typeface="標楷體" pitchFamily="65" charset="-120"/>
                  <a:cs typeface="Times New Roman" pitchFamily="18" charset="0"/>
                </a:rPr>
                <a:t>I</a:t>
              </a:r>
              <a:r>
                <a:rPr lang="en-US" altLang="zh-TW" i="1" dirty="0" smtClean="0">
                  <a:latin typeface="Times New Roman" pitchFamily="18" charset="0"/>
                  <a:ea typeface="標楷體" pitchFamily="65" charset="-120"/>
                  <a:cs typeface="Times New Roman" pitchFamily="18" charset="0"/>
                </a:rPr>
                <a:t>H</a:t>
              </a:r>
              <a:r>
                <a:rPr lang="en-US" altLang="zh-TW" i="1" baseline="-25000" dirty="0" smtClean="0">
                  <a:latin typeface="Times New Roman" pitchFamily="18" charset="0"/>
                  <a:ea typeface="標楷體" pitchFamily="65" charset="-120"/>
                  <a:cs typeface="Times New Roman" pitchFamily="18" charset="0"/>
                </a:rPr>
                <a:t>I</a:t>
              </a:r>
              <a:endParaRPr lang="en-US" altLang="zh-TW" i="1" baseline="-25000" dirty="0">
                <a:latin typeface="Times New Roman" pitchFamily="18" charset="0"/>
                <a:ea typeface="標楷體" pitchFamily="65" charset="-120"/>
                <a:cs typeface="Times New Roman" pitchFamily="18" charset="0"/>
              </a:endParaRPr>
            </a:p>
          </p:txBody>
        </p:sp>
        <p:sp>
          <p:nvSpPr>
            <p:cNvPr id="227" name="文字方塊 226"/>
            <p:cNvSpPr txBox="1"/>
            <p:nvPr/>
          </p:nvSpPr>
          <p:spPr>
            <a:xfrm>
              <a:off x="2292350" y="3848100"/>
              <a:ext cx="1963486" cy="400110"/>
            </a:xfrm>
            <a:prstGeom prst="rect">
              <a:avLst/>
            </a:prstGeom>
            <a:noFill/>
          </p:spPr>
          <p:txBody>
            <a:bodyPr wrap="none">
              <a:spAutoFit/>
            </a:bodyPr>
            <a:lstStyle/>
            <a:p>
              <a:pPr>
                <a:defRPr/>
              </a:pPr>
              <a:r>
                <a:rPr lang="en-US" altLang="zh-TW" sz="2000" b="1" dirty="0">
                  <a:solidFill>
                    <a:schemeClr val="accent2">
                      <a:lumMod val="75000"/>
                    </a:schemeClr>
                  </a:solidFill>
                  <a:latin typeface="Times New Roman" pitchFamily="18" charset="0"/>
                  <a:ea typeface="標楷體" pitchFamily="65" charset="-120"/>
                  <a:cs typeface="Times New Roman" pitchFamily="18" charset="0"/>
                </a:rPr>
                <a:t>(P, PI or Type 2)</a:t>
              </a:r>
              <a:endParaRPr lang="zh-TW" altLang="en-US" sz="2000" b="1" dirty="0">
                <a:solidFill>
                  <a:schemeClr val="accent2">
                    <a:lumMod val="75000"/>
                  </a:schemeClr>
                </a:solidFill>
                <a:latin typeface="Times New Roman" pitchFamily="18" charset="0"/>
                <a:ea typeface="標楷體" pitchFamily="65" charset="-120"/>
                <a:cs typeface="Times New Roman" pitchFamily="18" charset="0"/>
              </a:endParaRPr>
            </a:p>
          </p:txBody>
        </p:sp>
        <p:sp>
          <p:nvSpPr>
            <p:cNvPr id="228" name="文字方塊 37"/>
            <p:cNvSpPr txBox="1">
              <a:spLocks noChangeArrowheads="1"/>
            </p:cNvSpPr>
            <p:nvPr/>
          </p:nvSpPr>
          <p:spPr bwMode="auto">
            <a:xfrm>
              <a:off x="3679825" y="5605463"/>
              <a:ext cx="816185" cy="369332"/>
            </a:xfrm>
            <a:prstGeom prst="rect">
              <a:avLst/>
            </a:prstGeom>
            <a:solidFill>
              <a:srgbClr val="FFFF00"/>
            </a:solidFill>
            <a:ln w="9525">
              <a:noFill/>
              <a:miter lim="800000"/>
              <a:headEnd/>
              <a:tailEnd/>
            </a:ln>
          </p:spPr>
          <p:txBody>
            <a:bodyPr wrap="none">
              <a:spAutoFit/>
            </a:bodyPr>
            <a:lstStyle/>
            <a:p>
              <a:r>
                <a:rPr lang="en-US" altLang="zh-TW">
                  <a:latin typeface="Times New Roman" pitchFamily="18" charset="0"/>
                  <a:ea typeface="標楷體" pitchFamily="65" charset="-120"/>
                  <a:cs typeface="Times New Roman" pitchFamily="18" charset="0"/>
                </a:rPr>
                <a:t>Type 2</a:t>
              </a:r>
              <a:endParaRPr lang="zh-TW" altLang="en-US">
                <a:latin typeface="Times New Roman" pitchFamily="18" charset="0"/>
                <a:ea typeface="標楷體" pitchFamily="65" charset="-120"/>
                <a:cs typeface="Times New Roman" pitchFamily="18" charset="0"/>
              </a:endParaRPr>
            </a:p>
          </p:txBody>
        </p:sp>
      </p:gr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6"/>
          <p:cNvSpPr>
            <a:spLocks noGrp="1" noChangeArrowheads="1"/>
          </p:cNvSpPr>
          <p:nvPr>
            <p:ph type="sldNum" sz="quarter" idx="12"/>
          </p:nvPr>
        </p:nvSpPr>
        <p:spPr/>
        <p:txBody>
          <a:bodyPr/>
          <a:lstStyle/>
          <a:p>
            <a:pPr>
              <a:defRPr/>
            </a:pPr>
            <a:fld id="{56CE8951-36F5-4D7B-96AA-D0A0904558B8}" type="slidenum">
              <a:rPr lang="en-US" altLang="zh-TW" smtClean="0"/>
              <a:pPr>
                <a:defRPr/>
              </a:pPr>
              <a:t>73</a:t>
            </a:fld>
            <a:endParaRPr lang="en-US" altLang="zh-TW" smtClean="0"/>
          </a:p>
        </p:txBody>
      </p:sp>
      <p:sp>
        <p:nvSpPr>
          <p:cNvPr id="5125" name="投影片編號版面配置區 4"/>
          <p:cNvSpPr txBox="1">
            <a:spLocks noGrp="1"/>
          </p:cNvSpPr>
          <p:nvPr/>
        </p:nvSpPr>
        <p:spPr bwMode="auto">
          <a:xfrm>
            <a:off x="6553200" y="6248400"/>
            <a:ext cx="1905000" cy="457200"/>
          </a:xfrm>
          <a:prstGeom prst="rect">
            <a:avLst/>
          </a:prstGeom>
          <a:noFill/>
          <a:ln w="9525">
            <a:noFill/>
            <a:miter lim="800000"/>
            <a:headEnd/>
            <a:tailEnd/>
          </a:ln>
        </p:spPr>
        <p:txBody>
          <a:bodyPr/>
          <a:lstStyle/>
          <a:p>
            <a:pPr algn="r"/>
            <a:fld id="{480BD056-2AB0-4A43-A1B3-BA54BE98C4E1}" type="slidenum">
              <a:rPr lang="en-US" altLang="zh-TW">
                <a:ea typeface="標楷體" pitchFamily="65" charset="-120"/>
              </a:rPr>
              <a:pPr algn="r"/>
              <a:t>73</a:t>
            </a:fld>
            <a:endParaRPr lang="en-US" altLang="zh-TW">
              <a:ea typeface="標楷體" pitchFamily="65" charset="-120"/>
            </a:endParaRPr>
          </a:p>
        </p:txBody>
      </p:sp>
      <p:sp>
        <p:nvSpPr>
          <p:cNvPr id="5126" name="Rectangle 2"/>
          <p:cNvSpPr>
            <a:spLocks noGrp="1" noChangeArrowheads="1"/>
          </p:cNvSpPr>
          <p:nvPr>
            <p:ph type="title" idx="4294967295"/>
          </p:nvPr>
        </p:nvSpPr>
        <p:spPr>
          <a:xfrm>
            <a:off x="496253" y="316865"/>
            <a:ext cx="5783716" cy="439738"/>
          </a:xfrm>
        </p:spPr>
        <p:txBody>
          <a:bodyPr>
            <a:noAutofit/>
          </a:bodyPr>
          <a:lstStyle/>
          <a:p>
            <a:pPr algn="l" eaLnBrk="1" hangingPunct="1"/>
            <a:r>
              <a:rPr lang="en-US" altLang="zh-TW" sz="2400" b="1" dirty="0" smtClean="0">
                <a:solidFill>
                  <a:srgbClr val="FF3300"/>
                </a:solidFill>
                <a:latin typeface="Times New Roman" panose="02020603050405020304" pitchFamily="18" charset="0"/>
                <a:ea typeface="標楷體" pitchFamily="65" charset="-120"/>
                <a:cs typeface="Times New Roman" panose="02020603050405020304" pitchFamily="18" charset="0"/>
              </a:rPr>
              <a:t>DC Voltage Control Loop Design</a:t>
            </a:r>
            <a:endParaRPr lang="zh-TW" altLang="en-US" sz="2400" b="1" dirty="0" smtClean="0">
              <a:solidFill>
                <a:srgbClr val="FF3300"/>
              </a:solidFill>
              <a:latin typeface="Times New Roman" panose="02020603050405020304" pitchFamily="18" charset="0"/>
              <a:ea typeface="標楷體" pitchFamily="65" charset="-120"/>
              <a:cs typeface="Times New Roman" panose="02020603050405020304" pitchFamily="18" charset="0"/>
            </a:endParaRPr>
          </a:p>
        </p:txBody>
      </p:sp>
      <p:sp>
        <p:nvSpPr>
          <p:cNvPr id="5127" name="Text Box 4"/>
          <p:cNvSpPr txBox="1">
            <a:spLocks noChangeArrowheads="1"/>
          </p:cNvSpPr>
          <p:nvPr/>
        </p:nvSpPr>
        <p:spPr bwMode="auto">
          <a:xfrm>
            <a:off x="722947" y="809896"/>
            <a:ext cx="7674293" cy="1169551"/>
          </a:xfrm>
          <a:prstGeom prst="rect">
            <a:avLst/>
          </a:prstGeom>
          <a:noFill/>
          <a:ln w="19050" cap="rnd">
            <a:noFill/>
            <a:miter lim="800000"/>
            <a:headEnd/>
            <a:tailEnd/>
          </a:ln>
        </p:spPr>
        <p:txBody>
          <a:bodyPr wrap="square">
            <a:spAutoFit/>
          </a:bodyPr>
          <a:lstStyle/>
          <a:p>
            <a:pPr marL="457200" indent="-457200" eaLnBrk="0" hangingPunct="0">
              <a:lnSpc>
                <a:spcPts val="2800"/>
              </a:lnSpc>
              <a:buFont typeface="Wingdings" panose="05000000000000000000" pitchFamily="2" charset="2"/>
              <a:buChar char="l"/>
            </a:pPr>
            <a:r>
              <a:rPr kumimoji="0" lang="en-US" altLang="zh-TW" sz="2000" b="1" dirty="0" smtClean="0">
                <a:solidFill>
                  <a:srgbClr val="0000FF"/>
                </a:solidFill>
                <a:latin typeface="Times New Roman" panose="02020603050405020304" pitchFamily="18" charset="0"/>
                <a:ea typeface="標楷體" pitchFamily="65" charset="-120"/>
                <a:cs typeface="Times New Roman" panose="02020603050405020304" pitchFamily="18" charset="0"/>
              </a:rPr>
              <a:t>Due to the bandwidth of the current loop is much higher than the voltage loop, the tracking response of current loop can be seem as ideal, i.e., </a:t>
            </a:r>
            <a:r>
              <a:rPr kumimoji="0" lang="en-US" altLang="zh-TW" sz="2000" b="1" i="1" dirty="0" err="1" smtClean="0">
                <a:solidFill>
                  <a:srgbClr val="0000FF"/>
                </a:solidFill>
                <a:latin typeface="Times New Roman" panose="02020603050405020304" pitchFamily="18" charset="0"/>
                <a:ea typeface="標楷體" pitchFamily="65" charset="-120"/>
                <a:cs typeface="Times New Roman" panose="02020603050405020304" pitchFamily="18" charset="0"/>
              </a:rPr>
              <a:t>i</a:t>
            </a:r>
            <a:r>
              <a:rPr kumimoji="0" lang="en-US" altLang="zh-TW" sz="2000" b="1" i="1" baseline="-25000" dirty="0" err="1" smtClean="0">
                <a:solidFill>
                  <a:srgbClr val="0000FF"/>
                </a:solidFill>
                <a:latin typeface="Times New Roman" panose="02020603050405020304" pitchFamily="18" charset="0"/>
                <a:ea typeface="標楷體" pitchFamily="65" charset="-120"/>
                <a:cs typeface="Times New Roman" panose="02020603050405020304" pitchFamily="18" charset="0"/>
              </a:rPr>
              <a:t>o</a:t>
            </a:r>
            <a:r>
              <a:rPr kumimoji="0" lang="en-US" altLang="zh-TW" sz="2000" b="1" dirty="0" smtClean="0">
                <a:solidFill>
                  <a:srgbClr val="0000FF"/>
                </a:solidFill>
                <a:latin typeface="Times New Roman" panose="02020603050405020304" pitchFamily="18" charset="0"/>
                <a:ea typeface="標楷體" pitchFamily="65" charset="-120"/>
                <a:cs typeface="Times New Roman" panose="02020603050405020304" pitchFamily="18" charset="0"/>
              </a:rPr>
              <a:t>=</a:t>
            </a:r>
            <a:r>
              <a:rPr kumimoji="0" lang="en-US" altLang="zh-TW" sz="2000" b="1" i="1" dirty="0" err="1" smtClean="0">
                <a:solidFill>
                  <a:srgbClr val="0000FF"/>
                </a:solidFill>
                <a:latin typeface="Times New Roman" panose="02020603050405020304" pitchFamily="18" charset="0"/>
                <a:ea typeface="標楷體" pitchFamily="65" charset="-120"/>
                <a:cs typeface="Times New Roman" panose="02020603050405020304" pitchFamily="18" charset="0"/>
              </a:rPr>
              <a:t>i</a:t>
            </a:r>
            <a:r>
              <a:rPr kumimoji="0" lang="en-US" altLang="zh-TW" sz="2000" b="1" i="1" baseline="-25000" dirty="0" err="1" smtClean="0">
                <a:solidFill>
                  <a:srgbClr val="0000FF"/>
                </a:solidFill>
                <a:latin typeface="Times New Roman" panose="02020603050405020304" pitchFamily="18" charset="0"/>
                <a:ea typeface="標楷體" pitchFamily="65" charset="-120"/>
                <a:cs typeface="Times New Roman" panose="02020603050405020304" pitchFamily="18" charset="0"/>
              </a:rPr>
              <a:t>o</a:t>
            </a:r>
            <a:r>
              <a:rPr kumimoji="0" lang="en-US" altLang="zh-TW" sz="2000" b="1" baseline="30000" dirty="0" smtClean="0">
                <a:solidFill>
                  <a:srgbClr val="0000FF"/>
                </a:solidFill>
                <a:latin typeface="Times New Roman" panose="02020603050405020304" pitchFamily="18" charset="0"/>
                <a:ea typeface="標楷體" pitchFamily="65" charset="-120"/>
                <a:cs typeface="Times New Roman" panose="02020603050405020304" pitchFamily="18" charset="0"/>
              </a:rPr>
              <a:t>*</a:t>
            </a:r>
            <a:r>
              <a:rPr kumimoji="0" lang="en-US" altLang="zh-TW" sz="2000" b="1" dirty="0" smtClean="0">
                <a:solidFill>
                  <a:srgbClr val="0000FF"/>
                </a:solidFill>
                <a:latin typeface="Times New Roman" panose="02020603050405020304" pitchFamily="18" charset="0"/>
                <a:ea typeface="標楷體" pitchFamily="65" charset="-120"/>
                <a:cs typeface="Times New Roman" panose="02020603050405020304" pitchFamily="18" charset="0"/>
              </a:rPr>
              <a:t>, as designing the voltage control loop</a:t>
            </a:r>
            <a:endParaRPr kumimoji="0" lang="zh-TW" altLang="en-US" sz="2000" b="1" baseline="30000" dirty="0">
              <a:solidFill>
                <a:srgbClr val="0000FF"/>
              </a:solidFill>
              <a:latin typeface="Times New Roman" panose="02020603050405020304" pitchFamily="18" charset="0"/>
              <a:ea typeface="標楷體" pitchFamily="65" charset="-120"/>
              <a:cs typeface="Times New Roman" panose="02020603050405020304" pitchFamily="18" charset="0"/>
            </a:endParaRPr>
          </a:p>
        </p:txBody>
      </p:sp>
      <p:graphicFrame>
        <p:nvGraphicFramePr>
          <p:cNvPr id="5122" name="Object 6"/>
          <p:cNvGraphicFramePr>
            <a:graphicFrameLocks noChangeAspect="1"/>
          </p:cNvGraphicFramePr>
          <p:nvPr>
            <p:extLst>
              <p:ext uri="{D42A27DB-BD31-4B8C-83A1-F6EECF244321}">
                <p14:modId xmlns:p14="http://schemas.microsoft.com/office/powerpoint/2010/main" val="864716952"/>
              </p:ext>
            </p:extLst>
          </p:nvPr>
        </p:nvGraphicFramePr>
        <p:xfrm>
          <a:off x="3062062" y="5838597"/>
          <a:ext cx="1657350" cy="658812"/>
        </p:xfrm>
        <a:graphic>
          <a:graphicData uri="http://schemas.openxmlformats.org/presentationml/2006/ole">
            <mc:AlternateContent xmlns:mc="http://schemas.openxmlformats.org/markup-compatibility/2006">
              <mc:Choice xmlns:v="urn:schemas-microsoft-com:vml" Requires="v">
                <p:oleObj spid="_x0000_s223150" name="Equation" r:id="rId3" imgW="1054080" imgH="419040" progId="Equation.3">
                  <p:embed/>
                </p:oleObj>
              </mc:Choice>
              <mc:Fallback>
                <p:oleObj name="Equation" r:id="rId3" imgW="1054080" imgH="41904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62062" y="5838597"/>
                        <a:ext cx="1657350" cy="6588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文字方塊 1"/>
          <p:cNvSpPr txBox="1"/>
          <p:nvPr/>
        </p:nvSpPr>
        <p:spPr>
          <a:xfrm>
            <a:off x="735876" y="4649288"/>
            <a:ext cx="7356563" cy="1169551"/>
          </a:xfrm>
          <a:prstGeom prst="rect">
            <a:avLst/>
          </a:prstGeom>
          <a:noFill/>
        </p:spPr>
        <p:txBody>
          <a:bodyPr wrap="square" rtlCol="0">
            <a:spAutoFit/>
          </a:bodyPr>
          <a:lstStyle/>
          <a:p>
            <a:pPr marL="342900" indent="-342900">
              <a:lnSpc>
                <a:spcPts val="2800"/>
              </a:lnSpc>
              <a:buFont typeface="Wingdings" panose="05000000000000000000" pitchFamily="2" charset="2"/>
              <a:buChar char="l"/>
            </a:pPr>
            <a:r>
              <a:rPr lang="en-US" altLang="zh-TW" sz="2000" b="1" dirty="0" smtClean="0">
                <a:solidFill>
                  <a:srgbClr val="0000FF"/>
                </a:solidFill>
                <a:latin typeface="Times New Roman" panose="02020603050405020304" pitchFamily="18" charset="0"/>
                <a:cs typeface="Times New Roman" panose="02020603050405020304" pitchFamily="18" charset="0"/>
              </a:rPr>
              <a:t>Considering the 2</a:t>
            </a:r>
            <a:r>
              <a:rPr lang="en-US" altLang="zh-TW" sz="2000" b="1" baseline="30000" dirty="0" smtClean="0">
                <a:solidFill>
                  <a:srgbClr val="0000FF"/>
                </a:solidFill>
                <a:latin typeface="Times New Roman" panose="02020603050405020304" pitchFamily="18" charset="0"/>
                <a:cs typeface="Times New Roman" panose="02020603050405020304" pitchFamily="18" charset="0"/>
              </a:rPr>
              <a:t>nd</a:t>
            </a:r>
            <a:r>
              <a:rPr lang="en-US" altLang="zh-TW" sz="2000" b="1" dirty="0" smtClean="0">
                <a:solidFill>
                  <a:srgbClr val="0000FF"/>
                </a:solidFill>
                <a:latin typeface="Times New Roman" panose="02020603050405020304" pitchFamily="18" charset="0"/>
                <a:cs typeface="Times New Roman" panose="02020603050405020304" pitchFamily="18" charset="0"/>
              </a:rPr>
              <a:t> order ripple voltage of the DC voltage, </a:t>
            </a:r>
            <a:r>
              <a:rPr lang="en-US" altLang="zh-TW" sz="2000" b="1" i="1" dirty="0" err="1" smtClean="0">
                <a:solidFill>
                  <a:srgbClr val="0000FF"/>
                </a:solidFill>
                <a:latin typeface="Times New Roman" panose="02020603050405020304" pitchFamily="18" charset="0"/>
                <a:cs typeface="Times New Roman" panose="02020603050405020304" pitchFamily="18" charset="0"/>
              </a:rPr>
              <a:t>G</a:t>
            </a:r>
            <a:r>
              <a:rPr lang="en-US" altLang="zh-TW" sz="2000" b="1" i="1" baseline="-25000" dirty="0" err="1" smtClean="0">
                <a:solidFill>
                  <a:srgbClr val="0000FF"/>
                </a:solidFill>
                <a:latin typeface="Times New Roman" panose="02020603050405020304" pitchFamily="18" charset="0"/>
                <a:cs typeface="Times New Roman" panose="02020603050405020304" pitchFamily="18" charset="0"/>
              </a:rPr>
              <a:t>v</a:t>
            </a:r>
            <a:r>
              <a:rPr lang="en-US" altLang="zh-TW" sz="2000" b="1" dirty="0" smtClean="0">
                <a:solidFill>
                  <a:srgbClr val="0000FF"/>
                </a:solidFill>
                <a:latin typeface="Times New Roman" panose="02020603050405020304" pitchFamily="18" charset="0"/>
                <a:cs typeface="Times New Roman" panose="02020603050405020304" pitchFamily="18" charset="0"/>
              </a:rPr>
              <a:t> adopts a </a:t>
            </a:r>
            <a:r>
              <a:rPr lang="en-US" altLang="zh-TW" sz="2000" b="1" dirty="0" smtClean="0">
                <a:solidFill>
                  <a:srgbClr val="FF0000"/>
                </a:solidFill>
                <a:latin typeface="Times New Roman" panose="02020603050405020304" pitchFamily="18" charset="0"/>
                <a:cs typeface="Times New Roman" panose="02020603050405020304" pitchFamily="18" charset="0"/>
              </a:rPr>
              <a:t>type 2 regulator </a:t>
            </a:r>
            <a:r>
              <a:rPr lang="en-US" altLang="zh-TW" sz="2000" b="1" dirty="0" smtClean="0">
                <a:solidFill>
                  <a:srgbClr val="0000FF"/>
                </a:solidFill>
                <a:latin typeface="Times New Roman" panose="02020603050405020304" pitchFamily="18" charset="0"/>
                <a:cs typeface="Times New Roman" panose="02020603050405020304" pitchFamily="18" charset="0"/>
              </a:rPr>
              <a:t>to reduce ripple of error signal (</a:t>
            </a:r>
            <a:r>
              <a:rPr lang="en-US" altLang="zh-TW" sz="2000" b="1" dirty="0" err="1" smtClean="0">
                <a:solidFill>
                  <a:srgbClr val="0000FF"/>
                </a:solidFill>
                <a:latin typeface="Times New Roman" panose="02020603050405020304" pitchFamily="18" charset="0"/>
                <a:cs typeface="Times New Roman" panose="02020603050405020304" pitchFamily="18" charset="0"/>
              </a:rPr>
              <a:t>i</a:t>
            </a:r>
            <a:r>
              <a:rPr lang="en-US" altLang="zh-TW" sz="2000" b="1" baseline="-25000" dirty="0" err="1" smtClean="0">
                <a:solidFill>
                  <a:srgbClr val="0000FF"/>
                </a:solidFill>
                <a:latin typeface="Times New Roman" panose="02020603050405020304" pitchFamily="18" charset="0"/>
                <a:cs typeface="Times New Roman" panose="02020603050405020304" pitchFamily="18" charset="0"/>
              </a:rPr>
              <a:t>m</a:t>
            </a:r>
            <a:r>
              <a:rPr lang="en-US" altLang="zh-TW" sz="2000" b="1" baseline="30000" dirty="0" smtClean="0">
                <a:solidFill>
                  <a:srgbClr val="0000FF"/>
                </a:solidFill>
                <a:latin typeface="Times New Roman" panose="02020603050405020304" pitchFamily="18" charset="0"/>
                <a:cs typeface="Times New Roman" panose="02020603050405020304" pitchFamily="18" charset="0"/>
              </a:rPr>
              <a:t>*</a:t>
            </a:r>
            <a:r>
              <a:rPr lang="en-US" altLang="zh-TW" sz="2000" b="1" dirty="0" smtClean="0">
                <a:solidFill>
                  <a:srgbClr val="0000FF"/>
                </a:solidFill>
                <a:latin typeface="Times New Roman" panose="02020603050405020304" pitchFamily="18" charset="0"/>
                <a:cs typeface="Times New Roman" panose="02020603050405020304" pitchFamily="18" charset="0"/>
              </a:rPr>
              <a:t>)and thus the distortion of current command(</a:t>
            </a:r>
            <a:r>
              <a:rPr lang="en-US" altLang="zh-TW" sz="2000" b="1" i="1" dirty="0" err="1" smtClean="0">
                <a:solidFill>
                  <a:srgbClr val="0000FF"/>
                </a:solidFill>
                <a:latin typeface="Times New Roman" panose="02020603050405020304" pitchFamily="18" charset="0"/>
                <a:cs typeface="Times New Roman" panose="02020603050405020304" pitchFamily="18" charset="0"/>
              </a:rPr>
              <a:t>i</a:t>
            </a:r>
            <a:r>
              <a:rPr lang="en-US" altLang="zh-TW" sz="2000" b="1" i="1" baseline="-25000" dirty="0" err="1" smtClean="0">
                <a:solidFill>
                  <a:srgbClr val="0000FF"/>
                </a:solidFill>
                <a:latin typeface="Times New Roman" panose="02020603050405020304" pitchFamily="18" charset="0"/>
                <a:cs typeface="Times New Roman" panose="02020603050405020304" pitchFamily="18" charset="0"/>
              </a:rPr>
              <a:t>o</a:t>
            </a:r>
            <a:r>
              <a:rPr lang="en-US" altLang="zh-TW" sz="2000" b="1" baseline="30000" dirty="0" smtClean="0">
                <a:solidFill>
                  <a:srgbClr val="0000FF"/>
                </a:solidFill>
                <a:latin typeface="Times New Roman" panose="02020603050405020304" pitchFamily="18" charset="0"/>
                <a:cs typeface="Times New Roman" panose="02020603050405020304" pitchFamily="18" charset="0"/>
              </a:rPr>
              <a:t>*</a:t>
            </a:r>
            <a:r>
              <a:rPr lang="en-US" altLang="zh-TW" sz="2000" b="1" dirty="0" smtClean="0">
                <a:solidFill>
                  <a:srgbClr val="0000FF"/>
                </a:solidFill>
                <a:latin typeface="Times New Roman" panose="02020603050405020304" pitchFamily="18" charset="0"/>
                <a:cs typeface="Times New Roman" panose="02020603050405020304" pitchFamily="18" charset="0"/>
              </a:rPr>
              <a:t>) </a:t>
            </a:r>
            <a:endParaRPr lang="zh-TW" altLang="en-US" sz="2000" b="1" dirty="0">
              <a:solidFill>
                <a:srgbClr val="0000FF"/>
              </a:solidFill>
              <a:latin typeface="Times New Roman" panose="02020603050405020304" pitchFamily="18" charset="0"/>
              <a:cs typeface="Times New Roman" panose="02020603050405020304" pitchFamily="18" charset="0"/>
            </a:endParaRPr>
          </a:p>
        </p:txBody>
      </p:sp>
      <p:grpSp>
        <p:nvGrpSpPr>
          <p:cNvPr id="9" name="群組 8"/>
          <p:cNvGrpSpPr/>
          <p:nvPr/>
        </p:nvGrpSpPr>
        <p:grpSpPr>
          <a:xfrm>
            <a:off x="908958" y="1925094"/>
            <a:ext cx="7513638" cy="2497137"/>
            <a:chOff x="914400" y="954088"/>
            <a:chExt cx="7513638" cy="2497137"/>
          </a:xfrm>
        </p:grpSpPr>
        <p:sp>
          <p:nvSpPr>
            <p:cNvPr id="10" name="Line 2"/>
            <p:cNvSpPr>
              <a:spLocks noChangeShapeType="1"/>
            </p:cNvSpPr>
            <p:nvPr/>
          </p:nvSpPr>
          <p:spPr bwMode="auto">
            <a:xfrm>
              <a:off x="3411538" y="2452688"/>
              <a:ext cx="333375" cy="0"/>
            </a:xfrm>
            <a:prstGeom prst="line">
              <a:avLst/>
            </a:prstGeom>
            <a:noFill/>
            <a:ln w="9525">
              <a:solidFill>
                <a:schemeClr val="tx1"/>
              </a:solidFill>
              <a:round/>
              <a:headEnd/>
              <a:tailEnd type="triangle" w="med" len="med"/>
            </a:ln>
          </p:spPr>
          <p:txBody>
            <a:bodyPr wrap="none" anchor="ctr"/>
            <a:lstStyle/>
            <a:p>
              <a:endParaRPr lang="zh-TW" altLang="en-US">
                <a:latin typeface="Times New Roman" panose="02020603050405020304" pitchFamily="18" charset="0"/>
                <a:cs typeface="Times New Roman" panose="02020603050405020304" pitchFamily="18" charset="0"/>
              </a:endParaRPr>
            </a:p>
          </p:txBody>
        </p:sp>
        <p:sp>
          <p:nvSpPr>
            <p:cNvPr id="11" name="Line 3"/>
            <p:cNvSpPr>
              <a:spLocks noChangeShapeType="1"/>
            </p:cNvSpPr>
            <p:nvPr/>
          </p:nvSpPr>
          <p:spPr bwMode="auto">
            <a:xfrm>
              <a:off x="2706688" y="2452688"/>
              <a:ext cx="361950" cy="0"/>
            </a:xfrm>
            <a:prstGeom prst="line">
              <a:avLst/>
            </a:prstGeom>
            <a:noFill/>
            <a:ln w="9525">
              <a:solidFill>
                <a:schemeClr val="tx1"/>
              </a:solidFill>
              <a:round/>
              <a:headEnd/>
              <a:tailEnd type="triangle" w="med" len="med"/>
            </a:ln>
          </p:spPr>
          <p:txBody>
            <a:bodyPr wrap="none" anchor="ctr"/>
            <a:lstStyle/>
            <a:p>
              <a:endParaRPr lang="zh-TW" altLang="en-US">
                <a:latin typeface="Times New Roman" panose="02020603050405020304" pitchFamily="18" charset="0"/>
                <a:cs typeface="Times New Roman" panose="02020603050405020304" pitchFamily="18" charset="0"/>
              </a:endParaRPr>
            </a:p>
          </p:txBody>
        </p:sp>
        <p:grpSp>
          <p:nvGrpSpPr>
            <p:cNvPr id="12" name="Group 4"/>
            <p:cNvGrpSpPr>
              <a:grpSpLocks/>
            </p:cNvGrpSpPr>
            <p:nvPr/>
          </p:nvGrpSpPr>
          <p:grpSpPr bwMode="auto">
            <a:xfrm>
              <a:off x="1971675" y="2322513"/>
              <a:ext cx="266700" cy="265112"/>
              <a:chOff x="498" y="3726"/>
              <a:chExt cx="168" cy="180"/>
            </a:xfrm>
          </p:grpSpPr>
          <p:sp>
            <p:nvSpPr>
              <p:cNvPr id="86" name="Rectangle 5"/>
              <p:cNvSpPr>
                <a:spLocks noChangeArrowheads="1"/>
              </p:cNvSpPr>
              <p:nvPr/>
            </p:nvSpPr>
            <p:spPr bwMode="auto">
              <a:xfrm>
                <a:off x="498" y="3726"/>
                <a:ext cx="168" cy="180"/>
              </a:xfrm>
              <a:prstGeom prst="rect">
                <a:avLst/>
              </a:prstGeom>
              <a:solidFill>
                <a:srgbClr val="FFFFFF"/>
              </a:solidFill>
              <a:ln w="9525">
                <a:solidFill>
                  <a:schemeClr val="tx1"/>
                </a:solidFill>
                <a:miter lim="800000"/>
                <a:headEnd/>
                <a:tailEnd/>
              </a:ln>
            </p:spPr>
            <p:txBody>
              <a:bodyPr wrap="none" anchor="ctr"/>
              <a:lstStyle/>
              <a:p>
                <a:endParaRPr lang="zh-TW" altLang="zh-TW" sz="1400">
                  <a:latin typeface="Times New Roman" panose="02020603050405020304" pitchFamily="18" charset="0"/>
                  <a:cs typeface="Times New Roman" panose="02020603050405020304" pitchFamily="18" charset="0"/>
                </a:endParaRPr>
              </a:p>
            </p:txBody>
          </p:sp>
          <p:graphicFrame>
            <p:nvGraphicFramePr>
              <p:cNvPr id="87" name="Object 6"/>
              <p:cNvGraphicFramePr>
                <a:graphicFrameLocks noChangeAspect="1"/>
              </p:cNvGraphicFramePr>
              <p:nvPr/>
            </p:nvGraphicFramePr>
            <p:xfrm>
              <a:off x="513" y="3744"/>
              <a:ext cx="137" cy="144"/>
            </p:xfrm>
            <a:graphic>
              <a:graphicData uri="http://schemas.openxmlformats.org/presentationml/2006/ole">
                <mc:AlternateContent xmlns:mc="http://schemas.openxmlformats.org/markup-compatibility/2006">
                  <mc:Choice xmlns:v="urn:schemas-microsoft-com:vml" Requires="v">
                    <p:oleObj spid="_x0000_s223151" name="方程式" r:id="rId5" imgW="203040" imgH="228600" progId="Equation.3">
                      <p:embed/>
                    </p:oleObj>
                  </mc:Choice>
                  <mc:Fallback>
                    <p:oleObj name="方程式" r:id="rId5" imgW="203040" imgH="2286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3" y="3744"/>
                            <a:ext cx="137" cy="14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3" name="Line 7"/>
            <p:cNvSpPr>
              <a:spLocks noChangeShapeType="1"/>
            </p:cNvSpPr>
            <p:nvPr/>
          </p:nvSpPr>
          <p:spPr bwMode="auto">
            <a:xfrm>
              <a:off x="1306513" y="2452688"/>
              <a:ext cx="314325" cy="0"/>
            </a:xfrm>
            <a:prstGeom prst="line">
              <a:avLst/>
            </a:prstGeom>
            <a:noFill/>
            <a:ln w="9525">
              <a:solidFill>
                <a:schemeClr val="tx1"/>
              </a:solidFill>
              <a:round/>
              <a:headEnd/>
              <a:tailEnd type="triangle" w="med" len="med"/>
            </a:ln>
          </p:spPr>
          <p:txBody>
            <a:bodyPr wrap="none" anchor="ctr"/>
            <a:lstStyle/>
            <a:p>
              <a:endParaRPr lang="zh-TW" altLang="en-US">
                <a:latin typeface="Times New Roman" panose="02020603050405020304" pitchFamily="18" charset="0"/>
                <a:cs typeface="Times New Roman" panose="02020603050405020304" pitchFamily="18" charset="0"/>
              </a:endParaRPr>
            </a:p>
          </p:txBody>
        </p:sp>
        <p:sp>
          <p:nvSpPr>
            <p:cNvPr id="14" name="Oval 8"/>
            <p:cNvSpPr>
              <a:spLocks noChangeArrowheads="1"/>
            </p:cNvSpPr>
            <p:nvPr/>
          </p:nvSpPr>
          <p:spPr bwMode="auto">
            <a:xfrm>
              <a:off x="1608138" y="2430463"/>
              <a:ext cx="73025" cy="69850"/>
            </a:xfrm>
            <a:prstGeom prst="ellipse">
              <a:avLst/>
            </a:prstGeom>
            <a:noFill/>
            <a:ln w="12700">
              <a:solidFill>
                <a:schemeClr val="tx1"/>
              </a:solidFill>
              <a:round/>
              <a:headEnd/>
              <a:tailEnd/>
            </a:ln>
          </p:spPr>
          <p:txBody>
            <a:bodyPr wrap="none" anchor="ctr"/>
            <a:lstStyle/>
            <a:p>
              <a:endParaRPr lang="zh-TW" altLang="zh-TW" sz="1400">
                <a:latin typeface="Times New Roman" panose="02020603050405020304" pitchFamily="18" charset="0"/>
                <a:cs typeface="Times New Roman" panose="02020603050405020304" pitchFamily="18" charset="0"/>
              </a:endParaRPr>
            </a:p>
          </p:txBody>
        </p:sp>
        <p:sp>
          <p:nvSpPr>
            <p:cNvPr id="15" name="Line 9"/>
            <p:cNvSpPr>
              <a:spLocks noChangeShapeType="1"/>
            </p:cNvSpPr>
            <p:nvPr/>
          </p:nvSpPr>
          <p:spPr bwMode="auto">
            <a:xfrm>
              <a:off x="1687513" y="2452688"/>
              <a:ext cx="285750" cy="0"/>
            </a:xfrm>
            <a:prstGeom prst="line">
              <a:avLst/>
            </a:prstGeom>
            <a:noFill/>
            <a:ln w="9525">
              <a:solidFill>
                <a:schemeClr val="tx1"/>
              </a:solidFill>
              <a:round/>
              <a:headEnd/>
              <a:tailEnd type="triangle" w="med" len="med"/>
            </a:ln>
          </p:spPr>
          <p:txBody>
            <a:bodyPr wrap="none" anchor="ctr"/>
            <a:lstStyle/>
            <a:p>
              <a:endParaRPr lang="zh-TW" altLang="en-US">
                <a:latin typeface="Times New Roman" panose="02020603050405020304" pitchFamily="18" charset="0"/>
                <a:cs typeface="Times New Roman" panose="02020603050405020304" pitchFamily="18" charset="0"/>
              </a:endParaRPr>
            </a:p>
          </p:txBody>
        </p:sp>
        <p:sp>
          <p:nvSpPr>
            <p:cNvPr id="16" name="Line 10"/>
            <p:cNvSpPr>
              <a:spLocks noChangeShapeType="1"/>
            </p:cNvSpPr>
            <p:nvPr/>
          </p:nvSpPr>
          <p:spPr bwMode="auto">
            <a:xfrm>
              <a:off x="1647825" y="2120900"/>
              <a:ext cx="0" cy="317500"/>
            </a:xfrm>
            <a:prstGeom prst="line">
              <a:avLst/>
            </a:prstGeom>
            <a:noFill/>
            <a:ln w="9525">
              <a:solidFill>
                <a:schemeClr val="tx1"/>
              </a:solidFill>
              <a:round/>
              <a:headEnd/>
              <a:tailEnd type="triangle" w="med" len="med"/>
            </a:ln>
          </p:spPr>
          <p:txBody>
            <a:bodyPr wrap="none" anchor="ctr"/>
            <a:lstStyle/>
            <a:p>
              <a:endParaRPr lang="zh-TW" altLang="en-US">
                <a:latin typeface="Times New Roman" panose="02020603050405020304" pitchFamily="18" charset="0"/>
                <a:cs typeface="Times New Roman" panose="02020603050405020304" pitchFamily="18" charset="0"/>
              </a:endParaRPr>
            </a:p>
          </p:txBody>
        </p:sp>
        <p:graphicFrame>
          <p:nvGraphicFramePr>
            <p:cNvPr id="17" name="Object 11"/>
            <p:cNvGraphicFramePr>
              <a:graphicFrameLocks noChangeAspect="1"/>
            </p:cNvGraphicFramePr>
            <p:nvPr>
              <p:extLst>
                <p:ext uri="{D42A27DB-BD31-4B8C-83A1-F6EECF244321}">
                  <p14:modId xmlns:p14="http://schemas.microsoft.com/office/powerpoint/2010/main" val="1414432103"/>
                </p:ext>
              </p:extLst>
            </p:nvPr>
          </p:nvGraphicFramePr>
          <p:xfrm>
            <a:off x="1339850" y="2058988"/>
            <a:ext cx="242888" cy="290512"/>
          </p:xfrm>
          <a:graphic>
            <a:graphicData uri="http://schemas.openxmlformats.org/presentationml/2006/ole">
              <mc:AlternateContent xmlns:mc="http://schemas.openxmlformats.org/markup-compatibility/2006">
                <mc:Choice xmlns:v="urn:schemas-microsoft-com:vml" Requires="v">
                  <p:oleObj spid="_x0000_s223152" name="方程式" r:id="rId7" imgW="177480" imgH="228600" progId="Equation.3">
                    <p:embed/>
                  </p:oleObj>
                </mc:Choice>
                <mc:Fallback>
                  <p:oleObj name="方程式" r:id="rId7" imgW="177480" imgH="2286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39850" y="2058988"/>
                          <a:ext cx="242888" cy="2905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12"/>
            <p:cNvGraphicFramePr>
              <a:graphicFrameLocks noChangeAspect="1"/>
            </p:cNvGraphicFramePr>
            <p:nvPr>
              <p:extLst>
                <p:ext uri="{D42A27DB-BD31-4B8C-83A1-F6EECF244321}">
                  <p14:modId xmlns:p14="http://schemas.microsoft.com/office/powerpoint/2010/main" val="527450112"/>
                </p:ext>
              </p:extLst>
            </p:nvPr>
          </p:nvGraphicFramePr>
          <p:xfrm>
            <a:off x="1016000" y="2236788"/>
            <a:ext cx="252413" cy="334962"/>
          </p:xfrm>
          <a:graphic>
            <a:graphicData uri="http://schemas.openxmlformats.org/presentationml/2006/ole">
              <mc:AlternateContent xmlns:mc="http://schemas.openxmlformats.org/markup-compatibility/2006">
                <mc:Choice xmlns:v="urn:schemas-microsoft-com:vml" Requires="v">
                  <p:oleObj spid="_x0000_s223153" name="方程式" r:id="rId9" imgW="177480" imgH="253800" progId="Equation.3">
                    <p:embed/>
                  </p:oleObj>
                </mc:Choice>
                <mc:Fallback>
                  <p:oleObj name="方程式" r:id="rId9" imgW="177480" imgH="2538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16000" y="2236788"/>
                          <a:ext cx="252413" cy="3349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9" name="Text Box 13"/>
            <p:cNvSpPr txBox="1">
              <a:spLocks noChangeArrowheads="1"/>
            </p:cNvSpPr>
            <p:nvPr/>
          </p:nvSpPr>
          <p:spPr bwMode="auto">
            <a:xfrm>
              <a:off x="1274763" y="2233613"/>
              <a:ext cx="269875" cy="274637"/>
            </a:xfrm>
            <a:prstGeom prst="rect">
              <a:avLst/>
            </a:prstGeom>
            <a:noFill/>
            <a:ln w="9525">
              <a:noFill/>
              <a:miter lim="800000"/>
              <a:headEnd/>
              <a:tailEnd/>
            </a:ln>
          </p:spPr>
          <p:txBody>
            <a:bodyPr wrap="none">
              <a:spAutoFit/>
            </a:bodyPr>
            <a:lstStyle/>
            <a:p>
              <a:pPr algn="ctr"/>
              <a:r>
                <a:rPr lang="en-US" altLang="zh-TW" sz="1200">
                  <a:latin typeface="Times New Roman" panose="02020603050405020304" pitchFamily="18" charset="0"/>
                  <a:cs typeface="Times New Roman" panose="02020603050405020304" pitchFamily="18" charset="0"/>
                </a:rPr>
                <a:t>+</a:t>
              </a:r>
            </a:p>
          </p:txBody>
        </p:sp>
        <p:sp>
          <p:nvSpPr>
            <p:cNvPr id="20" name="Text Box 14"/>
            <p:cNvSpPr txBox="1">
              <a:spLocks noChangeArrowheads="1"/>
            </p:cNvSpPr>
            <p:nvPr/>
          </p:nvSpPr>
          <p:spPr bwMode="auto">
            <a:xfrm>
              <a:off x="1454150" y="2100263"/>
              <a:ext cx="234950" cy="274637"/>
            </a:xfrm>
            <a:prstGeom prst="rect">
              <a:avLst/>
            </a:prstGeom>
            <a:noFill/>
            <a:ln w="9525">
              <a:noFill/>
              <a:miter lim="800000"/>
              <a:headEnd/>
              <a:tailEnd/>
            </a:ln>
          </p:spPr>
          <p:txBody>
            <a:bodyPr wrap="none">
              <a:spAutoFit/>
            </a:bodyPr>
            <a:lstStyle/>
            <a:p>
              <a:pPr algn="ctr"/>
              <a:r>
                <a:rPr lang="en-US" altLang="zh-TW" sz="1200">
                  <a:latin typeface="Times New Roman" panose="02020603050405020304" pitchFamily="18" charset="0"/>
                  <a:cs typeface="Times New Roman" panose="02020603050405020304" pitchFamily="18" charset="0"/>
                </a:rPr>
                <a:t>-</a:t>
              </a:r>
            </a:p>
          </p:txBody>
        </p:sp>
        <p:sp>
          <p:nvSpPr>
            <p:cNvPr id="21" name="Line 15"/>
            <p:cNvSpPr>
              <a:spLocks noChangeShapeType="1"/>
            </p:cNvSpPr>
            <p:nvPr/>
          </p:nvSpPr>
          <p:spPr bwMode="auto">
            <a:xfrm>
              <a:off x="2239963" y="2460625"/>
              <a:ext cx="276225" cy="0"/>
            </a:xfrm>
            <a:prstGeom prst="line">
              <a:avLst/>
            </a:prstGeom>
            <a:noFill/>
            <a:ln w="9525">
              <a:solidFill>
                <a:schemeClr val="tx1"/>
              </a:solidFill>
              <a:round/>
              <a:headEnd/>
              <a:tailEnd type="triangle" w="med" len="med"/>
            </a:ln>
          </p:spPr>
          <p:txBody>
            <a:bodyPr wrap="none" anchor="ctr"/>
            <a:lstStyle/>
            <a:p>
              <a:endParaRPr lang="zh-TW" altLang="en-US">
                <a:latin typeface="Times New Roman" panose="02020603050405020304" pitchFamily="18" charset="0"/>
                <a:cs typeface="Times New Roman" panose="02020603050405020304" pitchFamily="18" charset="0"/>
              </a:endParaRPr>
            </a:p>
          </p:txBody>
        </p:sp>
        <p:sp>
          <p:nvSpPr>
            <p:cNvPr id="22" name="Line 16"/>
            <p:cNvSpPr>
              <a:spLocks noChangeShapeType="1"/>
            </p:cNvSpPr>
            <p:nvPr/>
          </p:nvSpPr>
          <p:spPr bwMode="auto">
            <a:xfrm flipH="1" flipV="1">
              <a:off x="2609850" y="2533650"/>
              <a:ext cx="0" cy="457200"/>
            </a:xfrm>
            <a:prstGeom prst="line">
              <a:avLst/>
            </a:prstGeom>
            <a:noFill/>
            <a:ln w="9525">
              <a:solidFill>
                <a:schemeClr val="tx1"/>
              </a:solidFill>
              <a:round/>
              <a:headEnd/>
              <a:tailEnd type="triangle" w="med" len="med"/>
            </a:ln>
          </p:spPr>
          <p:txBody>
            <a:bodyPr wrap="none" anchor="ctr"/>
            <a:lstStyle/>
            <a:p>
              <a:endParaRPr lang="zh-TW" altLang="en-US">
                <a:latin typeface="Times New Roman" panose="02020603050405020304" pitchFamily="18" charset="0"/>
                <a:cs typeface="Times New Roman" panose="02020603050405020304" pitchFamily="18" charset="0"/>
              </a:endParaRPr>
            </a:p>
          </p:txBody>
        </p:sp>
        <p:sp>
          <p:nvSpPr>
            <p:cNvPr id="23" name="Rectangle 17"/>
            <p:cNvSpPr>
              <a:spLocks noChangeArrowheads="1"/>
            </p:cNvSpPr>
            <p:nvPr/>
          </p:nvSpPr>
          <p:spPr bwMode="auto">
            <a:xfrm>
              <a:off x="1504950" y="2736850"/>
              <a:ext cx="857250" cy="509588"/>
            </a:xfrm>
            <a:prstGeom prst="rect">
              <a:avLst/>
            </a:prstGeom>
            <a:solidFill>
              <a:srgbClr val="FFFFFF"/>
            </a:solidFill>
            <a:ln w="9525">
              <a:solidFill>
                <a:schemeClr val="tx1"/>
              </a:solidFill>
              <a:miter lim="800000"/>
              <a:headEnd/>
              <a:tailEnd/>
            </a:ln>
          </p:spPr>
          <p:txBody>
            <a:bodyPr wrap="none" anchor="ctr"/>
            <a:lstStyle/>
            <a:p>
              <a:endParaRPr lang="zh-TW" altLang="zh-TW" sz="1400">
                <a:latin typeface="Times New Roman" panose="02020603050405020304" pitchFamily="18" charset="0"/>
                <a:cs typeface="Times New Roman" panose="02020603050405020304" pitchFamily="18" charset="0"/>
              </a:endParaRPr>
            </a:p>
          </p:txBody>
        </p:sp>
        <p:sp>
          <p:nvSpPr>
            <p:cNvPr id="24" name="Text Box 18"/>
            <p:cNvSpPr txBox="1">
              <a:spLocks noChangeArrowheads="1"/>
            </p:cNvSpPr>
            <p:nvPr/>
          </p:nvSpPr>
          <p:spPr bwMode="auto">
            <a:xfrm>
              <a:off x="1525588" y="2790825"/>
              <a:ext cx="803275" cy="384175"/>
            </a:xfrm>
            <a:prstGeom prst="rect">
              <a:avLst/>
            </a:prstGeom>
            <a:noFill/>
            <a:ln w="9525">
              <a:noFill/>
              <a:miter lim="800000"/>
              <a:headEnd/>
              <a:tailEnd/>
            </a:ln>
          </p:spPr>
          <p:txBody>
            <a:bodyPr wrap="none">
              <a:spAutoFit/>
            </a:bodyPr>
            <a:lstStyle/>
            <a:p>
              <a:pPr algn="ctr">
                <a:lnSpc>
                  <a:spcPct val="80000"/>
                </a:lnSpc>
              </a:pPr>
              <a:r>
                <a:rPr lang="en-US" altLang="zh-TW" sz="1200">
                  <a:latin typeface="Times New Roman" panose="02020603050405020304" pitchFamily="18" charset="0"/>
                  <a:cs typeface="Times New Roman" panose="02020603050405020304" pitchFamily="18" charset="0"/>
                </a:rPr>
                <a:t>sine-wave</a:t>
              </a:r>
            </a:p>
            <a:p>
              <a:pPr algn="ctr">
                <a:lnSpc>
                  <a:spcPct val="80000"/>
                </a:lnSpc>
              </a:pPr>
              <a:r>
                <a:rPr lang="en-US" altLang="zh-TW" sz="1200">
                  <a:latin typeface="Times New Roman" panose="02020603050405020304" pitchFamily="18" charset="0"/>
                  <a:cs typeface="Times New Roman" panose="02020603050405020304" pitchFamily="18" charset="0"/>
                </a:rPr>
                <a:t>generator</a:t>
              </a:r>
            </a:p>
          </p:txBody>
        </p:sp>
        <p:sp>
          <p:nvSpPr>
            <p:cNvPr id="25" name="Line 19"/>
            <p:cNvSpPr>
              <a:spLocks noChangeShapeType="1"/>
            </p:cNvSpPr>
            <p:nvPr/>
          </p:nvSpPr>
          <p:spPr bwMode="auto">
            <a:xfrm flipH="1">
              <a:off x="2362200" y="2990850"/>
              <a:ext cx="247650" cy="0"/>
            </a:xfrm>
            <a:prstGeom prst="line">
              <a:avLst/>
            </a:prstGeom>
            <a:noFill/>
            <a:ln w="9525">
              <a:solidFill>
                <a:schemeClr val="tx1"/>
              </a:solidFill>
              <a:round/>
              <a:headEnd/>
              <a:tailEnd/>
            </a:ln>
          </p:spPr>
          <p:txBody>
            <a:bodyPr wrap="none" anchor="ctr"/>
            <a:lstStyle/>
            <a:p>
              <a:endParaRPr lang="zh-TW" altLang="en-US">
                <a:latin typeface="Times New Roman" panose="02020603050405020304" pitchFamily="18" charset="0"/>
                <a:cs typeface="Times New Roman" panose="02020603050405020304" pitchFamily="18" charset="0"/>
              </a:endParaRPr>
            </a:p>
          </p:txBody>
        </p:sp>
        <p:sp>
          <p:nvSpPr>
            <p:cNvPr id="26" name="Line 20"/>
            <p:cNvSpPr>
              <a:spLocks noChangeShapeType="1"/>
            </p:cNvSpPr>
            <p:nvPr/>
          </p:nvSpPr>
          <p:spPr bwMode="auto">
            <a:xfrm>
              <a:off x="1276350" y="3000375"/>
              <a:ext cx="228600" cy="0"/>
            </a:xfrm>
            <a:prstGeom prst="line">
              <a:avLst/>
            </a:prstGeom>
            <a:noFill/>
            <a:ln w="9525">
              <a:solidFill>
                <a:schemeClr val="tx1"/>
              </a:solidFill>
              <a:round/>
              <a:headEnd/>
              <a:tailEnd type="triangle" w="med" len="med"/>
            </a:ln>
          </p:spPr>
          <p:txBody>
            <a:bodyPr wrap="none" anchor="ctr"/>
            <a:lstStyle/>
            <a:p>
              <a:endParaRPr lang="zh-TW" altLang="en-US">
                <a:latin typeface="Times New Roman" panose="02020603050405020304" pitchFamily="18" charset="0"/>
                <a:cs typeface="Times New Roman" panose="02020603050405020304" pitchFamily="18" charset="0"/>
              </a:endParaRPr>
            </a:p>
          </p:txBody>
        </p:sp>
        <p:graphicFrame>
          <p:nvGraphicFramePr>
            <p:cNvPr id="27" name="Object 21"/>
            <p:cNvGraphicFramePr>
              <a:graphicFrameLocks/>
            </p:cNvGraphicFramePr>
            <p:nvPr>
              <p:extLst>
                <p:ext uri="{D42A27DB-BD31-4B8C-83A1-F6EECF244321}">
                  <p14:modId xmlns:p14="http://schemas.microsoft.com/office/powerpoint/2010/main" val="3814951157"/>
                </p:ext>
              </p:extLst>
            </p:nvPr>
          </p:nvGraphicFramePr>
          <p:xfrm>
            <a:off x="1019175" y="2903538"/>
            <a:ext cx="212725" cy="204787"/>
          </p:xfrm>
          <a:graphic>
            <a:graphicData uri="http://schemas.openxmlformats.org/presentationml/2006/ole">
              <mc:AlternateContent xmlns:mc="http://schemas.openxmlformats.org/markup-compatibility/2006">
                <mc:Choice xmlns:v="urn:schemas-microsoft-com:vml" Requires="v">
                  <p:oleObj spid="_x0000_s223154" name="Equation" r:id="rId11" imgW="164880" imgH="228600" progId="Equation.3">
                    <p:embed/>
                  </p:oleObj>
                </mc:Choice>
                <mc:Fallback>
                  <p:oleObj name="Equation" r:id="rId11" imgW="164880" imgH="228600" progId="Equation.3">
                    <p:embed/>
                    <p:pic>
                      <p:nvPicPr>
                        <p:cNvPr id="0" name=""/>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19175" y="2903538"/>
                          <a:ext cx="212725" cy="204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8" name="Object 22"/>
            <p:cNvGraphicFramePr>
              <a:graphicFrameLocks noChangeAspect="1"/>
            </p:cNvGraphicFramePr>
            <p:nvPr>
              <p:extLst>
                <p:ext uri="{D42A27DB-BD31-4B8C-83A1-F6EECF244321}">
                  <p14:modId xmlns:p14="http://schemas.microsoft.com/office/powerpoint/2010/main" val="4148508119"/>
                </p:ext>
              </p:extLst>
            </p:nvPr>
          </p:nvGraphicFramePr>
          <p:xfrm>
            <a:off x="2271713" y="2128838"/>
            <a:ext cx="190500" cy="269875"/>
          </p:xfrm>
          <a:graphic>
            <a:graphicData uri="http://schemas.openxmlformats.org/presentationml/2006/ole">
              <mc:AlternateContent xmlns:mc="http://schemas.openxmlformats.org/markup-compatibility/2006">
                <mc:Choice xmlns:v="urn:schemas-microsoft-com:vml" Requires="v">
                  <p:oleObj spid="_x0000_s223155" name="Equation" r:id="rId13" imgW="164880" imgH="253800" progId="Equation.3">
                    <p:embed/>
                  </p:oleObj>
                </mc:Choice>
                <mc:Fallback>
                  <p:oleObj name="Equation" r:id="rId13" imgW="164880" imgH="2538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271713" y="2128838"/>
                          <a:ext cx="190500" cy="269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9" name="Group 23"/>
            <p:cNvGrpSpPr>
              <a:grpSpLocks/>
            </p:cNvGrpSpPr>
            <p:nvPr/>
          </p:nvGrpSpPr>
          <p:grpSpPr bwMode="auto">
            <a:xfrm>
              <a:off x="2505075" y="2346325"/>
              <a:ext cx="200025" cy="187325"/>
              <a:chOff x="1266" y="3102"/>
              <a:chExt cx="126" cy="96"/>
            </a:xfrm>
          </p:grpSpPr>
          <p:sp>
            <p:nvSpPr>
              <p:cNvPr id="84" name="Oval 24"/>
              <p:cNvSpPr>
                <a:spLocks noChangeArrowheads="1"/>
              </p:cNvSpPr>
              <p:nvPr/>
            </p:nvSpPr>
            <p:spPr bwMode="auto">
              <a:xfrm>
                <a:off x="1266" y="3102"/>
                <a:ext cx="126" cy="96"/>
              </a:xfrm>
              <a:prstGeom prst="ellipse">
                <a:avLst/>
              </a:prstGeom>
              <a:solidFill>
                <a:srgbClr val="FFFFFF"/>
              </a:solidFill>
              <a:ln w="9525">
                <a:solidFill>
                  <a:schemeClr val="tx1"/>
                </a:solidFill>
                <a:round/>
                <a:headEnd/>
                <a:tailEnd/>
              </a:ln>
            </p:spPr>
            <p:txBody>
              <a:bodyPr wrap="none" anchor="ctr"/>
              <a:lstStyle/>
              <a:p>
                <a:endParaRPr lang="zh-TW" altLang="zh-TW" sz="1400">
                  <a:latin typeface="Times New Roman" panose="02020603050405020304" pitchFamily="18" charset="0"/>
                  <a:cs typeface="Times New Roman" panose="02020603050405020304" pitchFamily="18" charset="0"/>
                </a:endParaRPr>
              </a:p>
            </p:txBody>
          </p:sp>
          <p:graphicFrame>
            <p:nvGraphicFramePr>
              <p:cNvPr id="85" name="Object 25"/>
              <p:cNvGraphicFramePr>
                <a:graphicFrameLocks noChangeAspect="1"/>
              </p:cNvGraphicFramePr>
              <p:nvPr/>
            </p:nvGraphicFramePr>
            <p:xfrm>
              <a:off x="1296" y="3116"/>
              <a:ext cx="71" cy="79"/>
            </p:xfrm>
            <a:graphic>
              <a:graphicData uri="http://schemas.openxmlformats.org/presentationml/2006/ole">
                <mc:AlternateContent xmlns:mc="http://schemas.openxmlformats.org/markup-compatibility/2006">
                  <mc:Choice xmlns:v="urn:schemas-microsoft-com:vml" Requires="v">
                    <p:oleObj spid="_x0000_s223156" name="方程式" r:id="rId15" imgW="114120" imgH="126720" progId="Equation.3">
                      <p:embed/>
                    </p:oleObj>
                  </mc:Choice>
                  <mc:Fallback>
                    <p:oleObj name="方程式" r:id="rId15" imgW="114120" imgH="12672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296" y="3116"/>
                            <a:ext cx="71" cy="7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30" name="Rectangle 26"/>
            <p:cNvSpPr>
              <a:spLocks noChangeArrowheads="1"/>
            </p:cNvSpPr>
            <p:nvPr/>
          </p:nvSpPr>
          <p:spPr bwMode="auto">
            <a:xfrm>
              <a:off x="2346325" y="2974975"/>
              <a:ext cx="509588" cy="274638"/>
            </a:xfrm>
            <a:prstGeom prst="rect">
              <a:avLst/>
            </a:prstGeom>
            <a:noFill/>
            <a:ln w="9525">
              <a:noFill/>
              <a:miter lim="800000"/>
              <a:headEnd/>
              <a:tailEnd/>
            </a:ln>
          </p:spPr>
          <p:txBody>
            <a:bodyPr wrap="none">
              <a:spAutoFit/>
            </a:bodyPr>
            <a:lstStyle/>
            <a:p>
              <a:pPr algn="ctr"/>
              <a:r>
                <a:rPr lang="en-US" altLang="zh-TW" sz="1200">
                  <a:latin typeface="Times New Roman" panose="02020603050405020304" pitchFamily="18" charset="0"/>
                  <a:cs typeface="Times New Roman" panose="02020603050405020304" pitchFamily="18" charset="0"/>
                </a:rPr>
                <a:t>sin</a:t>
              </a:r>
              <a:r>
                <a:rPr lang="en-US" altLang="zh-TW" sz="1200">
                  <a:latin typeface="Times New Roman" panose="02020603050405020304" pitchFamily="18" charset="0"/>
                  <a:cs typeface="Times New Roman" panose="02020603050405020304" pitchFamily="18" charset="0"/>
                  <a:sym typeface="Symbol" pitchFamily="18" charset="2"/>
                </a:rPr>
                <a:t>t</a:t>
              </a:r>
            </a:p>
          </p:txBody>
        </p:sp>
        <p:sp>
          <p:nvSpPr>
            <p:cNvPr id="31" name="Text Box 27"/>
            <p:cNvSpPr txBox="1">
              <a:spLocks noChangeArrowheads="1"/>
            </p:cNvSpPr>
            <p:nvPr/>
          </p:nvSpPr>
          <p:spPr bwMode="auto">
            <a:xfrm>
              <a:off x="3079750" y="2311400"/>
              <a:ext cx="320675" cy="284163"/>
            </a:xfrm>
            <a:prstGeom prst="rect">
              <a:avLst/>
            </a:prstGeom>
            <a:noFill/>
            <a:ln w="9525">
              <a:solidFill>
                <a:schemeClr val="tx1"/>
              </a:solidFill>
              <a:miter lim="800000"/>
              <a:headEnd/>
              <a:tailEnd/>
            </a:ln>
          </p:spPr>
          <p:txBody>
            <a:bodyPr wrap="none">
              <a:spAutoFit/>
            </a:bodyPr>
            <a:lstStyle/>
            <a:p>
              <a:r>
                <a:rPr lang="en-US" altLang="zh-TW" sz="1200">
                  <a:latin typeface="Times New Roman" panose="02020603050405020304" pitchFamily="18" charset="0"/>
                  <a:cs typeface="Times New Roman" panose="02020603050405020304" pitchFamily="18" charset="0"/>
                </a:rPr>
                <a:t>-1</a:t>
              </a:r>
            </a:p>
          </p:txBody>
        </p:sp>
        <p:sp>
          <p:nvSpPr>
            <p:cNvPr id="32" name="Oval 28"/>
            <p:cNvSpPr>
              <a:spLocks noChangeArrowheads="1"/>
            </p:cNvSpPr>
            <p:nvPr/>
          </p:nvSpPr>
          <p:spPr bwMode="auto">
            <a:xfrm>
              <a:off x="6073775" y="2452688"/>
              <a:ext cx="74613" cy="68262"/>
            </a:xfrm>
            <a:prstGeom prst="ellipse">
              <a:avLst/>
            </a:prstGeom>
            <a:noFill/>
            <a:ln w="9525">
              <a:solidFill>
                <a:schemeClr val="tx1"/>
              </a:solidFill>
              <a:round/>
              <a:headEnd/>
              <a:tailEnd/>
            </a:ln>
          </p:spPr>
          <p:txBody>
            <a:bodyPr wrap="none" anchor="ctr"/>
            <a:lstStyle/>
            <a:p>
              <a:endParaRPr lang="zh-TW" altLang="zh-TW" sz="1400">
                <a:latin typeface="Times New Roman" panose="02020603050405020304" pitchFamily="18" charset="0"/>
                <a:cs typeface="Times New Roman" panose="02020603050405020304" pitchFamily="18" charset="0"/>
              </a:endParaRPr>
            </a:p>
          </p:txBody>
        </p:sp>
        <p:sp>
          <p:nvSpPr>
            <p:cNvPr id="33" name="Line 29"/>
            <p:cNvSpPr>
              <a:spLocks noChangeShapeType="1"/>
            </p:cNvSpPr>
            <p:nvPr/>
          </p:nvSpPr>
          <p:spPr bwMode="auto">
            <a:xfrm flipV="1">
              <a:off x="6149975" y="2487613"/>
              <a:ext cx="476250" cy="0"/>
            </a:xfrm>
            <a:prstGeom prst="line">
              <a:avLst/>
            </a:prstGeom>
            <a:noFill/>
            <a:ln w="9525">
              <a:solidFill>
                <a:schemeClr val="tx1"/>
              </a:solidFill>
              <a:round/>
              <a:headEnd/>
              <a:tailEnd type="triangle" w="med" len="med"/>
            </a:ln>
          </p:spPr>
          <p:txBody>
            <a:bodyPr wrap="none" anchor="ctr"/>
            <a:lstStyle/>
            <a:p>
              <a:endParaRPr lang="zh-TW" altLang="en-US">
                <a:latin typeface="Times New Roman" panose="02020603050405020304" pitchFamily="18" charset="0"/>
                <a:cs typeface="Times New Roman" panose="02020603050405020304" pitchFamily="18" charset="0"/>
              </a:endParaRPr>
            </a:p>
          </p:txBody>
        </p:sp>
        <p:sp>
          <p:nvSpPr>
            <p:cNvPr id="34" name="Rectangle 30"/>
            <p:cNvSpPr>
              <a:spLocks noChangeArrowheads="1"/>
            </p:cNvSpPr>
            <p:nvPr/>
          </p:nvSpPr>
          <p:spPr bwMode="auto">
            <a:xfrm>
              <a:off x="5292725" y="2355850"/>
              <a:ext cx="257175" cy="238125"/>
            </a:xfrm>
            <a:prstGeom prst="rect">
              <a:avLst/>
            </a:prstGeom>
            <a:noFill/>
            <a:ln w="9525">
              <a:solidFill>
                <a:schemeClr val="tx1"/>
              </a:solidFill>
              <a:miter lim="800000"/>
              <a:headEnd/>
              <a:tailEnd/>
            </a:ln>
          </p:spPr>
          <p:txBody>
            <a:bodyPr wrap="none" anchor="ctr"/>
            <a:lstStyle/>
            <a:p>
              <a:endParaRPr lang="zh-TW" altLang="zh-TW" sz="1400">
                <a:latin typeface="Times New Roman" panose="02020603050405020304" pitchFamily="18" charset="0"/>
                <a:cs typeface="Times New Roman" panose="02020603050405020304" pitchFamily="18" charset="0"/>
              </a:endParaRPr>
            </a:p>
          </p:txBody>
        </p:sp>
        <p:sp>
          <p:nvSpPr>
            <p:cNvPr id="35" name="Text Box 31"/>
            <p:cNvSpPr txBox="1">
              <a:spLocks noChangeArrowheads="1"/>
            </p:cNvSpPr>
            <p:nvPr/>
          </p:nvSpPr>
          <p:spPr bwMode="auto">
            <a:xfrm>
              <a:off x="5286375" y="2325688"/>
              <a:ext cx="303213" cy="274637"/>
            </a:xfrm>
            <a:prstGeom prst="rect">
              <a:avLst/>
            </a:prstGeom>
            <a:noFill/>
            <a:ln w="9525">
              <a:noFill/>
              <a:miter lim="800000"/>
              <a:headEnd/>
              <a:tailEnd/>
            </a:ln>
          </p:spPr>
          <p:txBody>
            <a:bodyPr wrap="none">
              <a:spAutoFit/>
            </a:bodyPr>
            <a:lstStyle/>
            <a:p>
              <a:r>
                <a:rPr lang="en-US" altLang="zh-TW" sz="1200" i="1">
                  <a:latin typeface="Times New Roman" panose="02020603050405020304" pitchFamily="18" charset="0"/>
                  <a:cs typeface="Times New Roman" panose="02020603050405020304" pitchFamily="18" charset="0"/>
                </a:rPr>
                <a:t>k</a:t>
              </a:r>
              <a:r>
                <a:rPr lang="en-US" altLang="zh-TW" sz="1200" i="1" baseline="-25000">
                  <a:latin typeface="Times New Roman" panose="02020603050405020304" pitchFamily="18" charset="0"/>
                  <a:cs typeface="Times New Roman" panose="02020603050405020304" pitchFamily="18" charset="0"/>
                </a:rPr>
                <a:t>1</a:t>
              </a:r>
              <a:endParaRPr lang="en-US" altLang="zh-TW" sz="1200" i="1">
                <a:latin typeface="Times New Roman" panose="02020603050405020304" pitchFamily="18" charset="0"/>
                <a:cs typeface="Times New Roman" panose="02020603050405020304" pitchFamily="18" charset="0"/>
              </a:endParaRPr>
            </a:p>
          </p:txBody>
        </p:sp>
        <p:sp>
          <p:nvSpPr>
            <p:cNvPr id="36" name="Line 32"/>
            <p:cNvSpPr>
              <a:spLocks noChangeShapeType="1"/>
            </p:cNvSpPr>
            <p:nvPr/>
          </p:nvSpPr>
          <p:spPr bwMode="auto">
            <a:xfrm>
              <a:off x="5549900" y="2487613"/>
              <a:ext cx="533400" cy="0"/>
            </a:xfrm>
            <a:prstGeom prst="line">
              <a:avLst/>
            </a:prstGeom>
            <a:noFill/>
            <a:ln w="9525">
              <a:solidFill>
                <a:schemeClr val="tx1"/>
              </a:solidFill>
              <a:round/>
              <a:headEnd/>
              <a:tailEnd type="triangle" w="med" len="med"/>
            </a:ln>
          </p:spPr>
          <p:txBody>
            <a:bodyPr wrap="none" anchor="ctr"/>
            <a:lstStyle/>
            <a:p>
              <a:endParaRPr lang="zh-TW" altLang="en-US">
                <a:latin typeface="Times New Roman" panose="02020603050405020304" pitchFamily="18" charset="0"/>
                <a:cs typeface="Times New Roman" panose="02020603050405020304" pitchFamily="18" charset="0"/>
              </a:endParaRPr>
            </a:p>
          </p:txBody>
        </p:sp>
        <p:sp>
          <p:nvSpPr>
            <p:cNvPr id="37" name="Oval 33"/>
            <p:cNvSpPr>
              <a:spLocks noChangeArrowheads="1"/>
            </p:cNvSpPr>
            <p:nvPr/>
          </p:nvSpPr>
          <p:spPr bwMode="auto">
            <a:xfrm>
              <a:off x="4930775" y="2443163"/>
              <a:ext cx="74613" cy="69850"/>
            </a:xfrm>
            <a:prstGeom prst="ellipse">
              <a:avLst/>
            </a:prstGeom>
            <a:noFill/>
            <a:ln w="9525">
              <a:solidFill>
                <a:schemeClr val="tx1"/>
              </a:solidFill>
              <a:round/>
              <a:headEnd/>
              <a:tailEnd/>
            </a:ln>
          </p:spPr>
          <p:txBody>
            <a:bodyPr wrap="none" anchor="ctr"/>
            <a:lstStyle/>
            <a:p>
              <a:endParaRPr lang="zh-TW" altLang="zh-TW" sz="1400">
                <a:latin typeface="Times New Roman" panose="02020603050405020304" pitchFamily="18" charset="0"/>
                <a:cs typeface="Times New Roman" panose="02020603050405020304" pitchFamily="18" charset="0"/>
              </a:endParaRPr>
            </a:p>
          </p:txBody>
        </p:sp>
        <p:sp>
          <p:nvSpPr>
            <p:cNvPr id="38" name="Line 34"/>
            <p:cNvSpPr>
              <a:spLocks noChangeShapeType="1"/>
            </p:cNvSpPr>
            <p:nvPr/>
          </p:nvSpPr>
          <p:spPr bwMode="auto">
            <a:xfrm>
              <a:off x="4244975" y="2479675"/>
              <a:ext cx="676275" cy="0"/>
            </a:xfrm>
            <a:prstGeom prst="line">
              <a:avLst/>
            </a:prstGeom>
            <a:noFill/>
            <a:ln w="9525">
              <a:solidFill>
                <a:schemeClr val="tx1"/>
              </a:solidFill>
              <a:round/>
              <a:headEnd/>
              <a:tailEnd type="triangle" w="med" len="med"/>
            </a:ln>
          </p:spPr>
          <p:txBody>
            <a:bodyPr wrap="none" anchor="ctr"/>
            <a:lstStyle/>
            <a:p>
              <a:endParaRPr lang="zh-TW" altLang="en-US">
                <a:latin typeface="Times New Roman" panose="02020603050405020304" pitchFamily="18" charset="0"/>
                <a:cs typeface="Times New Roman" panose="02020603050405020304" pitchFamily="18" charset="0"/>
              </a:endParaRPr>
            </a:p>
          </p:txBody>
        </p:sp>
        <p:sp>
          <p:nvSpPr>
            <p:cNvPr id="39" name="Line 35"/>
            <p:cNvSpPr>
              <a:spLocks noChangeShapeType="1"/>
            </p:cNvSpPr>
            <p:nvPr/>
          </p:nvSpPr>
          <p:spPr bwMode="auto">
            <a:xfrm>
              <a:off x="5016500" y="2479675"/>
              <a:ext cx="266700" cy="0"/>
            </a:xfrm>
            <a:prstGeom prst="line">
              <a:avLst/>
            </a:prstGeom>
            <a:noFill/>
            <a:ln w="9525">
              <a:solidFill>
                <a:schemeClr val="tx1"/>
              </a:solidFill>
              <a:round/>
              <a:headEnd/>
              <a:tailEnd type="triangle" w="med" len="med"/>
            </a:ln>
          </p:spPr>
          <p:txBody>
            <a:bodyPr wrap="none" anchor="ctr"/>
            <a:lstStyle/>
            <a:p>
              <a:endParaRPr lang="zh-TW" altLang="en-US">
                <a:latin typeface="Times New Roman" panose="02020603050405020304" pitchFamily="18" charset="0"/>
                <a:cs typeface="Times New Roman" panose="02020603050405020304" pitchFamily="18" charset="0"/>
              </a:endParaRPr>
            </a:p>
          </p:txBody>
        </p:sp>
        <p:grpSp>
          <p:nvGrpSpPr>
            <p:cNvPr id="40" name="Group 36"/>
            <p:cNvGrpSpPr>
              <a:grpSpLocks/>
            </p:cNvGrpSpPr>
            <p:nvPr/>
          </p:nvGrpSpPr>
          <p:grpSpPr bwMode="auto">
            <a:xfrm>
              <a:off x="5807075" y="1679575"/>
              <a:ext cx="542925" cy="439738"/>
              <a:chOff x="1650" y="984"/>
              <a:chExt cx="342" cy="300"/>
            </a:xfrm>
          </p:grpSpPr>
          <p:sp>
            <p:nvSpPr>
              <p:cNvPr id="82" name="Rectangle 37"/>
              <p:cNvSpPr>
                <a:spLocks noChangeArrowheads="1"/>
              </p:cNvSpPr>
              <p:nvPr/>
            </p:nvSpPr>
            <p:spPr bwMode="auto">
              <a:xfrm>
                <a:off x="1650" y="984"/>
                <a:ext cx="342" cy="300"/>
              </a:xfrm>
              <a:prstGeom prst="rect">
                <a:avLst/>
              </a:prstGeom>
              <a:noFill/>
              <a:ln w="9525">
                <a:solidFill>
                  <a:schemeClr val="tx1"/>
                </a:solidFill>
                <a:miter lim="800000"/>
                <a:headEnd/>
                <a:tailEnd/>
              </a:ln>
            </p:spPr>
            <p:txBody>
              <a:bodyPr wrap="none" anchor="ctr"/>
              <a:lstStyle/>
              <a:p>
                <a:endParaRPr lang="zh-TW" altLang="zh-TW" sz="1400">
                  <a:latin typeface="Times New Roman" panose="02020603050405020304" pitchFamily="18" charset="0"/>
                  <a:cs typeface="Times New Roman" panose="02020603050405020304" pitchFamily="18" charset="0"/>
                </a:endParaRPr>
              </a:p>
            </p:txBody>
          </p:sp>
          <p:graphicFrame>
            <p:nvGraphicFramePr>
              <p:cNvPr id="83" name="Object 38"/>
              <p:cNvGraphicFramePr>
                <a:graphicFrameLocks noChangeAspect="1"/>
              </p:cNvGraphicFramePr>
              <p:nvPr/>
            </p:nvGraphicFramePr>
            <p:xfrm>
              <a:off x="1668" y="990"/>
              <a:ext cx="311" cy="288"/>
            </p:xfrm>
            <a:graphic>
              <a:graphicData uri="http://schemas.openxmlformats.org/presentationml/2006/ole">
                <mc:AlternateContent xmlns:mc="http://schemas.openxmlformats.org/markup-compatibility/2006">
                  <mc:Choice xmlns:v="urn:schemas-microsoft-com:vml" Requires="v">
                    <p:oleObj spid="_x0000_s223157" name="方程式" r:id="rId17" imgW="495000" imgH="457200" progId="Equation.3">
                      <p:embed/>
                    </p:oleObj>
                  </mc:Choice>
                  <mc:Fallback>
                    <p:oleObj name="方程式" r:id="rId17" imgW="495000" imgH="45720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668" y="990"/>
                            <a:ext cx="311" cy="2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41" name="Line 39"/>
            <p:cNvSpPr>
              <a:spLocks noChangeShapeType="1"/>
            </p:cNvSpPr>
            <p:nvPr/>
          </p:nvSpPr>
          <p:spPr bwMode="auto">
            <a:xfrm>
              <a:off x="6111875" y="2119313"/>
              <a:ext cx="0" cy="333375"/>
            </a:xfrm>
            <a:prstGeom prst="line">
              <a:avLst/>
            </a:prstGeom>
            <a:noFill/>
            <a:ln w="9525">
              <a:solidFill>
                <a:schemeClr val="tx1"/>
              </a:solidFill>
              <a:round/>
              <a:headEnd/>
              <a:tailEnd type="triangle" w="med" len="med"/>
            </a:ln>
          </p:spPr>
          <p:txBody>
            <a:bodyPr wrap="none" anchor="ctr"/>
            <a:lstStyle/>
            <a:p>
              <a:endParaRPr lang="zh-TW" altLang="en-US">
                <a:latin typeface="Times New Roman" panose="02020603050405020304" pitchFamily="18" charset="0"/>
                <a:cs typeface="Times New Roman" panose="02020603050405020304" pitchFamily="18" charset="0"/>
              </a:endParaRPr>
            </a:p>
          </p:txBody>
        </p:sp>
        <p:graphicFrame>
          <p:nvGraphicFramePr>
            <p:cNvPr id="42" name="Object 40"/>
            <p:cNvGraphicFramePr>
              <a:graphicFrameLocks noChangeAspect="1"/>
            </p:cNvGraphicFramePr>
            <p:nvPr>
              <p:extLst>
                <p:ext uri="{D42A27DB-BD31-4B8C-83A1-F6EECF244321}">
                  <p14:modId xmlns:p14="http://schemas.microsoft.com/office/powerpoint/2010/main" val="156045175"/>
                </p:ext>
              </p:extLst>
            </p:nvPr>
          </p:nvGraphicFramePr>
          <p:xfrm>
            <a:off x="4322763" y="2171700"/>
            <a:ext cx="163512" cy="274638"/>
          </p:xfrm>
          <a:graphic>
            <a:graphicData uri="http://schemas.openxmlformats.org/presentationml/2006/ole">
              <mc:AlternateContent xmlns:mc="http://schemas.openxmlformats.org/markup-compatibility/2006">
                <mc:Choice xmlns:v="urn:schemas-microsoft-com:vml" Requires="v">
                  <p:oleObj spid="_x0000_s223158" name="Equation" r:id="rId19" imgW="152280" imgH="279360" progId="Equation.3">
                    <p:embed/>
                  </p:oleObj>
                </mc:Choice>
                <mc:Fallback>
                  <p:oleObj name="Equation" r:id="rId19" imgW="152280" imgH="279360" progId="Equation.3">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322763" y="2171700"/>
                          <a:ext cx="163512" cy="2746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3" name="Text Box 41"/>
            <p:cNvSpPr txBox="1">
              <a:spLocks noChangeArrowheads="1"/>
            </p:cNvSpPr>
            <p:nvPr/>
          </p:nvSpPr>
          <p:spPr bwMode="auto">
            <a:xfrm>
              <a:off x="4724400" y="2232025"/>
              <a:ext cx="269875" cy="274638"/>
            </a:xfrm>
            <a:prstGeom prst="rect">
              <a:avLst/>
            </a:prstGeom>
            <a:noFill/>
            <a:ln w="9525">
              <a:noFill/>
              <a:miter lim="800000"/>
              <a:headEnd/>
              <a:tailEnd/>
            </a:ln>
          </p:spPr>
          <p:txBody>
            <a:bodyPr wrap="none">
              <a:spAutoFit/>
            </a:bodyPr>
            <a:lstStyle/>
            <a:p>
              <a:r>
                <a:rPr lang="en-US" altLang="zh-TW" sz="1200">
                  <a:latin typeface="Times New Roman" panose="02020603050405020304" pitchFamily="18" charset="0"/>
                  <a:cs typeface="Times New Roman" panose="02020603050405020304" pitchFamily="18" charset="0"/>
                </a:rPr>
                <a:t>+</a:t>
              </a:r>
            </a:p>
          </p:txBody>
        </p:sp>
        <p:sp>
          <p:nvSpPr>
            <p:cNvPr id="44" name="Text Box 42"/>
            <p:cNvSpPr txBox="1">
              <a:spLocks noChangeArrowheads="1"/>
            </p:cNvSpPr>
            <p:nvPr/>
          </p:nvSpPr>
          <p:spPr bwMode="auto">
            <a:xfrm>
              <a:off x="4752975" y="2043113"/>
              <a:ext cx="234950" cy="274637"/>
            </a:xfrm>
            <a:prstGeom prst="rect">
              <a:avLst/>
            </a:prstGeom>
            <a:noFill/>
            <a:ln w="9525">
              <a:noFill/>
              <a:miter lim="800000"/>
              <a:headEnd/>
              <a:tailEnd/>
            </a:ln>
          </p:spPr>
          <p:txBody>
            <a:bodyPr wrap="none">
              <a:spAutoFit/>
            </a:bodyPr>
            <a:lstStyle/>
            <a:p>
              <a:r>
                <a:rPr lang="en-US" altLang="zh-TW" sz="1200">
                  <a:latin typeface="Times New Roman" panose="02020603050405020304" pitchFamily="18" charset="0"/>
                  <a:cs typeface="Times New Roman" panose="02020603050405020304" pitchFamily="18" charset="0"/>
                </a:rPr>
                <a:t>-</a:t>
              </a:r>
            </a:p>
          </p:txBody>
        </p:sp>
        <p:sp>
          <p:nvSpPr>
            <p:cNvPr id="45" name="Text Box 43"/>
            <p:cNvSpPr txBox="1">
              <a:spLocks noChangeArrowheads="1"/>
            </p:cNvSpPr>
            <p:nvPr/>
          </p:nvSpPr>
          <p:spPr bwMode="auto">
            <a:xfrm>
              <a:off x="5772150" y="2257425"/>
              <a:ext cx="269875" cy="274638"/>
            </a:xfrm>
            <a:prstGeom prst="rect">
              <a:avLst/>
            </a:prstGeom>
            <a:noFill/>
            <a:ln w="9525">
              <a:noFill/>
              <a:miter lim="800000"/>
              <a:headEnd/>
              <a:tailEnd/>
            </a:ln>
          </p:spPr>
          <p:txBody>
            <a:bodyPr wrap="none">
              <a:spAutoFit/>
            </a:bodyPr>
            <a:lstStyle/>
            <a:p>
              <a:r>
                <a:rPr lang="en-US" altLang="zh-TW" sz="1200">
                  <a:latin typeface="Times New Roman" panose="02020603050405020304" pitchFamily="18" charset="0"/>
                  <a:cs typeface="Times New Roman" panose="02020603050405020304" pitchFamily="18" charset="0"/>
                </a:rPr>
                <a:t>+</a:t>
              </a:r>
            </a:p>
          </p:txBody>
        </p:sp>
        <p:sp>
          <p:nvSpPr>
            <p:cNvPr id="46" name="Text Box 44"/>
            <p:cNvSpPr txBox="1">
              <a:spLocks noChangeArrowheads="1"/>
            </p:cNvSpPr>
            <p:nvPr/>
          </p:nvSpPr>
          <p:spPr bwMode="auto">
            <a:xfrm>
              <a:off x="5886450" y="2089150"/>
              <a:ext cx="269875" cy="274638"/>
            </a:xfrm>
            <a:prstGeom prst="rect">
              <a:avLst/>
            </a:prstGeom>
            <a:noFill/>
            <a:ln w="9525">
              <a:noFill/>
              <a:miter lim="800000"/>
              <a:headEnd/>
              <a:tailEnd/>
            </a:ln>
          </p:spPr>
          <p:txBody>
            <a:bodyPr wrap="none">
              <a:spAutoFit/>
            </a:bodyPr>
            <a:lstStyle/>
            <a:p>
              <a:r>
                <a:rPr lang="en-US" altLang="zh-TW" sz="1200">
                  <a:latin typeface="Times New Roman" panose="02020603050405020304" pitchFamily="18" charset="0"/>
                  <a:cs typeface="Times New Roman" panose="02020603050405020304" pitchFamily="18" charset="0"/>
                </a:rPr>
                <a:t>+</a:t>
              </a:r>
            </a:p>
          </p:txBody>
        </p:sp>
        <p:grpSp>
          <p:nvGrpSpPr>
            <p:cNvPr id="47" name="Group 45"/>
            <p:cNvGrpSpPr>
              <a:grpSpLocks/>
            </p:cNvGrpSpPr>
            <p:nvPr/>
          </p:nvGrpSpPr>
          <p:grpSpPr bwMode="auto">
            <a:xfrm>
              <a:off x="4805363" y="1595438"/>
              <a:ext cx="323850" cy="228600"/>
              <a:chOff x="2184" y="2136"/>
              <a:chExt cx="204" cy="144"/>
            </a:xfrm>
          </p:grpSpPr>
          <p:sp>
            <p:nvSpPr>
              <p:cNvPr id="80" name="Rectangle 46"/>
              <p:cNvSpPr>
                <a:spLocks noChangeArrowheads="1"/>
              </p:cNvSpPr>
              <p:nvPr/>
            </p:nvSpPr>
            <p:spPr bwMode="auto">
              <a:xfrm>
                <a:off x="2184" y="2136"/>
                <a:ext cx="204" cy="138"/>
              </a:xfrm>
              <a:prstGeom prst="rect">
                <a:avLst/>
              </a:prstGeom>
              <a:solidFill>
                <a:srgbClr val="FFFFFF"/>
              </a:solidFill>
              <a:ln w="9525">
                <a:solidFill>
                  <a:schemeClr val="tx1"/>
                </a:solidFill>
                <a:miter lim="800000"/>
                <a:headEnd/>
                <a:tailEnd/>
              </a:ln>
            </p:spPr>
            <p:txBody>
              <a:bodyPr wrap="none" anchor="ctr"/>
              <a:lstStyle/>
              <a:p>
                <a:endParaRPr lang="zh-TW" altLang="zh-TW" sz="1400">
                  <a:latin typeface="Times New Roman" panose="02020603050405020304" pitchFamily="18" charset="0"/>
                  <a:cs typeface="Times New Roman" panose="02020603050405020304" pitchFamily="18" charset="0"/>
                </a:endParaRPr>
              </a:p>
            </p:txBody>
          </p:sp>
          <p:graphicFrame>
            <p:nvGraphicFramePr>
              <p:cNvPr id="81" name="Object 47"/>
              <p:cNvGraphicFramePr>
                <a:graphicFrameLocks noChangeAspect="1"/>
              </p:cNvGraphicFramePr>
              <p:nvPr/>
            </p:nvGraphicFramePr>
            <p:xfrm>
              <a:off x="2240" y="2136"/>
              <a:ext cx="103" cy="144"/>
            </p:xfrm>
            <a:graphic>
              <a:graphicData uri="http://schemas.openxmlformats.org/presentationml/2006/ole">
                <mc:AlternateContent xmlns:mc="http://schemas.openxmlformats.org/markup-compatibility/2006">
                  <mc:Choice xmlns:v="urn:schemas-microsoft-com:vml" Requires="v">
                    <p:oleObj spid="_x0000_s223159" name="方程式" r:id="rId21" imgW="164880" imgH="228600" progId="Equation.3">
                      <p:embed/>
                    </p:oleObj>
                  </mc:Choice>
                  <mc:Fallback>
                    <p:oleObj name="方程式" r:id="rId21" imgW="164880" imgH="228600" progId="Equation.3">
                      <p:embed/>
                      <p:pic>
                        <p:nvPicPr>
                          <p:cNvPr id="0" name=""/>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240" y="2136"/>
                            <a:ext cx="103" cy="14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48" name="Line 48"/>
            <p:cNvSpPr>
              <a:spLocks noChangeShapeType="1"/>
            </p:cNvSpPr>
            <p:nvPr/>
          </p:nvSpPr>
          <p:spPr bwMode="auto">
            <a:xfrm>
              <a:off x="4976813" y="1833563"/>
              <a:ext cx="0" cy="609600"/>
            </a:xfrm>
            <a:prstGeom prst="line">
              <a:avLst/>
            </a:prstGeom>
            <a:noFill/>
            <a:ln w="9525">
              <a:solidFill>
                <a:schemeClr val="tx1"/>
              </a:solidFill>
              <a:round/>
              <a:headEnd/>
              <a:tailEnd type="triangle" w="med" len="med"/>
            </a:ln>
          </p:spPr>
          <p:txBody>
            <a:bodyPr wrap="none" anchor="ctr"/>
            <a:lstStyle/>
            <a:p>
              <a:endParaRPr lang="zh-TW" altLang="en-US">
                <a:latin typeface="Times New Roman" panose="02020603050405020304" pitchFamily="18" charset="0"/>
                <a:cs typeface="Times New Roman" panose="02020603050405020304" pitchFamily="18" charset="0"/>
              </a:endParaRPr>
            </a:p>
          </p:txBody>
        </p:sp>
        <p:sp>
          <p:nvSpPr>
            <p:cNvPr id="49" name="Text Box 49"/>
            <p:cNvSpPr txBox="1">
              <a:spLocks noChangeArrowheads="1"/>
            </p:cNvSpPr>
            <p:nvPr/>
          </p:nvSpPr>
          <p:spPr bwMode="auto">
            <a:xfrm>
              <a:off x="4684713" y="1825625"/>
              <a:ext cx="293670" cy="307777"/>
            </a:xfrm>
            <a:prstGeom prst="rect">
              <a:avLst/>
            </a:prstGeom>
            <a:noFill/>
            <a:ln w="9525">
              <a:noFill/>
              <a:miter lim="800000"/>
              <a:headEnd/>
              <a:tailEnd/>
            </a:ln>
          </p:spPr>
          <p:txBody>
            <a:bodyPr wrap="none">
              <a:spAutoFit/>
            </a:bodyPr>
            <a:lstStyle/>
            <a:p>
              <a:r>
                <a:rPr lang="en-US" altLang="zh-TW" sz="1400" i="1">
                  <a:latin typeface="Times New Roman" panose="02020603050405020304" pitchFamily="18" charset="0"/>
                  <a:cs typeface="Times New Roman" panose="02020603050405020304" pitchFamily="18" charset="0"/>
                </a:rPr>
                <a:t>i</a:t>
              </a:r>
              <a:r>
                <a:rPr lang="en-US" altLang="zh-TW" sz="1400" i="1" baseline="-25000">
                  <a:latin typeface="Times New Roman" panose="02020603050405020304" pitchFamily="18" charset="0"/>
                  <a:cs typeface="Times New Roman" panose="02020603050405020304" pitchFamily="18" charset="0"/>
                </a:rPr>
                <a:t>o</a:t>
              </a:r>
            </a:p>
          </p:txBody>
        </p:sp>
        <p:sp>
          <p:nvSpPr>
            <p:cNvPr id="50" name="Text Box 50"/>
            <p:cNvSpPr txBox="1">
              <a:spLocks noChangeArrowheads="1"/>
            </p:cNvSpPr>
            <p:nvPr/>
          </p:nvSpPr>
          <p:spPr bwMode="auto">
            <a:xfrm>
              <a:off x="6161088" y="2212975"/>
              <a:ext cx="398462" cy="274638"/>
            </a:xfrm>
            <a:prstGeom prst="rect">
              <a:avLst/>
            </a:prstGeom>
            <a:noFill/>
            <a:ln w="9525">
              <a:noFill/>
              <a:miter lim="800000"/>
              <a:headEnd/>
              <a:tailEnd/>
            </a:ln>
          </p:spPr>
          <p:txBody>
            <a:bodyPr wrap="none">
              <a:spAutoFit/>
            </a:bodyPr>
            <a:lstStyle/>
            <a:p>
              <a:r>
                <a:rPr lang="en-US" altLang="zh-TW" sz="1200" i="1">
                  <a:latin typeface="Times New Roman" panose="02020603050405020304" pitchFamily="18" charset="0"/>
                  <a:cs typeface="Times New Roman" panose="02020603050405020304" pitchFamily="18" charset="0"/>
                </a:rPr>
                <a:t>v</a:t>
              </a:r>
              <a:r>
                <a:rPr lang="en-US" altLang="zh-TW" sz="1200" i="1" baseline="-25000">
                  <a:latin typeface="Times New Roman" panose="02020603050405020304" pitchFamily="18" charset="0"/>
                  <a:cs typeface="Times New Roman" panose="02020603050405020304" pitchFamily="18" charset="0"/>
                </a:rPr>
                <a:t>con</a:t>
              </a:r>
            </a:p>
          </p:txBody>
        </p:sp>
        <p:sp>
          <p:nvSpPr>
            <p:cNvPr id="51" name="Text Box 51"/>
            <p:cNvSpPr txBox="1">
              <a:spLocks noChangeArrowheads="1"/>
            </p:cNvSpPr>
            <p:nvPr/>
          </p:nvSpPr>
          <p:spPr bwMode="auto">
            <a:xfrm>
              <a:off x="5884863" y="993775"/>
              <a:ext cx="317500" cy="274638"/>
            </a:xfrm>
            <a:prstGeom prst="rect">
              <a:avLst/>
            </a:prstGeom>
            <a:noFill/>
            <a:ln w="9525">
              <a:noFill/>
              <a:miter lim="800000"/>
              <a:headEnd/>
              <a:tailEnd/>
            </a:ln>
          </p:spPr>
          <p:txBody>
            <a:bodyPr wrap="none">
              <a:spAutoFit/>
            </a:bodyPr>
            <a:lstStyle/>
            <a:p>
              <a:r>
                <a:rPr lang="en-US" altLang="zh-TW" sz="1200" i="1">
                  <a:latin typeface="Times New Roman" panose="02020603050405020304" pitchFamily="18" charset="0"/>
                  <a:cs typeface="Times New Roman" panose="02020603050405020304" pitchFamily="18" charset="0"/>
                </a:rPr>
                <a:t>V</a:t>
              </a:r>
              <a:r>
                <a:rPr lang="en-US" altLang="zh-TW" sz="1200" i="1" baseline="-25000">
                  <a:latin typeface="Times New Roman" panose="02020603050405020304" pitchFamily="18" charset="0"/>
                  <a:cs typeface="Times New Roman" panose="02020603050405020304" pitchFamily="18" charset="0"/>
                </a:rPr>
                <a:t>s</a:t>
              </a:r>
            </a:p>
          </p:txBody>
        </p:sp>
        <p:sp>
          <p:nvSpPr>
            <p:cNvPr id="52" name="Text Box 52"/>
            <p:cNvSpPr txBox="1">
              <a:spLocks noChangeArrowheads="1"/>
            </p:cNvSpPr>
            <p:nvPr/>
          </p:nvSpPr>
          <p:spPr bwMode="auto">
            <a:xfrm>
              <a:off x="5684838" y="2060575"/>
              <a:ext cx="309562" cy="274638"/>
            </a:xfrm>
            <a:prstGeom prst="rect">
              <a:avLst/>
            </a:prstGeom>
            <a:noFill/>
            <a:ln w="9525">
              <a:noFill/>
              <a:miter lim="800000"/>
              <a:headEnd/>
              <a:tailEnd/>
            </a:ln>
          </p:spPr>
          <p:txBody>
            <a:bodyPr wrap="none">
              <a:spAutoFit/>
            </a:bodyPr>
            <a:lstStyle/>
            <a:p>
              <a:r>
                <a:rPr lang="en-US" altLang="zh-TW" sz="1200" i="1">
                  <a:latin typeface="Times New Roman" panose="02020603050405020304" pitchFamily="18" charset="0"/>
                  <a:cs typeface="Times New Roman" panose="02020603050405020304" pitchFamily="18" charset="0"/>
                </a:rPr>
                <a:t>v</a:t>
              </a:r>
              <a:r>
                <a:rPr lang="en-US" altLang="zh-TW" sz="1200" i="1" baseline="-25000">
                  <a:latin typeface="Times New Roman" panose="02020603050405020304" pitchFamily="18" charset="0"/>
                  <a:cs typeface="Times New Roman" panose="02020603050405020304" pitchFamily="18" charset="0"/>
                </a:rPr>
                <a:t>ff</a:t>
              </a:r>
            </a:p>
          </p:txBody>
        </p:sp>
        <p:sp>
          <p:nvSpPr>
            <p:cNvPr id="53" name="Text Box 53"/>
            <p:cNvSpPr txBox="1">
              <a:spLocks noChangeArrowheads="1"/>
            </p:cNvSpPr>
            <p:nvPr/>
          </p:nvSpPr>
          <p:spPr bwMode="auto">
            <a:xfrm>
              <a:off x="5503863" y="2232025"/>
              <a:ext cx="331787" cy="274638"/>
            </a:xfrm>
            <a:prstGeom prst="rect">
              <a:avLst/>
            </a:prstGeom>
            <a:noFill/>
            <a:ln w="9525">
              <a:noFill/>
              <a:miter lim="800000"/>
              <a:headEnd/>
              <a:tailEnd/>
            </a:ln>
          </p:spPr>
          <p:txBody>
            <a:bodyPr wrap="none">
              <a:spAutoFit/>
            </a:bodyPr>
            <a:lstStyle/>
            <a:p>
              <a:r>
                <a:rPr lang="en-US" altLang="zh-TW" sz="1200" i="1">
                  <a:latin typeface="Times New Roman" panose="02020603050405020304" pitchFamily="18" charset="0"/>
                  <a:cs typeface="Times New Roman" panose="02020603050405020304" pitchFamily="18" charset="0"/>
                </a:rPr>
                <a:t>v</a:t>
              </a:r>
              <a:r>
                <a:rPr lang="en-US" altLang="zh-TW" sz="1200" i="1" baseline="-25000">
                  <a:latin typeface="Times New Roman" panose="02020603050405020304" pitchFamily="18" charset="0"/>
                  <a:cs typeface="Times New Roman" panose="02020603050405020304" pitchFamily="18" charset="0"/>
                </a:rPr>
                <a:t>fb</a:t>
              </a:r>
            </a:p>
          </p:txBody>
        </p:sp>
        <p:grpSp>
          <p:nvGrpSpPr>
            <p:cNvPr id="54" name="Group 54"/>
            <p:cNvGrpSpPr>
              <a:grpSpLocks/>
            </p:cNvGrpSpPr>
            <p:nvPr/>
          </p:nvGrpSpPr>
          <p:grpSpPr bwMode="auto">
            <a:xfrm>
              <a:off x="3743325" y="2251075"/>
              <a:ext cx="495300" cy="400050"/>
              <a:chOff x="2034" y="2580"/>
              <a:chExt cx="312" cy="252"/>
            </a:xfrm>
          </p:grpSpPr>
          <p:sp>
            <p:nvSpPr>
              <p:cNvPr id="73" name="Rectangle 55"/>
              <p:cNvSpPr>
                <a:spLocks noChangeArrowheads="1"/>
              </p:cNvSpPr>
              <p:nvPr/>
            </p:nvSpPr>
            <p:spPr bwMode="auto">
              <a:xfrm>
                <a:off x="2034" y="2580"/>
                <a:ext cx="312" cy="252"/>
              </a:xfrm>
              <a:prstGeom prst="rect">
                <a:avLst/>
              </a:prstGeom>
              <a:noFill/>
              <a:ln w="9525">
                <a:solidFill>
                  <a:schemeClr val="tx1"/>
                </a:solidFill>
                <a:miter lim="800000"/>
                <a:headEnd/>
                <a:tailEnd/>
              </a:ln>
            </p:spPr>
            <p:txBody>
              <a:bodyPr wrap="none" anchor="ctr"/>
              <a:lstStyle/>
              <a:p>
                <a:endParaRPr lang="zh-TW" altLang="zh-TW" sz="1400">
                  <a:latin typeface="Times New Roman" panose="02020603050405020304" pitchFamily="18" charset="0"/>
                  <a:cs typeface="Times New Roman" panose="02020603050405020304" pitchFamily="18" charset="0"/>
                </a:endParaRPr>
              </a:p>
            </p:txBody>
          </p:sp>
          <p:grpSp>
            <p:nvGrpSpPr>
              <p:cNvPr id="74" name="Group 56"/>
              <p:cNvGrpSpPr>
                <a:grpSpLocks/>
              </p:cNvGrpSpPr>
              <p:nvPr/>
            </p:nvGrpSpPr>
            <p:grpSpPr bwMode="auto">
              <a:xfrm>
                <a:off x="2052" y="2616"/>
                <a:ext cx="252" cy="192"/>
                <a:chOff x="1716" y="3198"/>
                <a:chExt cx="408" cy="240"/>
              </a:xfrm>
            </p:grpSpPr>
            <p:sp>
              <p:nvSpPr>
                <p:cNvPr id="75" name="Line 57"/>
                <p:cNvSpPr>
                  <a:spLocks noChangeShapeType="1"/>
                </p:cNvSpPr>
                <p:nvPr/>
              </p:nvSpPr>
              <p:spPr bwMode="auto">
                <a:xfrm>
                  <a:off x="1734" y="3324"/>
                  <a:ext cx="372" cy="0"/>
                </a:xfrm>
                <a:prstGeom prst="line">
                  <a:avLst/>
                </a:prstGeom>
                <a:noFill/>
                <a:ln w="9525">
                  <a:solidFill>
                    <a:schemeClr val="tx1"/>
                  </a:solidFill>
                  <a:round/>
                  <a:headEnd/>
                  <a:tailEnd/>
                </a:ln>
              </p:spPr>
              <p:txBody>
                <a:bodyPr/>
                <a:lstStyle/>
                <a:p>
                  <a:endParaRPr lang="zh-TW" altLang="en-US">
                    <a:latin typeface="Times New Roman" panose="02020603050405020304" pitchFamily="18" charset="0"/>
                    <a:cs typeface="Times New Roman" panose="02020603050405020304" pitchFamily="18" charset="0"/>
                  </a:endParaRPr>
                </a:p>
              </p:txBody>
            </p:sp>
            <p:sp>
              <p:nvSpPr>
                <p:cNvPr id="76" name="Line 58"/>
                <p:cNvSpPr>
                  <a:spLocks noChangeShapeType="1"/>
                </p:cNvSpPr>
                <p:nvPr/>
              </p:nvSpPr>
              <p:spPr bwMode="auto">
                <a:xfrm>
                  <a:off x="1920" y="3198"/>
                  <a:ext cx="0" cy="240"/>
                </a:xfrm>
                <a:prstGeom prst="line">
                  <a:avLst/>
                </a:prstGeom>
                <a:noFill/>
                <a:ln w="9525">
                  <a:solidFill>
                    <a:schemeClr val="tx1"/>
                  </a:solidFill>
                  <a:round/>
                  <a:headEnd/>
                  <a:tailEnd/>
                </a:ln>
              </p:spPr>
              <p:txBody>
                <a:bodyPr/>
                <a:lstStyle/>
                <a:p>
                  <a:endParaRPr lang="zh-TW" altLang="en-US">
                    <a:latin typeface="Times New Roman" panose="02020603050405020304" pitchFamily="18" charset="0"/>
                    <a:cs typeface="Times New Roman" panose="02020603050405020304" pitchFamily="18" charset="0"/>
                  </a:endParaRPr>
                </a:p>
              </p:txBody>
            </p:sp>
            <p:sp>
              <p:nvSpPr>
                <p:cNvPr id="77" name="Line 59"/>
                <p:cNvSpPr>
                  <a:spLocks noChangeShapeType="1"/>
                </p:cNvSpPr>
                <p:nvPr/>
              </p:nvSpPr>
              <p:spPr bwMode="auto">
                <a:xfrm flipV="1">
                  <a:off x="1788" y="3240"/>
                  <a:ext cx="252" cy="168"/>
                </a:xfrm>
                <a:prstGeom prst="line">
                  <a:avLst/>
                </a:prstGeom>
                <a:noFill/>
                <a:ln w="9525">
                  <a:solidFill>
                    <a:schemeClr val="tx1"/>
                  </a:solidFill>
                  <a:round/>
                  <a:headEnd/>
                  <a:tailEnd/>
                </a:ln>
              </p:spPr>
              <p:txBody>
                <a:bodyPr/>
                <a:lstStyle/>
                <a:p>
                  <a:endParaRPr lang="zh-TW" altLang="en-US">
                    <a:latin typeface="Times New Roman" panose="02020603050405020304" pitchFamily="18" charset="0"/>
                    <a:cs typeface="Times New Roman" panose="02020603050405020304" pitchFamily="18" charset="0"/>
                  </a:endParaRPr>
                </a:p>
              </p:txBody>
            </p:sp>
            <p:sp>
              <p:nvSpPr>
                <p:cNvPr id="78" name="Line 60"/>
                <p:cNvSpPr>
                  <a:spLocks noChangeShapeType="1"/>
                </p:cNvSpPr>
                <p:nvPr/>
              </p:nvSpPr>
              <p:spPr bwMode="auto">
                <a:xfrm>
                  <a:off x="2040" y="3240"/>
                  <a:ext cx="84" cy="0"/>
                </a:xfrm>
                <a:prstGeom prst="line">
                  <a:avLst/>
                </a:prstGeom>
                <a:noFill/>
                <a:ln w="9525">
                  <a:solidFill>
                    <a:schemeClr val="tx1"/>
                  </a:solidFill>
                  <a:round/>
                  <a:headEnd/>
                  <a:tailEnd/>
                </a:ln>
              </p:spPr>
              <p:txBody>
                <a:bodyPr/>
                <a:lstStyle/>
                <a:p>
                  <a:endParaRPr lang="zh-TW" altLang="en-US">
                    <a:latin typeface="Times New Roman" panose="02020603050405020304" pitchFamily="18" charset="0"/>
                    <a:cs typeface="Times New Roman" panose="02020603050405020304" pitchFamily="18" charset="0"/>
                  </a:endParaRPr>
                </a:p>
              </p:txBody>
            </p:sp>
            <p:sp>
              <p:nvSpPr>
                <p:cNvPr id="79" name="Line 61"/>
                <p:cNvSpPr>
                  <a:spLocks noChangeShapeType="1"/>
                </p:cNvSpPr>
                <p:nvPr/>
              </p:nvSpPr>
              <p:spPr bwMode="auto">
                <a:xfrm flipH="1">
                  <a:off x="1716" y="3408"/>
                  <a:ext cx="72" cy="0"/>
                </a:xfrm>
                <a:prstGeom prst="line">
                  <a:avLst/>
                </a:prstGeom>
                <a:noFill/>
                <a:ln w="9525">
                  <a:solidFill>
                    <a:schemeClr val="tx1"/>
                  </a:solidFill>
                  <a:round/>
                  <a:headEnd/>
                  <a:tailEnd/>
                </a:ln>
              </p:spPr>
              <p:txBody>
                <a:bodyPr/>
                <a:lstStyle/>
                <a:p>
                  <a:endParaRPr lang="zh-TW" altLang="en-US">
                    <a:latin typeface="Times New Roman" panose="02020603050405020304" pitchFamily="18" charset="0"/>
                    <a:cs typeface="Times New Roman" panose="02020603050405020304" pitchFamily="18" charset="0"/>
                  </a:endParaRPr>
                </a:p>
              </p:txBody>
            </p:sp>
          </p:grpSp>
        </p:grpSp>
        <p:sp>
          <p:nvSpPr>
            <p:cNvPr id="55" name="Text Box 62"/>
            <p:cNvSpPr txBox="1">
              <a:spLocks noChangeArrowheads="1"/>
            </p:cNvSpPr>
            <p:nvPr/>
          </p:nvSpPr>
          <p:spPr bwMode="auto">
            <a:xfrm>
              <a:off x="3670300" y="2706688"/>
              <a:ext cx="650875" cy="457200"/>
            </a:xfrm>
            <a:prstGeom prst="rect">
              <a:avLst/>
            </a:prstGeom>
            <a:noFill/>
            <a:ln w="9525">
              <a:noFill/>
              <a:miter lim="800000"/>
              <a:headEnd/>
              <a:tailEnd/>
            </a:ln>
          </p:spPr>
          <p:txBody>
            <a:bodyPr wrap="none">
              <a:spAutoFit/>
            </a:bodyPr>
            <a:lstStyle/>
            <a:p>
              <a:pPr algn="ctr"/>
              <a:r>
                <a:rPr lang="en-US" altLang="zh-TW" sz="1200">
                  <a:latin typeface="Times New Roman" panose="02020603050405020304" pitchFamily="18" charset="0"/>
                  <a:cs typeface="Times New Roman" panose="02020603050405020304" pitchFamily="18" charset="0"/>
                </a:rPr>
                <a:t>Current</a:t>
              </a:r>
            </a:p>
            <a:p>
              <a:pPr algn="ctr"/>
              <a:r>
                <a:rPr lang="en-US" altLang="zh-TW" sz="1200">
                  <a:latin typeface="Times New Roman" panose="02020603050405020304" pitchFamily="18" charset="0"/>
                  <a:cs typeface="Times New Roman" panose="02020603050405020304" pitchFamily="18" charset="0"/>
                </a:rPr>
                <a:t>Limiter</a:t>
              </a:r>
            </a:p>
          </p:txBody>
        </p:sp>
        <p:sp>
          <p:nvSpPr>
            <p:cNvPr id="56" name="Line 63"/>
            <p:cNvSpPr>
              <a:spLocks noChangeShapeType="1"/>
            </p:cNvSpPr>
            <p:nvPr/>
          </p:nvSpPr>
          <p:spPr bwMode="auto">
            <a:xfrm>
              <a:off x="4972050" y="1231900"/>
              <a:ext cx="0" cy="361950"/>
            </a:xfrm>
            <a:prstGeom prst="line">
              <a:avLst/>
            </a:prstGeom>
            <a:noFill/>
            <a:ln w="9525">
              <a:solidFill>
                <a:schemeClr val="tx1"/>
              </a:solidFill>
              <a:round/>
              <a:headEnd/>
              <a:tailEnd type="triangle" w="med" len="med"/>
            </a:ln>
          </p:spPr>
          <p:txBody>
            <a:bodyPr/>
            <a:lstStyle/>
            <a:p>
              <a:endParaRPr lang="zh-TW" altLang="en-US">
                <a:latin typeface="Times New Roman" panose="02020603050405020304" pitchFamily="18" charset="0"/>
                <a:cs typeface="Times New Roman" panose="02020603050405020304" pitchFamily="18" charset="0"/>
              </a:endParaRPr>
            </a:p>
          </p:txBody>
        </p:sp>
        <p:sp>
          <p:nvSpPr>
            <p:cNvPr id="57" name="Line 64"/>
            <p:cNvSpPr>
              <a:spLocks noChangeShapeType="1"/>
            </p:cNvSpPr>
            <p:nvPr/>
          </p:nvSpPr>
          <p:spPr bwMode="auto">
            <a:xfrm>
              <a:off x="6096000" y="1308100"/>
              <a:ext cx="0" cy="371475"/>
            </a:xfrm>
            <a:prstGeom prst="line">
              <a:avLst/>
            </a:prstGeom>
            <a:noFill/>
            <a:ln w="9525">
              <a:solidFill>
                <a:schemeClr val="tx1"/>
              </a:solidFill>
              <a:round/>
              <a:headEnd/>
              <a:tailEnd type="triangle" w="med" len="med"/>
            </a:ln>
          </p:spPr>
          <p:txBody>
            <a:bodyPr/>
            <a:lstStyle/>
            <a:p>
              <a:endParaRPr lang="zh-TW" altLang="en-US">
                <a:latin typeface="Times New Roman" panose="02020603050405020304" pitchFamily="18" charset="0"/>
                <a:cs typeface="Times New Roman" panose="02020603050405020304" pitchFamily="18" charset="0"/>
              </a:endParaRPr>
            </a:p>
          </p:txBody>
        </p:sp>
        <p:grpSp>
          <p:nvGrpSpPr>
            <p:cNvPr id="58" name="Group 65"/>
            <p:cNvGrpSpPr>
              <a:grpSpLocks/>
            </p:cNvGrpSpPr>
            <p:nvPr/>
          </p:nvGrpSpPr>
          <p:grpSpPr bwMode="auto">
            <a:xfrm>
              <a:off x="6629400" y="2203450"/>
              <a:ext cx="846138" cy="581025"/>
              <a:chOff x="3852" y="1794"/>
              <a:chExt cx="533" cy="366"/>
            </a:xfrm>
          </p:grpSpPr>
          <p:sp>
            <p:nvSpPr>
              <p:cNvPr id="71" name="Rectangle 66"/>
              <p:cNvSpPr>
                <a:spLocks noChangeArrowheads="1"/>
              </p:cNvSpPr>
              <p:nvPr/>
            </p:nvSpPr>
            <p:spPr bwMode="auto">
              <a:xfrm>
                <a:off x="3852" y="1794"/>
                <a:ext cx="528" cy="366"/>
              </a:xfrm>
              <a:prstGeom prst="rect">
                <a:avLst/>
              </a:prstGeom>
              <a:noFill/>
              <a:ln w="9525">
                <a:solidFill>
                  <a:schemeClr val="tx1"/>
                </a:solidFill>
                <a:miter lim="800000"/>
                <a:headEnd/>
                <a:tailEnd/>
              </a:ln>
            </p:spPr>
            <p:txBody>
              <a:bodyPr wrap="none" anchor="ctr"/>
              <a:lstStyle/>
              <a:p>
                <a:endParaRPr lang="zh-TW" altLang="zh-TW" sz="1400">
                  <a:latin typeface="Times New Roman" panose="02020603050405020304" pitchFamily="18" charset="0"/>
                  <a:cs typeface="Times New Roman" panose="02020603050405020304" pitchFamily="18" charset="0"/>
                </a:endParaRPr>
              </a:p>
            </p:txBody>
          </p:sp>
          <p:sp>
            <p:nvSpPr>
              <p:cNvPr id="72" name="Text Box 67"/>
              <p:cNvSpPr txBox="1">
                <a:spLocks noChangeArrowheads="1"/>
              </p:cNvSpPr>
              <p:nvPr/>
            </p:nvSpPr>
            <p:spPr bwMode="auto">
              <a:xfrm>
                <a:off x="3890" y="1841"/>
                <a:ext cx="495" cy="288"/>
              </a:xfrm>
              <a:prstGeom prst="rect">
                <a:avLst/>
              </a:prstGeom>
              <a:noFill/>
              <a:ln w="9525">
                <a:noFill/>
                <a:miter lim="800000"/>
                <a:headEnd/>
                <a:tailEnd/>
              </a:ln>
            </p:spPr>
            <p:txBody>
              <a:bodyPr wrap="none">
                <a:spAutoFit/>
              </a:bodyPr>
              <a:lstStyle/>
              <a:p>
                <a:pPr algn="ctr"/>
                <a:r>
                  <a:rPr lang="en-US" altLang="zh-TW" sz="1200">
                    <a:latin typeface="Times New Roman" panose="02020603050405020304" pitchFamily="18" charset="0"/>
                    <a:cs typeface="Times New Roman" panose="02020603050405020304" pitchFamily="18" charset="0"/>
                  </a:rPr>
                  <a:t>Uni-Polar</a:t>
                </a:r>
              </a:p>
              <a:p>
                <a:pPr algn="ctr"/>
                <a:r>
                  <a:rPr lang="en-US" altLang="zh-TW" sz="1200">
                    <a:latin typeface="Times New Roman" panose="02020603050405020304" pitchFamily="18" charset="0"/>
                    <a:cs typeface="Times New Roman" panose="02020603050405020304" pitchFamily="18" charset="0"/>
                  </a:rPr>
                  <a:t>PWM</a:t>
                </a:r>
              </a:p>
            </p:txBody>
          </p:sp>
        </p:grpSp>
        <p:sp>
          <p:nvSpPr>
            <p:cNvPr id="59" name="Line 68"/>
            <p:cNvSpPr>
              <a:spLocks noChangeShapeType="1"/>
            </p:cNvSpPr>
            <p:nvPr/>
          </p:nvSpPr>
          <p:spPr bwMode="auto">
            <a:xfrm>
              <a:off x="7467600" y="2479675"/>
              <a:ext cx="333375" cy="0"/>
            </a:xfrm>
            <a:prstGeom prst="line">
              <a:avLst/>
            </a:prstGeom>
            <a:noFill/>
            <a:ln w="9525">
              <a:solidFill>
                <a:schemeClr val="tx1"/>
              </a:solidFill>
              <a:round/>
              <a:headEnd/>
              <a:tailEnd type="triangle" w="med" len="med"/>
            </a:ln>
          </p:spPr>
          <p:txBody>
            <a:bodyPr/>
            <a:lstStyle/>
            <a:p>
              <a:endParaRPr lang="zh-TW" altLang="en-US">
                <a:latin typeface="Times New Roman" panose="02020603050405020304" pitchFamily="18" charset="0"/>
                <a:cs typeface="Times New Roman" panose="02020603050405020304" pitchFamily="18" charset="0"/>
              </a:endParaRPr>
            </a:p>
          </p:txBody>
        </p:sp>
        <p:sp>
          <p:nvSpPr>
            <p:cNvPr id="60" name="Text Box 69"/>
            <p:cNvSpPr txBox="1">
              <a:spLocks noChangeArrowheads="1"/>
            </p:cNvSpPr>
            <p:nvPr/>
          </p:nvSpPr>
          <p:spPr bwMode="auto">
            <a:xfrm>
              <a:off x="7785100" y="2259013"/>
              <a:ext cx="642938" cy="457200"/>
            </a:xfrm>
            <a:prstGeom prst="rect">
              <a:avLst/>
            </a:prstGeom>
            <a:noFill/>
            <a:ln w="9525">
              <a:noFill/>
              <a:miter lim="800000"/>
              <a:headEnd/>
              <a:tailEnd/>
            </a:ln>
          </p:spPr>
          <p:txBody>
            <a:bodyPr wrap="none">
              <a:spAutoFit/>
            </a:bodyPr>
            <a:lstStyle/>
            <a:p>
              <a:pPr algn="ctr"/>
              <a:r>
                <a:rPr lang="en-US" altLang="zh-TW" sz="1200">
                  <a:latin typeface="Times New Roman" panose="02020603050405020304" pitchFamily="18" charset="0"/>
                  <a:cs typeface="Times New Roman" panose="02020603050405020304" pitchFamily="18" charset="0"/>
                </a:rPr>
                <a:t>Trigger</a:t>
              </a:r>
            </a:p>
            <a:p>
              <a:pPr algn="ctr"/>
              <a:r>
                <a:rPr lang="en-US" altLang="zh-TW" sz="1200">
                  <a:latin typeface="Times New Roman" panose="02020603050405020304" pitchFamily="18" charset="0"/>
                  <a:cs typeface="Times New Roman" panose="02020603050405020304" pitchFamily="18" charset="0"/>
                </a:rPr>
                <a:t>Signals</a:t>
              </a:r>
            </a:p>
          </p:txBody>
        </p:sp>
        <p:sp>
          <p:nvSpPr>
            <p:cNvPr id="61" name="Text Box 70"/>
            <p:cNvSpPr txBox="1">
              <a:spLocks noChangeArrowheads="1"/>
            </p:cNvSpPr>
            <p:nvPr/>
          </p:nvSpPr>
          <p:spPr bwMode="auto">
            <a:xfrm>
              <a:off x="4822825" y="954088"/>
              <a:ext cx="285750" cy="274637"/>
            </a:xfrm>
            <a:prstGeom prst="rect">
              <a:avLst/>
            </a:prstGeom>
            <a:noFill/>
            <a:ln w="9525">
              <a:noFill/>
              <a:miter lim="800000"/>
              <a:headEnd/>
              <a:tailEnd/>
            </a:ln>
          </p:spPr>
          <p:txBody>
            <a:bodyPr wrap="none">
              <a:spAutoFit/>
            </a:bodyPr>
            <a:lstStyle/>
            <a:p>
              <a:r>
                <a:rPr lang="en-US" altLang="zh-TW" sz="1200" i="1">
                  <a:latin typeface="Times New Roman" panose="02020603050405020304" pitchFamily="18" charset="0"/>
                  <a:cs typeface="Times New Roman" panose="02020603050405020304" pitchFamily="18" charset="0"/>
                </a:rPr>
                <a:t>I</a:t>
              </a:r>
              <a:r>
                <a:rPr lang="en-US" altLang="zh-TW" sz="1200" i="1" baseline="-25000">
                  <a:latin typeface="Times New Roman" panose="02020603050405020304" pitchFamily="18" charset="0"/>
                  <a:cs typeface="Times New Roman" panose="02020603050405020304" pitchFamily="18" charset="0"/>
                </a:rPr>
                <a:t>o</a:t>
              </a:r>
            </a:p>
          </p:txBody>
        </p:sp>
        <p:sp>
          <p:nvSpPr>
            <p:cNvPr id="62" name="Rectangle 71"/>
            <p:cNvSpPr>
              <a:spLocks noChangeArrowheads="1"/>
            </p:cNvSpPr>
            <p:nvPr/>
          </p:nvSpPr>
          <p:spPr bwMode="auto">
            <a:xfrm>
              <a:off x="914400" y="1708150"/>
              <a:ext cx="3638550" cy="1743075"/>
            </a:xfrm>
            <a:prstGeom prst="rect">
              <a:avLst/>
            </a:prstGeom>
            <a:noFill/>
            <a:ln w="28575">
              <a:solidFill>
                <a:srgbClr val="00B050"/>
              </a:solidFill>
              <a:miter lim="800000"/>
              <a:headEnd/>
              <a:tailEnd/>
            </a:ln>
          </p:spPr>
          <p:txBody>
            <a:bodyPr wrap="none" anchor="ctr"/>
            <a:lstStyle/>
            <a:p>
              <a:endParaRPr lang="zh-TW" altLang="zh-TW" sz="1400">
                <a:latin typeface="Times New Roman" panose="02020603050405020304" pitchFamily="18" charset="0"/>
                <a:cs typeface="Times New Roman" panose="02020603050405020304" pitchFamily="18" charset="0"/>
              </a:endParaRPr>
            </a:p>
          </p:txBody>
        </p:sp>
        <p:sp>
          <p:nvSpPr>
            <p:cNvPr id="63" name="Rectangle 72"/>
            <p:cNvSpPr>
              <a:spLocks noChangeArrowheads="1"/>
            </p:cNvSpPr>
            <p:nvPr/>
          </p:nvSpPr>
          <p:spPr bwMode="auto">
            <a:xfrm>
              <a:off x="4619625" y="1365250"/>
              <a:ext cx="1914525" cy="1695450"/>
            </a:xfrm>
            <a:prstGeom prst="rect">
              <a:avLst/>
            </a:prstGeom>
            <a:noFill/>
            <a:ln w="38100">
              <a:solidFill>
                <a:srgbClr val="FF3300"/>
              </a:solidFill>
              <a:miter lim="800000"/>
              <a:headEnd/>
              <a:tailEnd/>
            </a:ln>
          </p:spPr>
          <p:txBody>
            <a:bodyPr wrap="none" anchor="ctr"/>
            <a:lstStyle/>
            <a:p>
              <a:endParaRPr lang="zh-TW" altLang="zh-TW" sz="1400">
                <a:latin typeface="Times New Roman" panose="02020603050405020304" pitchFamily="18" charset="0"/>
                <a:cs typeface="Times New Roman" panose="02020603050405020304" pitchFamily="18" charset="0"/>
              </a:endParaRPr>
            </a:p>
          </p:txBody>
        </p:sp>
        <p:grpSp>
          <p:nvGrpSpPr>
            <p:cNvPr id="64" name="Group 73"/>
            <p:cNvGrpSpPr>
              <a:grpSpLocks/>
            </p:cNvGrpSpPr>
            <p:nvPr/>
          </p:nvGrpSpPr>
          <p:grpSpPr bwMode="auto">
            <a:xfrm>
              <a:off x="1481138" y="1881188"/>
              <a:ext cx="323850" cy="228600"/>
              <a:chOff x="1599" y="3253"/>
              <a:chExt cx="204" cy="144"/>
            </a:xfrm>
          </p:grpSpPr>
          <p:sp>
            <p:nvSpPr>
              <p:cNvPr id="69" name="Rectangle 74"/>
              <p:cNvSpPr>
                <a:spLocks noChangeArrowheads="1"/>
              </p:cNvSpPr>
              <p:nvPr/>
            </p:nvSpPr>
            <p:spPr bwMode="auto">
              <a:xfrm>
                <a:off x="1599" y="3253"/>
                <a:ext cx="204" cy="138"/>
              </a:xfrm>
              <a:prstGeom prst="rect">
                <a:avLst/>
              </a:prstGeom>
              <a:solidFill>
                <a:srgbClr val="FFFFFF"/>
              </a:solidFill>
              <a:ln w="9525">
                <a:solidFill>
                  <a:schemeClr val="tx1"/>
                </a:solidFill>
                <a:miter lim="800000"/>
                <a:headEnd/>
                <a:tailEnd/>
              </a:ln>
            </p:spPr>
            <p:txBody>
              <a:bodyPr wrap="none" anchor="ctr"/>
              <a:lstStyle/>
              <a:p>
                <a:endParaRPr lang="zh-TW" altLang="zh-TW" sz="1400">
                  <a:latin typeface="Times New Roman" panose="02020603050405020304" pitchFamily="18" charset="0"/>
                  <a:cs typeface="Times New Roman" panose="02020603050405020304" pitchFamily="18" charset="0"/>
                </a:endParaRPr>
              </a:p>
            </p:txBody>
          </p:sp>
          <p:graphicFrame>
            <p:nvGraphicFramePr>
              <p:cNvPr id="70" name="Object 75"/>
              <p:cNvGraphicFramePr>
                <a:graphicFrameLocks noChangeAspect="1"/>
              </p:cNvGraphicFramePr>
              <p:nvPr/>
            </p:nvGraphicFramePr>
            <p:xfrm>
              <a:off x="1655" y="3253"/>
              <a:ext cx="103" cy="144"/>
            </p:xfrm>
            <a:graphic>
              <a:graphicData uri="http://schemas.openxmlformats.org/presentationml/2006/ole">
                <mc:AlternateContent xmlns:mc="http://schemas.openxmlformats.org/markup-compatibility/2006">
                  <mc:Choice xmlns:v="urn:schemas-microsoft-com:vml" Requires="v">
                    <p:oleObj spid="_x0000_s223160" name="Equation" r:id="rId23" imgW="164880" imgH="228600" progId="Equation.3">
                      <p:embed/>
                    </p:oleObj>
                  </mc:Choice>
                  <mc:Fallback>
                    <p:oleObj name="Equation" r:id="rId23" imgW="164880" imgH="228600" progId="Equation.3">
                      <p:embed/>
                      <p:pic>
                        <p:nvPicPr>
                          <p:cNvPr id="0" name=""/>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655" y="3253"/>
                            <a:ext cx="103" cy="14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65" name="Line 76"/>
            <p:cNvSpPr>
              <a:spLocks noChangeShapeType="1"/>
            </p:cNvSpPr>
            <p:nvPr/>
          </p:nvSpPr>
          <p:spPr bwMode="auto">
            <a:xfrm>
              <a:off x="1647825" y="1517650"/>
              <a:ext cx="0" cy="361950"/>
            </a:xfrm>
            <a:prstGeom prst="line">
              <a:avLst/>
            </a:prstGeom>
            <a:noFill/>
            <a:ln w="9525">
              <a:solidFill>
                <a:schemeClr val="tx1"/>
              </a:solidFill>
              <a:round/>
              <a:headEnd/>
              <a:tailEnd type="triangle" w="med" len="med"/>
            </a:ln>
          </p:spPr>
          <p:txBody>
            <a:bodyPr/>
            <a:lstStyle/>
            <a:p>
              <a:endParaRPr lang="zh-TW" altLang="en-US">
                <a:latin typeface="Times New Roman" panose="02020603050405020304" pitchFamily="18" charset="0"/>
                <a:cs typeface="Times New Roman" panose="02020603050405020304" pitchFamily="18" charset="0"/>
              </a:endParaRPr>
            </a:p>
          </p:txBody>
        </p:sp>
        <p:sp>
          <p:nvSpPr>
            <p:cNvPr id="66" name="Text Box 77"/>
            <p:cNvSpPr txBox="1">
              <a:spLocks noChangeArrowheads="1"/>
            </p:cNvSpPr>
            <p:nvPr/>
          </p:nvSpPr>
          <p:spPr bwMode="auto">
            <a:xfrm>
              <a:off x="1431925" y="1204913"/>
              <a:ext cx="352982" cy="307777"/>
            </a:xfrm>
            <a:prstGeom prst="rect">
              <a:avLst/>
            </a:prstGeom>
            <a:noFill/>
            <a:ln w="9525">
              <a:noFill/>
              <a:miter lim="800000"/>
              <a:headEnd/>
              <a:tailEnd/>
            </a:ln>
          </p:spPr>
          <p:txBody>
            <a:bodyPr wrap="none">
              <a:spAutoFit/>
            </a:bodyPr>
            <a:lstStyle/>
            <a:p>
              <a:r>
                <a:rPr lang="en-US" altLang="zh-TW" sz="1400" i="1">
                  <a:latin typeface="Times New Roman" panose="02020603050405020304" pitchFamily="18" charset="0"/>
                  <a:cs typeface="Times New Roman" panose="02020603050405020304" pitchFamily="18" charset="0"/>
                </a:rPr>
                <a:t>V</a:t>
              </a:r>
              <a:r>
                <a:rPr lang="en-US" altLang="zh-TW" sz="1400" i="1" baseline="-25000">
                  <a:latin typeface="Times New Roman" panose="02020603050405020304" pitchFamily="18" charset="0"/>
                  <a:cs typeface="Times New Roman" panose="02020603050405020304" pitchFamily="18" charset="0"/>
                </a:rPr>
                <a:t>d</a:t>
              </a:r>
            </a:p>
          </p:txBody>
        </p:sp>
        <p:sp>
          <p:nvSpPr>
            <p:cNvPr id="67" name="Text Box 78"/>
            <p:cNvSpPr txBox="1">
              <a:spLocks noChangeArrowheads="1"/>
            </p:cNvSpPr>
            <p:nvPr/>
          </p:nvSpPr>
          <p:spPr bwMode="auto">
            <a:xfrm>
              <a:off x="2418715" y="1754823"/>
              <a:ext cx="1811586" cy="338554"/>
            </a:xfrm>
            <a:prstGeom prst="rect">
              <a:avLst/>
            </a:prstGeom>
            <a:noFill/>
            <a:ln w="9525">
              <a:noFill/>
              <a:miter lim="800000"/>
              <a:headEnd/>
              <a:tailEnd/>
            </a:ln>
          </p:spPr>
          <p:txBody>
            <a:bodyPr wrap="none">
              <a:spAutoFit/>
            </a:bodyPr>
            <a:lstStyle/>
            <a:p>
              <a:r>
                <a:rPr lang="en-US" altLang="zh-TW" sz="1600" b="1" dirty="0">
                  <a:solidFill>
                    <a:srgbClr val="008000"/>
                  </a:solidFill>
                  <a:latin typeface="Times New Roman" panose="02020603050405020304" pitchFamily="18" charset="0"/>
                  <a:cs typeface="Times New Roman" panose="02020603050405020304" pitchFamily="18" charset="0"/>
                </a:rPr>
                <a:t>Voltage Controller</a:t>
              </a:r>
            </a:p>
          </p:txBody>
        </p:sp>
        <p:sp>
          <p:nvSpPr>
            <p:cNvPr id="68" name="Text Box 79"/>
            <p:cNvSpPr txBox="1">
              <a:spLocks noChangeArrowheads="1"/>
            </p:cNvSpPr>
            <p:nvPr/>
          </p:nvSpPr>
          <p:spPr bwMode="auto">
            <a:xfrm>
              <a:off x="4641850" y="2665413"/>
              <a:ext cx="1871603" cy="338554"/>
            </a:xfrm>
            <a:prstGeom prst="rect">
              <a:avLst/>
            </a:prstGeom>
            <a:noFill/>
            <a:ln w="9525">
              <a:noFill/>
              <a:miter lim="800000"/>
              <a:headEnd/>
              <a:tailEnd/>
            </a:ln>
          </p:spPr>
          <p:txBody>
            <a:bodyPr wrap="none">
              <a:spAutoFit/>
            </a:bodyPr>
            <a:lstStyle/>
            <a:p>
              <a:r>
                <a:rPr lang="en-US" altLang="zh-TW" sz="1600" b="1" dirty="0">
                  <a:solidFill>
                    <a:srgbClr val="FF3300"/>
                  </a:solidFill>
                  <a:latin typeface="Times New Roman" panose="02020603050405020304" pitchFamily="18" charset="0"/>
                  <a:cs typeface="Times New Roman" panose="02020603050405020304" pitchFamily="18" charset="0"/>
                </a:rPr>
                <a:t>Current Controller</a:t>
              </a:r>
            </a:p>
          </p:txBody>
        </p:sp>
      </p:gr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6"/>
          <p:cNvSpPr>
            <a:spLocks noGrp="1" noChangeArrowheads="1"/>
          </p:cNvSpPr>
          <p:nvPr>
            <p:ph type="sldNum" sz="quarter" idx="12"/>
          </p:nvPr>
        </p:nvSpPr>
        <p:spPr/>
        <p:txBody>
          <a:bodyPr/>
          <a:lstStyle/>
          <a:p>
            <a:pPr>
              <a:defRPr/>
            </a:pPr>
            <a:fld id="{7570E875-6969-4752-A338-E14B94846E4C}" type="slidenum">
              <a:rPr lang="en-US" altLang="zh-TW" smtClean="0"/>
              <a:pPr>
                <a:defRPr/>
              </a:pPr>
              <a:t>74</a:t>
            </a:fld>
            <a:endParaRPr lang="en-US" altLang="zh-TW" smtClean="0"/>
          </a:p>
        </p:txBody>
      </p:sp>
      <p:sp>
        <p:nvSpPr>
          <p:cNvPr id="6150" name="Text Box 2"/>
          <p:cNvSpPr txBox="1">
            <a:spLocks noChangeArrowheads="1"/>
          </p:cNvSpPr>
          <p:nvPr/>
        </p:nvSpPr>
        <p:spPr bwMode="auto">
          <a:xfrm>
            <a:off x="141016" y="152308"/>
            <a:ext cx="5239576" cy="461665"/>
          </a:xfrm>
          <a:prstGeom prst="rect">
            <a:avLst/>
          </a:prstGeom>
          <a:noFill/>
          <a:ln w="9525">
            <a:noFill/>
            <a:miter lim="800000"/>
            <a:headEnd/>
            <a:tailEnd/>
          </a:ln>
        </p:spPr>
        <p:txBody>
          <a:bodyPr wrap="none">
            <a:spAutoFit/>
          </a:bodyPr>
          <a:lstStyle/>
          <a:p>
            <a:r>
              <a:rPr lang="en-US" altLang="zh-TW" sz="2400" b="1" dirty="0">
                <a:solidFill>
                  <a:srgbClr val="FF3300"/>
                </a:solidFill>
                <a:latin typeface="Times New Roman" pitchFamily="18" charset="0"/>
                <a:ea typeface="標楷體" pitchFamily="65" charset="-120"/>
                <a:cs typeface="Times New Roman" pitchFamily="18" charset="0"/>
              </a:rPr>
              <a:t>Modeling of the Voltage Control Loop </a:t>
            </a:r>
          </a:p>
        </p:txBody>
      </p:sp>
      <p:grpSp>
        <p:nvGrpSpPr>
          <p:cNvPr id="43" name="群組 42"/>
          <p:cNvGrpSpPr/>
          <p:nvPr/>
        </p:nvGrpSpPr>
        <p:grpSpPr>
          <a:xfrm>
            <a:off x="0" y="1150938"/>
            <a:ext cx="6564312" cy="2686110"/>
            <a:chOff x="960438" y="1227138"/>
            <a:chExt cx="6564312" cy="2686110"/>
          </a:xfrm>
        </p:grpSpPr>
        <p:sp>
          <p:nvSpPr>
            <p:cNvPr id="6151" name="Rectangle 3"/>
            <p:cNvSpPr>
              <a:spLocks noChangeArrowheads="1"/>
            </p:cNvSpPr>
            <p:nvPr/>
          </p:nvSpPr>
          <p:spPr bwMode="auto">
            <a:xfrm>
              <a:off x="4265613" y="1679575"/>
              <a:ext cx="1238250" cy="1709738"/>
            </a:xfrm>
            <a:prstGeom prst="rect">
              <a:avLst/>
            </a:prstGeom>
            <a:noFill/>
            <a:ln w="9525">
              <a:solidFill>
                <a:schemeClr val="tx1"/>
              </a:solidFill>
              <a:miter lim="800000"/>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6152" name="Line 4"/>
            <p:cNvSpPr>
              <a:spLocks noChangeShapeType="1"/>
            </p:cNvSpPr>
            <p:nvPr/>
          </p:nvSpPr>
          <p:spPr bwMode="auto">
            <a:xfrm>
              <a:off x="5502275" y="1814513"/>
              <a:ext cx="1277938" cy="1587"/>
            </a:xfrm>
            <a:prstGeom prst="line">
              <a:avLst/>
            </a:prstGeom>
            <a:noFill/>
            <a:ln w="9525">
              <a:solidFill>
                <a:schemeClr val="tx1"/>
              </a:solidFill>
              <a:round/>
              <a:headEnd/>
              <a:tailEnd/>
            </a:ln>
          </p:spPr>
          <p:txBody>
            <a:bodyPr/>
            <a:lstStyle/>
            <a:p>
              <a:endParaRPr lang="zh-TW" altLang="en-US">
                <a:latin typeface="Times New Roman" pitchFamily="18" charset="0"/>
                <a:cs typeface="Times New Roman" pitchFamily="18" charset="0"/>
              </a:endParaRPr>
            </a:p>
          </p:txBody>
        </p:sp>
        <p:grpSp>
          <p:nvGrpSpPr>
            <p:cNvPr id="2" name="Group 5"/>
            <p:cNvGrpSpPr>
              <a:grpSpLocks/>
            </p:cNvGrpSpPr>
            <p:nvPr/>
          </p:nvGrpSpPr>
          <p:grpSpPr bwMode="auto">
            <a:xfrm>
              <a:off x="2951163" y="2470150"/>
              <a:ext cx="381000" cy="117475"/>
              <a:chOff x="2970" y="3222"/>
              <a:chExt cx="150" cy="48"/>
            </a:xfrm>
          </p:grpSpPr>
          <p:sp>
            <p:nvSpPr>
              <p:cNvPr id="6187" name="Line 6"/>
              <p:cNvSpPr>
                <a:spLocks noChangeShapeType="1"/>
              </p:cNvSpPr>
              <p:nvPr/>
            </p:nvSpPr>
            <p:spPr bwMode="auto">
              <a:xfrm>
                <a:off x="2970" y="3222"/>
                <a:ext cx="150" cy="0"/>
              </a:xfrm>
              <a:prstGeom prst="line">
                <a:avLst/>
              </a:prstGeom>
              <a:noFill/>
              <a:ln w="2857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sp>
            <p:nvSpPr>
              <p:cNvPr id="6188" name="Line 7"/>
              <p:cNvSpPr>
                <a:spLocks noChangeShapeType="1"/>
              </p:cNvSpPr>
              <p:nvPr/>
            </p:nvSpPr>
            <p:spPr bwMode="auto">
              <a:xfrm>
                <a:off x="2970" y="3270"/>
                <a:ext cx="150" cy="0"/>
              </a:xfrm>
              <a:prstGeom prst="line">
                <a:avLst/>
              </a:prstGeom>
              <a:noFill/>
              <a:ln w="2857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grpSp>
        <p:grpSp>
          <p:nvGrpSpPr>
            <p:cNvPr id="3" name="Group 8"/>
            <p:cNvGrpSpPr>
              <a:grpSpLocks/>
            </p:cNvGrpSpPr>
            <p:nvPr/>
          </p:nvGrpSpPr>
          <p:grpSpPr bwMode="auto">
            <a:xfrm>
              <a:off x="6545263" y="2265363"/>
              <a:ext cx="471487" cy="481012"/>
              <a:chOff x="3731" y="1013"/>
              <a:chExt cx="297" cy="303"/>
            </a:xfrm>
          </p:grpSpPr>
          <p:sp>
            <p:nvSpPr>
              <p:cNvPr id="6185" name="Oval 9"/>
              <p:cNvSpPr>
                <a:spLocks noChangeArrowheads="1"/>
              </p:cNvSpPr>
              <p:nvPr/>
            </p:nvSpPr>
            <p:spPr bwMode="auto">
              <a:xfrm>
                <a:off x="3731" y="1037"/>
                <a:ext cx="297" cy="279"/>
              </a:xfrm>
              <a:prstGeom prst="ellips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6186" name="Text Box 10"/>
              <p:cNvSpPr txBox="1">
                <a:spLocks noChangeArrowheads="1"/>
              </p:cNvSpPr>
              <p:nvPr/>
            </p:nvSpPr>
            <p:spPr bwMode="auto">
              <a:xfrm>
                <a:off x="3780" y="1013"/>
                <a:ext cx="216" cy="288"/>
              </a:xfrm>
              <a:prstGeom prst="rect">
                <a:avLst/>
              </a:prstGeom>
              <a:noFill/>
              <a:ln w="9525">
                <a:noFill/>
                <a:miter lim="800000"/>
                <a:headEnd/>
                <a:tailEnd/>
              </a:ln>
            </p:spPr>
            <p:txBody>
              <a:bodyPr wrap="none">
                <a:spAutoFit/>
              </a:bodyPr>
              <a:lstStyle/>
              <a:p>
                <a:r>
                  <a:rPr lang="en-US" altLang="zh-TW" sz="2400" b="1">
                    <a:latin typeface="Times New Roman" pitchFamily="18" charset="0"/>
                    <a:ea typeface="標楷體" pitchFamily="65" charset="-120"/>
                    <a:cs typeface="Times New Roman" pitchFamily="18" charset="0"/>
                  </a:rPr>
                  <a:t>~</a:t>
                </a:r>
              </a:p>
            </p:txBody>
          </p:sp>
        </p:grpSp>
        <p:sp>
          <p:nvSpPr>
            <p:cNvPr id="6155" name="Text Box 11"/>
            <p:cNvSpPr txBox="1">
              <a:spLocks noChangeArrowheads="1"/>
            </p:cNvSpPr>
            <p:nvPr/>
          </p:nvSpPr>
          <p:spPr bwMode="auto">
            <a:xfrm>
              <a:off x="4335463" y="2293938"/>
              <a:ext cx="1147762" cy="457200"/>
            </a:xfrm>
            <a:prstGeom prst="rect">
              <a:avLst/>
            </a:prstGeom>
            <a:noFill/>
            <a:ln w="9525">
              <a:noFill/>
              <a:miter lim="800000"/>
              <a:headEnd/>
              <a:tailEnd/>
            </a:ln>
          </p:spPr>
          <p:txBody>
            <a:bodyPr wrap="none">
              <a:spAutoFit/>
            </a:bodyPr>
            <a:lstStyle/>
            <a:p>
              <a:r>
                <a:rPr lang="en-US" altLang="zh-TW" sz="2400">
                  <a:latin typeface="Times New Roman" pitchFamily="18" charset="0"/>
                  <a:ea typeface="標楷體" pitchFamily="65" charset="-120"/>
                  <a:cs typeface="Times New Roman" pitchFamily="18" charset="0"/>
                </a:rPr>
                <a:t>Inverter</a:t>
              </a:r>
            </a:p>
          </p:txBody>
        </p:sp>
        <p:sp>
          <p:nvSpPr>
            <p:cNvPr id="6156" name="Line 12"/>
            <p:cNvSpPr>
              <a:spLocks noChangeShapeType="1"/>
            </p:cNvSpPr>
            <p:nvPr/>
          </p:nvSpPr>
          <p:spPr bwMode="auto">
            <a:xfrm flipH="1">
              <a:off x="1617663" y="1812925"/>
              <a:ext cx="2649537" cy="12700"/>
            </a:xfrm>
            <a:prstGeom prst="line">
              <a:avLst/>
            </a:prstGeom>
            <a:noFill/>
            <a:ln w="9525">
              <a:solidFill>
                <a:schemeClr val="tx1"/>
              </a:solidFill>
              <a:round/>
              <a:headEnd/>
              <a:tailEnd/>
            </a:ln>
          </p:spPr>
          <p:txBody>
            <a:bodyPr/>
            <a:lstStyle/>
            <a:p>
              <a:endParaRPr lang="zh-TW" altLang="en-US">
                <a:latin typeface="Times New Roman" pitchFamily="18" charset="0"/>
                <a:cs typeface="Times New Roman" pitchFamily="18" charset="0"/>
              </a:endParaRPr>
            </a:p>
          </p:txBody>
        </p:sp>
        <p:sp>
          <p:nvSpPr>
            <p:cNvPr id="6157" name="Line 13"/>
            <p:cNvSpPr>
              <a:spLocks noChangeShapeType="1"/>
            </p:cNvSpPr>
            <p:nvPr/>
          </p:nvSpPr>
          <p:spPr bwMode="auto">
            <a:xfrm flipH="1">
              <a:off x="1622425" y="3268663"/>
              <a:ext cx="2635250" cy="0"/>
            </a:xfrm>
            <a:prstGeom prst="line">
              <a:avLst/>
            </a:prstGeom>
            <a:noFill/>
            <a:ln w="9525">
              <a:solidFill>
                <a:schemeClr val="tx1"/>
              </a:solidFill>
              <a:round/>
              <a:headEnd/>
              <a:tailEnd/>
            </a:ln>
          </p:spPr>
          <p:txBody>
            <a:bodyPr/>
            <a:lstStyle/>
            <a:p>
              <a:endParaRPr lang="zh-TW" altLang="en-US">
                <a:latin typeface="Times New Roman" pitchFamily="18" charset="0"/>
                <a:cs typeface="Times New Roman" pitchFamily="18" charset="0"/>
              </a:endParaRPr>
            </a:p>
          </p:txBody>
        </p:sp>
        <p:sp>
          <p:nvSpPr>
            <p:cNvPr id="6158" name="Line 14"/>
            <p:cNvSpPr>
              <a:spLocks noChangeShapeType="1"/>
            </p:cNvSpPr>
            <p:nvPr/>
          </p:nvSpPr>
          <p:spPr bwMode="auto">
            <a:xfrm flipV="1">
              <a:off x="3149600" y="1812925"/>
              <a:ext cx="0" cy="646113"/>
            </a:xfrm>
            <a:prstGeom prst="line">
              <a:avLst/>
            </a:prstGeom>
            <a:noFill/>
            <a:ln w="9525">
              <a:solidFill>
                <a:schemeClr val="tx1"/>
              </a:solidFill>
              <a:round/>
              <a:headEnd/>
              <a:tailEnd/>
            </a:ln>
          </p:spPr>
          <p:txBody>
            <a:bodyPr/>
            <a:lstStyle/>
            <a:p>
              <a:endParaRPr lang="zh-TW" altLang="en-US">
                <a:latin typeface="Times New Roman" pitchFamily="18" charset="0"/>
                <a:cs typeface="Times New Roman" pitchFamily="18" charset="0"/>
              </a:endParaRPr>
            </a:p>
          </p:txBody>
        </p:sp>
        <p:sp>
          <p:nvSpPr>
            <p:cNvPr id="6159" name="Line 15"/>
            <p:cNvSpPr>
              <a:spLocks noChangeShapeType="1"/>
            </p:cNvSpPr>
            <p:nvPr/>
          </p:nvSpPr>
          <p:spPr bwMode="auto">
            <a:xfrm>
              <a:off x="3149600" y="2593975"/>
              <a:ext cx="0" cy="658813"/>
            </a:xfrm>
            <a:prstGeom prst="line">
              <a:avLst/>
            </a:prstGeom>
            <a:noFill/>
            <a:ln w="9525">
              <a:solidFill>
                <a:schemeClr val="tx1"/>
              </a:solidFill>
              <a:round/>
              <a:headEnd/>
              <a:tailEnd/>
            </a:ln>
          </p:spPr>
          <p:txBody>
            <a:bodyPr/>
            <a:lstStyle/>
            <a:p>
              <a:endParaRPr lang="zh-TW" altLang="en-US">
                <a:latin typeface="Times New Roman" pitchFamily="18" charset="0"/>
                <a:cs typeface="Times New Roman" pitchFamily="18" charset="0"/>
              </a:endParaRPr>
            </a:p>
          </p:txBody>
        </p:sp>
        <p:sp>
          <p:nvSpPr>
            <p:cNvPr id="6160" name="Line 16"/>
            <p:cNvSpPr>
              <a:spLocks noChangeShapeType="1"/>
            </p:cNvSpPr>
            <p:nvPr/>
          </p:nvSpPr>
          <p:spPr bwMode="auto">
            <a:xfrm>
              <a:off x="6781800" y="1812925"/>
              <a:ext cx="0" cy="471488"/>
            </a:xfrm>
            <a:prstGeom prst="line">
              <a:avLst/>
            </a:prstGeom>
            <a:noFill/>
            <a:ln w="9525">
              <a:solidFill>
                <a:schemeClr val="tx1"/>
              </a:solidFill>
              <a:round/>
              <a:headEnd/>
              <a:tailEnd/>
            </a:ln>
          </p:spPr>
          <p:txBody>
            <a:bodyPr/>
            <a:lstStyle/>
            <a:p>
              <a:endParaRPr lang="zh-TW" altLang="en-US">
                <a:latin typeface="Times New Roman" pitchFamily="18" charset="0"/>
                <a:cs typeface="Times New Roman" pitchFamily="18" charset="0"/>
              </a:endParaRPr>
            </a:p>
          </p:txBody>
        </p:sp>
        <p:sp>
          <p:nvSpPr>
            <p:cNvPr id="6161" name="Line 17"/>
            <p:cNvSpPr>
              <a:spLocks noChangeShapeType="1"/>
            </p:cNvSpPr>
            <p:nvPr/>
          </p:nvSpPr>
          <p:spPr bwMode="auto">
            <a:xfrm flipV="1">
              <a:off x="5519738" y="3244850"/>
              <a:ext cx="1277937" cy="0"/>
            </a:xfrm>
            <a:prstGeom prst="line">
              <a:avLst/>
            </a:prstGeom>
            <a:noFill/>
            <a:ln w="9525">
              <a:solidFill>
                <a:schemeClr val="tx1"/>
              </a:solidFill>
              <a:round/>
              <a:headEnd/>
              <a:tailEnd/>
            </a:ln>
          </p:spPr>
          <p:txBody>
            <a:bodyPr/>
            <a:lstStyle/>
            <a:p>
              <a:endParaRPr lang="zh-TW" altLang="en-US">
                <a:latin typeface="Times New Roman" pitchFamily="18" charset="0"/>
                <a:cs typeface="Times New Roman" pitchFamily="18" charset="0"/>
              </a:endParaRPr>
            </a:p>
          </p:txBody>
        </p:sp>
        <p:sp>
          <p:nvSpPr>
            <p:cNvPr id="6162" name="Line 18"/>
            <p:cNvSpPr>
              <a:spLocks noChangeShapeType="1"/>
            </p:cNvSpPr>
            <p:nvPr/>
          </p:nvSpPr>
          <p:spPr bwMode="auto">
            <a:xfrm>
              <a:off x="6808788" y="2741613"/>
              <a:ext cx="0" cy="496887"/>
            </a:xfrm>
            <a:prstGeom prst="line">
              <a:avLst/>
            </a:prstGeom>
            <a:noFill/>
            <a:ln w="9525">
              <a:solidFill>
                <a:schemeClr val="tx1"/>
              </a:solidFill>
              <a:round/>
              <a:headEnd/>
              <a:tailEnd/>
            </a:ln>
          </p:spPr>
          <p:txBody>
            <a:bodyPr/>
            <a:lstStyle/>
            <a:p>
              <a:endParaRPr lang="zh-TW" altLang="en-US">
                <a:latin typeface="Times New Roman" pitchFamily="18" charset="0"/>
                <a:cs typeface="Times New Roman" pitchFamily="18" charset="0"/>
              </a:endParaRPr>
            </a:p>
          </p:txBody>
        </p:sp>
        <p:sp>
          <p:nvSpPr>
            <p:cNvPr id="6163" name="Text Box 19"/>
            <p:cNvSpPr txBox="1">
              <a:spLocks noChangeArrowheads="1"/>
            </p:cNvSpPr>
            <p:nvPr/>
          </p:nvSpPr>
          <p:spPr bwMode="auto">
            <a:xfrm>
              <a:off x="7075488" y="1971675"/>
              <a:ext cx="449262" cy="1138773"/>
            </a:xfrm>
            <a:prstGeom prst="rect">
              <a:avLst/>
            </a:prstGeom>
            <a:noFill/>
            <a:ln w="9525">
              <a:noFill/>
              <a:miter lim="800000"/>
              <a:headEnd/>
              <a:tailEnd/>
            </a:ln>
          </p:spPr>
          <p:txBody>
            <a:bodyPr>
              <a:spAutoFit/>
            </a:bodyPr>
            <a:lstStyle/>
            <a:p>
              <a:pPr algn="ctr"/>
              <a:r>
                <a:rPr lang="en-US" altLang="zh-TW" sz="2400">
                  <a:latin typeface="Times New Roman" pitchFamily="18" charset="0"/>
                  <a:ea typeface="標楷體" pitchFamily="65" charset="-120"/>
                  <a:cs typeface="Times New Roman" pitchFamily="18" charset="0"/>
                </a:rPr>
                <a:t>+</a:t>
              </a:r>
            </a:p>
            <a:p>
              <a:pPr algn="ctr"/>
              <a:r>
                <a:rPr lang="en-US" altLang="zh-TW" sz="2000" i="1">
                  <a:latin typeface="Times New Roman" pitchFamily="18" charset="0"/>
                  <a:ea typeface="標楷體" pitchFamily="65" charset="-120"/>
                  <a:cs typeface="Times New Roman" pitchFamily="18" charset="0"/>
                </a:rPr>
                <a:t>V</a:t>
              </a:r>
              <a:r>
                <a:rPr lang="en-US" altLang="zh-TW" sz="2000" i="1" baseline="-25000">
                  <a:latin typeface="Times New Roman" pitchFamily="18" charset="0"/>
                  <a:ea typeface="標楷體" pitchFamily="65" charset="-120"/>
                  <a:cs typeface="Times New Roman" pitchFamily="18" charset="0"/>
                </a:rPr>
                <a:t>s</a:t>
              </a:r>
            </a:p>
            <a:p>
              <a:pPr algn="ctr"/>
              <a:r>
                <a:rPr lang="en-US" altLang="zh-TW" sz="2400">
                  <a:latin typeface="Times New Roman" pitchFamily="18" charset="0"/>
                  <a:ea typeface="標楷體" pitchFamily="65" charset="-120"/>
                  <a:cs typeface="Times New Roman" pitchFamily="18" charset="0"/>
                </a:rPr>
                <a:t>-</a:t>
              </a:r>
            </a:p>
          </p:txBody>
        </p:sp>
        <p:sp>
          <p:nvSpPr>
            <p:cNvPr id="6164" name="Line 20"/>
            <p:cNvSpPr>
              <a:spLocks noChangeShapeType="1"/>
            </p:cNvSpPr>
            <p:nvPr/>
          </p:nvSpPr>
          <p:spPr bwMode="auto">
            <a:xfrm>
              <a:off x="5759450" y="1692275"/>
              <a:ext cx="577850" cy="0"/>
            </a:xfrm>
            <a:prstGeom prst="line">
              <a:avLst/>
            </a:prstGeom>
            <a:noFill/>
            <a:ln w="9525">
              <a:solidFill>
                <a:schemeClr val="tx1"/>
              </a:solidFill>
              <a:round/>
              <a:headEnd/>
              <a:tailEnd type="triangle" w="med" len="med"/>
            </a:ln>
          </p:spPr>
          <p:txBody>
            <a:bodyPr/>
            <a:lstStyle/>
            <a:p>
              <a:endParaRPr lang="zh-TW" altLang="en-US">
                <a:latin typeface="Times New Roman" pitchFamily="18" charset="0"/>
                <a:cs typeface="Times New Roman" pitchFamily="18" charset="0"/>
              </a:endParaRPr>
            </a:p>
          </p:txBody>
        </p:sp>
        <p:sp>
          <p:nvSpPr>
            <p:cNvPr id="6165" name="Text Box 21"/>
            <p:cNvSpPr txBox="1">
              <a:spLocks noChangeArrowheads="1"/>
            </p:cNvSpPr>
            <p:nvPr/>
          </p:nvSpPr>
          <p:spPr bwMode="auto">
            <a:xfrm>
              <a:off x="5732463" y="1227138"/>
              <a:ext cx="336952" cy="400110"/>
            </a:xfrm>
            <a:prstGeom prst="rect">
              <a:avLst/>
            </a:prstGeom>
            <a:noFill/>
            <a:ln w="9525">
              <a:noFill/>
              <a:miter lim="800000"/>
              <a:headEnd/>
              <a:tailEnd/>
            </a:ln>
          </p:spPr>
          <p:txBody>
            <a:bodyPr wrap="none">
              <a:spAutoFit/>
            </a:bodyPr>
            <a:lstStyle/>
            <a:p>
              <a:r>
                <a:rPr lang="en-US" altLang="zh-TW" sz="2000" i="1">
                  <a:latin typeface="Times New Roman" pitchFamily="18" charset="0"/>
                  <a:ea typeface="標楷體" pitchFamily="65" charset="-120"/>
                  <a:cs typeface="Times New Roman" pitchFamily="18" charset="0"/>
                </a:rPr>
                <a:t>I</a:t>
              </a:r>
              <a:r>
                <a:rPr lang="en-US" altLang="zh-TW" sz="2000" i="1" baseline="-25000">
                  <a:latin typeface="Times New Roman" pitchFamily="18" charset="0"/>
                  <a:ea typeface="標楷體" pitchFamily="65" charset="-120"/>
                  <a:cs typeface="Times New Roman" pitchFamily="18" charset="0"/>
                </a:rPr>
                <a:t>s</a:t>
              </a:r>
            </a:p>
          </p:txBody>
        </p:sp>
        <p:sp>
          <p:nvSpPr>
            <p:cNvPr id="6166" name="Line 22"/>
            <p:cNvSpPr>
              <a:spLocks noChangeShapeType="1"/>
            </p:cNvSpPr>
            <p:nvPr/>
          </p:nvSpPr>
          <p:spPr bwMode="auto">
            <a:xfrm>
              <a:off x="3498850" y="1706563"/>
              <a:ext cx="523875" cy="0"/>
            </a:xfrm>
            <a:prstGeom prst="line">
              <a:avLst/>
            </a:prstGeom>
            <a:noFill/>
            <a:ln w="9525">
              <a:solidFill>
                <a:schemeClr val="tx1"/>
              </a:solidFill>
              <a:round/>
              <a:headEnd/>
              <a:tailEnd type="triangle" w="med" len="med"/>
            </a:ln>
          </p:spPr>
          <p:txBody>
            <a:bodyPr/>
            <a:lstStyle/>
            <a:p>
              <a:endParaRPr lang="zh-TW" altLang="en-US">
                <a:latin typeface="Times New Roman" pitchFamily="18" charset="0"/>
                <a:cs typeface="Times New Roman" pitchFamily="18" charset="0"/>
              </a:endParaRPr>
            </a:p>
          </p:txBody>
        </p:sp>
        <p:sp>
          <p:nvSpPr>
            <p:cNvPr id="6167" name="Text Box 23"/>
            <p:cNvSpPr txBox="1">
              <a:spLocks noChangeArrowheads="1"/>
            </p:cNvSpPr>
            <p:nvPr/>
          </p:nvSpPr>
          <p:spPr bwMode="auto">
            <a:xfrm>
              <a:off x="2413000" y="1990725"/>
              <a:ext cx="704850" cy="1138773"/>
            </a:xfrm>
            <a:prstGeom prst="rect">
              <a:avLst/>
            </a:prstGeom>
            <a:noFill/>
            <a:ln w="9525">
              <a:noFill/>
              <a:miter lim="800000"/>
              <a:headEnd/>
              <a:tailEnd/>
            </a:ln>
          </p:spPr>
          <p:txBody>
            <a:bodyPr>
              <a:spAutoFit/>
            </a:bodyPr>
            <a:lstStyle/>
            <a:p>
              <a:pPr algn="ctr"/>
              <a:r>
                <a:rPr lang="en-US" altLang="zh-TW" sz="2400">
                  <a:latin typeface="Times New Roman" pitchFamily="18" charset="0"/>
                  <a:ea typeface="標楷體" pitchFamily="65" charset="-120"/>
                  <a:cs typeface="Times New Roman" pitchFamily="18" charset="0"/>
                </a:rPr>
                <a:t>+</a:t>
              </a:r>
            </a:p>
            <a:p>
              <a:pPr algn="ctr"/>
              <a:r>
                <a:rPr lang="en-US" altLang="zh-TW" sz="2000" i="1">
                  <a:latin typeface="Times New Roman" pitchFamily="18" charset="0"/>
                  <a:ea typeface="標楷體" pitchFamily="65" charset="-120"/>
                  <a:cs typeface="Times New Roman" pitchFamily="18" charset="0"/>
                </a:rPr>
                <a:t>V</a:t>
              </a:r>
              <a:r>
                <a:rPr lang="en-US" altLang="zh-TW" sz="2000" i="1" baseline="-25000">
                  <a:latin typeface="Times New Roman" pitchFamily="18" charset="0"/>
                  <a:ea typeface="標楷體" pitchFamily="65" charset="-120"/>
                  <a:cs typeface="Times New Roman" pitchFamily="18" charset="0"/>
                </a:rPr>
                <a:t>d</a:t>
              </a:r>
            </a:p>
            <a:p>
              <a:pPr algn="ctr"/>
              <a:r>
                <a:rPr lang="en-US" altLang="zh-TW" sz="2400">
                  <a:latin typeface="Times New Roman" pitchFamily="18" charset="0"/>
                  <a:ea typeface="標楷體" pitchFamily="65" charset="-120"/>
                  <a:cs typeface="Times New Roman" pitchFamily="18" charset="0"/>
                </a:rPr>
                <a:t>-</a:t>
              </a:r>
            </a:p>
          </p:txBody>
        </p:sp>
        <p:grpSp>
          <p:nvGrpSpPr>
            <p:cNvPr id="4" name="Group 24"/>
            <p:cNvGrpSpPr>
              <a:grpSpLocks/>
            </p:cNvGrpSpPr>
            <p:nvPr/>
          </p:nvGrpSpPr>
          <p:grpSpPr bwMode="auto">
            <a:xfrm>
              <a:off x="960438" y="1825625"/>
              <a:ext cx="876300" cy="1438275"/>
              <a:chOff x="814" y="540"/>
              <a:chExt cx="552" cy="906"/>
            </a:xfrm>
          </p:grpSpPr>
          <p:grpSp>
            <p:nvGrpSpPr>
              <p:cNvPr id="5" name="Group 25"/>
              <p:cNvGrpSpPr>
                <a:grpSpLocks/>
              </p:cNvGrpSpPr>
              <p:nvPr/>
            </p:nvGrpSpPr>
            <p:grpSpPr bwMode="auto">
              <a:xfrm>
                <a:off x="1069" y="846"/>
                <a:ext cx="297" cy="279"/>
                <a:chOff x="983" y="1026"/>
                <a:chExt cx="297" cy="279"/>
              </a:xfrm>
            </p:grpSpPr>
            <p:sp>
              <p:nvSpPr>
                <p:cNvPr id="6183" name="Oval 26"/>
                <p:cNvSpPr>
                  <a:spLocks noChangeArrowheads="1"/>
                </p:cNvSpPr>
                <p:nvPr/>
              </p:nvSpPr>
              <p:spPr bwMode="auto">
                <a:xfrm>
                  <a:off x="983" y="1026"/>
                  <a:ext cx="297" cy="279"/>
                </a:xfrm>
                <a:prstGeom prst="ellipse">
                  <a:avLst/>
                </a:prstGeom>
                <a:noFill/>
                <a:ln w="9525">
                  <a:solidFill>
                    <a:schemeClr val="tx1"/>
                  </a:solidFill>
                  <a:round/>
                  <a:headEnd/>
                  <a:tailEnd/>
                </a:ln>
              </p:spPr>
              <p:txBody>
                <a:bodyPr wrap="none" anchor="ctr"/>
                <a:lstStyle/>
                <a:p>
                  <a:endParaRPr lang="zh-TW" altLang="en-US">
                    <a:latin typeface="Times New Roman" pitchFamily="18" charset="0"/>
                    <a:ea typeface="標楷體" pitchFamily="65" charset="-120"/>
                    <a:cs typeface="Times New Roman" pitchFamily="18" charset="0"/>
                  </a:endParaRPr>
                </a:p>
              </p:txBody>
            </p:sp>
            <p:sp>
              <p:nvSpPr>
                <p:cNvPr id="6184" name="Line 27"/>
                <p:cNvSpPr>
                  <a:spLocks noChangeShapeType="1"/>
                </p:cNvSpPr>
                <p:nvPr/>
              </p:nvSpPr>
              <p:spPr bwMode="auto">
                <a:xfrm flipV="1">
                  <a:off x="1127" y="1067"/>
                  <a:ext cx="0" cy="203"/>
                </a:xfrm>
                <a:prstGeom prst="line">
                  <a:avLst/>
                </a:prstGeom>
                <a:noFill/>
                <a:ln w="38100">
                  <a:solidFill>
                    <a:schemeClr val="tx1"/>
                  </a:solidFill>
                  <a:round/>
                  <a:headEnd/>
                  <a:tailEnd type="triangle" w="med" len="med"/>
                </a:ln>
              </p:spPr>
              <p:txBody>
                <a:bodyPr/>
                <a:lstStyle/>
                <a:p>
                  <a:endParaRPr lang="zh-TW" altLang="en-US">
                    <a:latin typeface="Times New Roman" pitchFamily="18" charset="0"/>
                    <a:cs typeface="Times New Roman" pitchFamily="18" charset="0"/>
                  </a:endParaRPr>
                </a:p>
              </p:txBody>
            </p:sp>
          </p:grpSp>
          <p:sp>
            <p:nvSpPr>
              <p:cNvPr id="6180" name="Line 28"/>
              <p:cNvSpPr>
                <a:spLocks noChangeShapeType="1"/>
              </p:cNvSpPr>
              <p:nvPr/>
            </p:nvSpPr>
            <p:spPr bwMode="auto">
              <a:xfrm>
                <a:off x="1221" y="540"/>
                <a:ext cx="0" cy="305"/>
              </a:xfrm>
              <a:prstGeom prst="line">
                <a:avLst/>
              </a:prstGeom>
              <a:noFill/>
              <a:ln w="9525">
                <a:solidFill>
                  <a:schemeClr val="tx1"/>
                </a:solidFill>
                <a:round/>
                <a:headEnd/>
                <a:tailEnd/>
              </a:ln>
            </p:spPr>
            <p:txBody>
              <a:bodyPr/>
              <a:lstStyle/>
              <a:p>
                <a:endParaRPr lang="zh-TW" altLang="en-US">
                  <a:latin typeface="Times New Roman" pitchFamily="18" charset="0"/>
                  <a:cs typeface="Times New Roman" pitchFamily="18" charset="0"/>
                </a:endParaRPr>
              </a:p>
            </p:txBody>
          </p:sp>
          <p:sp>
            <p:nvSpPr>
              <p:cNvPr id="6181" name="Line 29"/>
              <p:cNvSpPr>
                <a:spLocks noChangeShapeType="1"/>
              </p:cNvSpPr>
              <p:nvPr/>
            </p:nvSpPr>
            <p:spPr bwMode="auto">
              <a:xfrm>
                <a:off x="1220" y="1116"/>
                <a:ext cx="0" cy="330"/>
              </a:xfrm>
              <a:prstGeom prst="line">
                <a:avLst/>
              </a:prstGeom>
              <a:noFill/>
              <a:ln w="9525">
                <a:solidFill>
                  <a:schemeClr val="tx1"/>
                </a:solidFill>
                <a:round/>
                <a:headEnd/>
                <a:tailEnd/>
              </a:ln>
            </p:spPr>
            <p:txBody>
              <a:bodyPr/>
              <a:lstStyle/>
              <a:p>
                <a:endParaRPr lang="zh-TW" altLang="en-US">
                  <a:latin typeface="Times New Roman" pitchFamily="18" charset="0"/>
                  <a:cs typeface="Times New Roman" pitchFamily="18" charset="0"/>
                </a:endParaRPr>
              </a:p>
            </p:txBody>
          </p:sp>
          <p:sp>
            <p:nvSpPr>
              <p:cNvPr id="6182" name="Text Box 30"/>
              <p:cNvSpPr txBox="1">
                <a:spLocks noChangeArrowheads="1"/>
              </p:cNvSpPr>
              <p:nvPr/>
            </p:nvSpPr>
            <p:spPr bwMode="auto">
              <a:xfrm>
                <a:off x="814" y="874"/>
                <a:ext cx="235" cy="252"/>
              </a:xfrm>
              <a:prstGeom prst="rect">
                <a:avLst/>
              </a:prstGeom>
              <a:noFill/>
              <a:ln w="9525">
                <a:noFill/>
                <a:miter lim="800000"/>
                <a:headEnd/>
                <a:tailEnd/>
              </a:ln>
            </p:spPr>
            <p:txBody>
              <a:bodyPr wrap="none">
                <a:spAutoFit/>
              </a:bodyPr>
              <a:lstStyle/>
              <a:p>
                <a:r>
                  <a:rPr lang="en-US" altLang="zh-TW" sz="2000" i="1">
                    <a:latin typeface="Times New Roman" pitchFamily="18" charset="0"/>
                    <a:ea typeface="標楷體" pitchFamily="65" charset="-120"/>
                    <a:cs typeface="Times New Roman" pitchFamily="18" charset="0"/>
                  </a:rPr>
                  <a:t>I</a:t>
                </a:r>
                <a:r>
                  <a:rPr lang="en-US" altLang="zh-TW" sz="2000" i="1" baseline="-25000">
                    <a:latin typeface="Times New Roman" pitchFamily="18" charset="0"/>
                    <a:ea typeface="標楷體" pitchFamily="65" charset="-120"/>
                    <a:cs typeface="Times New Roman" pitchFamily="18" charset="0"/>
                  </a:rPr>
                  <a:t>P</a:t>
                </a:r>
              </a:p>
            </p:txBody>
          </p:sp>
        </p:grpSp>
        <p:sp>
          <p:nvSpPr>
            <p:cNvPr id="6169" name="Text Box 31"/>
            <p:cNvSpPr txBox="1">
              <a:spLocks noChangeArrowheads="1"/>
            </p:cNvSpPr>
            <p:nvPr/>
          </p:nvSpPr>
          <p:spPr bwMode="auto">
            <a:xfrm>
              <a:off x="3460750" y="1239838"/>
              <a:ext cx="354584" cy="400110"/>
            </a:xfrm>
            <a:prstGeom prst="rect">
              <a:avLst/>
            </a:prstGeom>
            <a:noFill/>
            <a:ln w="9525">
              <a:noFill/>
              <a:miter lim="800000"/>
              <a:headEnd/>
              <a:tailEnd/>
            </a:ln>
          </p:spPr>
          <p:txBody>
            <a:bodyPr wrap="none">
              <a:spAutoFit/>
            </a:bodyPr>
            <a:lstStyle/>
            <a:p>
              <a:r>
                <a:rPr lang="en-US" altLang="zh-TW" sz="2000" i="1">
                  <a:latin typeface="Times New Roman" pitchFamily="18" charset="0"/>
                  <a:ea typeface="標楷體" pitchFamily="65" charset="-120"/>
                  <a:cs typeface="Times New Roman" pitchFamily="18" charset="0"/>
                </a:rPr>
                <a:t>I</a:t>
              </a:r>
              <a:r>
                <a:rPr lang="en-US" altLang="zh-TW" sz="2000" i="1" baseline="-25000">
                  <a:latin typeface="Times New Roman" pitchFamily="18" charset="0"/>
                  <a:ea typeface="標楷體" pitchFamily="65" charset="-120"/>
                  <a:cs typeface="Times New Roman" pitchFamily="18" charset="0"/>
                </a:rPr>
                <a:t>d</a:t>
              </a:r>
            </a:p>
          </p:txBody>
        </p:sp>
        <p:sp>
          <p:nvSpPr>
            <p:cNvPr id="6170" name="Line 32"/>
            <p:cNvSpPr>
              <a:spLocks noChangeShapeType="1"/>
            </p:cNvSpPr>
            <p:nvPr/>
          </p:nvSpPr>
          <p:spPr bwMode="auto">
            <a:xfrm>
              <a:off x="5691188" y="2928938"/>
              <a:ext cx="0" cy="536575"/>
            </a:xfrm>
            <a:prstGeom prst="line">
              <a:avLst/>
            </a:prstGeom>
            <a:noFill/>
            <a:ln w="9525">
              <a:solidFill>
                <a:schemeClr val="tx1"/>
              </a:solidFill>
              <a:round/>
              <a:headEnd/>
              <a:tailEnd/>
            </a:ln>
          </p:spPr>
          <p:txBody>
            <a:bodyPr/>
            <a:lstStyle/>
            <a:p>
              <a:endParaRPr lang="zh-TW" altLang="en-US">
                <a:latin typeface="Times New Roman" pitchFamily="18" charset="0"/>
                <a:cs typeface="Times New Roman" pitchFamily="18" charset="0"/>
              </a:endParaRPr>
            </a:p>
          </p:txBody>
        </p:sp>
        <p:sp>
          <p:nvSpPr>
            <p:cNvPr id="6171" name="Text Box 33"/>
            <p:cNvSpPr txBox="1">
              <a:spLocks noChangeArrowheads="1"/>
            </p:cNvSpPr>
            <p:nvPr/>
          </p:nvSpPr>
          <p:spPr bwMode="auto">
            <a:xfrm>
              <a:off x="5530850" y="3513138"/>
              <a:ext cx="409086" cy="400110"/>
            </a:xfrm>
            <a:prstGeom prst="rect">
              <a:avLst/>
            </a:prstGeom>
            <a:noFill/>
            <a:ln w="9525">
              <a:noFill/>
              <a:miter lim="800000"/>
              <a:headEnd/>
              <a:tailEnd/>
            </a:ln>
          </p:spPr>
          <p:txBody>
            <a:bodyPr wrap="none">
              <a:spAutoFit/>
            </a:bodyPr>
            <a:lstStyle/>
            <a:p>
              <a:r>
                <a:rPr lang="en-US" altLang="zh-TW" sz="2000" i="1">
                  <a:latin typeface="Times New Roman" pitchFamily="18" charset="0"/>
                  <a:ea typeface="標楷體" pitchFamily="65" charset="-120"/>
                  <a:cs typeface="Times New Roman" pitchFamily="18" charset="0"/>
                </a:rPr>
                <a:t>P</a:t>
              </a:r>
              <a:r>
                <a:rPr lang="en-US" altLang="zh-TW" sz="2000" i="1" baseline="-25000">
                  <a:latin typeface="Times New Roman" pitchFamily="18" charset="0"/>
                  <a:ea typeface="標楷體" pitchFamily="65" charset="-120"/>
                  <a:cs typeface="Times New Roman" pitchFamily="18" charset="0"/>
                </a:rPr>
                <a:t>s</a:t>
              </a:r>
            </a:p>
          </p:txBody>
        </p:sp>
        <p:sp>
          <p:nvSpPr>
            <p:cNvPr id="6172" name="Text Box 34"/>
            <p:cNvSpPr txBox="1">
              <a:spLocks noChangeArrowheads="1"/>
            </p:cNvSpPr>
            <p:nvPr/>
          </p:nvSpPr>
          <p:spPr bwMode="auto">
            <a:xfrm>
              <a:off x="3359150" y="2335213"/>
              <a:ext cx="441146" cy="400110"/>
            </a:xfrm>
            <a:prstGeom prst="rect">
              <a:avLst/>
            </a:prstGeom>
            <a:noFill/>
            <a:ln w="9525">
              <a:noFill/>
              <a:miter lim="800000"/>
              <a:headEnd/>
              <a:tailEnd/>
            </a:ln>
          </p:spPr>
          <p:txBody>
            <a:bodyPr wrap="none">
              <a:spAutoFit/>
            </a:bodyPr>
            <a:lstStyle/>
            <a:p>
              <a:r>
                <a:rPr lang="en-US" altLang="zh-TW" sz="2000" i="1">
                  <a:latin typeface="Times New Roman" pitchFamily="18" charset="0"/>
                  <a:ea typeface="標楷體" pitchFamily="65" charset="-120"/>
                  <a:cs typeface="Times New Roman" pitchFamily="18" charset="0"/>
                </a:rPr>
                <a:t>C</a:t>
              </a:r>
              <a:r>
                <a:rPr lang="en-US" altLang="zh-TW" sz="2000" i="1" baseline="-25000">
                  <a:latin typeface="Times New Roman" pitchFamily="18" charset="0"/>
                  <a:ea typeface="標楷體" pitchFamily="65" charset="-120"/>
                  <a:cs typeface="Times New Roman" pitchFamily="18" charset="0"/>
                </a:rPr>
                <a:t>d</a:t>
              </a:r>
            </a:p>
          </p:txBody>
        </p:sp>
        <p:sp>
          <p:nvSpPr>
            <p:cNvPr id="6173" name="Line 35"/>
            <p:cNvSpPr>
              <a:spLocks noChangeShapeType="1"/>
            </p:cNvSpPr>
            <p:nvPr/>
          </p:nvSpPr>
          <p:spPr bwMode="auto">
            <a:xfrm>
              <a:off x="3319463" y="1916113"/>
              <a:ext cx="0" cy="349250"/>
            </a:xfrm>
            <a:prstGeom prst="line">
              <a:avLst/>
            </a:prstGeom>
            <a:noFill/>
            <a:ln w="9525">
              <a:solidFill>
                <a:schemeClr val="tx1"/>
              </a:solidFill>
              <a:round/>
              <a:headEnd/>
              <a:tailEnd type="triangle" w="med" len="med"/>
            </a:ln>
          </p:spPr>
          <p:txBody>
            <a:bodyPr/>
            <a:lstStyle/>
            <a:p>
              <a:endParaRPr lang="zh-TW" altLang="en-US">
                <a:latin typeface="Times New Roman" pitchFamily="18" charset="0"/>
                <a:cs typeface="Times New Roman" pitchFamily="18" charset="0"/>
              </a:endParaRPr>
            </a:p>
          </p:txBody>
        </p:sp>
        <p:sp>
          <p:nvSpPr>
            <p:cNvPr id="6174" name="Text Box 36"/>
            <p:cNvSpPr txBox="1">
              <a:spLocks noChangeArrowheads="1"/>
            </p:cNvSpPr>
            <p:nvPr/>
          </p:nvSpPr>
          <p:spPr bwMode="auto">
            <a:xfrm>
              <a:off x="3427413" y="1879600"/>
              <a:ext cx="344966" cy="400110"/>
            </a:xfrm>
            <a:prstGeom prst="rect">
              <a:avLst/>
            </a:prstGeom>
            <a:noFill/>
            <a:ln w="9525">
              <a:noFill/>
              <a:miter lim="800000"/>
              <a:headEnd/>
              <a:tailEnd/>
            </a:ln>
          </p:spPr>
          <p:txBody>
            <a:bodyPr wrap="none">
              <a:spAutoFit/>
            </a:bodyPr>
            <a:lstStyle/>
            <a:p>
              <a:r>
                <a:rPr lang="en-US" altLang="zh-TW" sz="2000" i="1">
                  <a:latin typeface="Times New Roman" pitchFamily="18" charset="0"/>
                  <a:ea typeface="標楷體" pitchFamily="65" charset="-120"/>
                  <a:cs typeface="Times New Roman" pitchFamily="18" charset="0"/>
                </a:rPr>
                <a:t>I</a:t>
              </a:r>
              <a:r>
                <a:rPr lang="en-US" altLang="zh-TW" sz="2000" i="1" baseline="-25000">
                  <a:latin typeface="Times New Roman" pitchFamily="18" charset="0"/>
                  <a:ea typeface="標楷體" pitchFamily="65" charset="-120"/>
                  <a:cs typeface="Times New Roman" pitchFamily="18" charset="0"/>
                </a:rPr>
                <a:t>c</a:t>
              </a:r>
            </a:p>
          </p:txBody>
        </p:sp>
        <p:sp>
          <p:nvSpPr>
            <p:cNvPr id="6175" name="Line 37"/>
            <p:cNvSpPr>
              <a:spLocks noChangeShapeType="1"/>
            </p:cNvSpPr>
            <p:nvPr/>
          </p:nvSpPr>
          <p:spPr bwMode="auto">
            <a:xfrm>
              <a:off x="5689600" y="2924175"/>
              <a:ext cx="342900" cy="0"/>
            </a:xfrm>
            <a:prstGeom prst="line">
              <a:avLst/>
            </a:prstGeom>
            <a:noFill/>
            <a:ln w="9525">
              <a:solidFill>
                <a:schemeClr val="tx1"/>
              </a:solidFill>
              <a:round/>
              <a:headEnd/>
              <a:tailEnd type="triangle" w="med" len="med"/>
            </a:ln>
          </p:spPr>
          <p:txBody>
            <a:bodyPr/>
            <a:lstStyle/>
            <a:p>
              <a:endParaRPr lang="zh-TW" altLang="en-US">
                <a:latin typeface="Times New Roman" pitchFamily="18" charset="0"/>
                <a:cs typeface="Times New Roman" pitchFamily="18" charset="0"/>
              </a:endParaRPr>
            </a:p>
          </p:txBody>
        </p:sp>
      </p:grpSp>
      <p:sp>
        <p:nvSpPr>
          <p:cNvPr id="6176" name="Text Box 38"/>
          <p:cNvSpPr txBox="1">
            <a:spLocks noChangeArrowheads="1"/>
          </p:cNvSpPr>
          <p:nvPr/>
        </p:nvSpPr>
        <p:spPr bwMode="auto">
          <a:xfrm>
            <a:off x="1104583" y="3816350"/>
            <a:ext cx="5984875" cy="923330"/>
          </a:xfrm>
          <a:prstGeom prst="rect">
            <a:avLst/>
          </a:prstGeom>
          <a:noFill/>
          <a:ln w="9525">
            <a:noFill/>
            <a:miter lim="800000"/>
            <a:headEnd/>
            <a:tailEnd/>
          </a:ln>
        </p:spPr>
        <p:txBody>
          <a:bodyPr>
            <a:spAutoFit/>
          </a:bodyPr>
          <a:lstStyle/>
          <a:p>
            <a:r>
              <a:rPr lang="en-US" altLang="zh-TW" b="1" dirty="0">
                <a:solidFill>
                  <a:srgbClr val="0000FF"/>
                </a:solidFill>
                <a:latin typeface="Times New Roman" pitchFamily="18" charset="0"/>
                <a:ea typeface="標楷體" pitchFamily="65" charset="-120"/>
                <a:cs typeface="Times New Roman" pitchFamily="18" charset="0"/>
              </a:rPr>
              <a:t>The inverter model of the two-stage system </a:t>
            </a:r>
            <a:r>
              <a:rPr lang="en-US" altLang="zh-TW" b="1" dirty="0" smtClean="0">
                <a:solidFill>
                  <a:srgbClr val="0000FF"/>
                </a:solidFill>
                <a:latin typeface="Times New Roman" pitchFamily="18" charset="0"/>
                <a:ea typeface="標楷體" pitchFamily="65" charset="-120"/>
                <a:cs typeface="Times New Roman" pitchFamily="18" charset="0"/>
              </a:rPr>
              <a:t>(inverter usually has a front-stage MPPT DC-DC converter) can </a:t>
            </a:r>
            <a:r>
              <a:rPr lang="en-US" altLang="zh-TW" b="1" dirty="0">
                <a:solidFill>
                  <a:srgbClr val="0000FF"/>
                </a:solidFill>
                <a:latin typeface="Times New Roman" pitchFamily="18" charset="0"/>
                <a:ea typeface="標楷體" pitchFamily="65" charset="-120"/>
                <a:cs typeface="Times New Roman" pitchFamily="18" charset="0"/>
              </a:rPr>
              <a:t>be treated as an integrator</a:t>
            </a:r>
          </a:p>
        </p:txBody>
      </p:sp>
      <p:graphicFrame>
        <p:nvGraphicFramePr>
          <p:cNvPr id="6146" name="Object 39"/>
          <p:cNvGraphicFramePr>
            <a:graphicFrameLocks noChangeAspect="1"/>
          </p:cNvGraphicFramePr>
          <p:nvPr/>
        </p:nvGraphicFramePr>
        <p:xfrm>
          <a:off x="2586038" y="4897438"/>
          <a:ext cx="3514725" cy="785812"/>
        </p:xfrm>
        <a:graphic>
          <a:graphicData uri="http://schemas.openxmlformats.org/presentationml/2006/ole">
            <mc:AlternateContent xmlns:mc="http://schemas.openxmlformats.org/markup-compatibility/2006">
              <mc:Choice xmlns:v="urn:schemas-microsoft-com:vml" Requires="v">
                <p:oleObj spid="_x0000_s53069" name="Equation" r:id="rId3" imgW="2158920" imgH="482400" progId="Equation.3">
                  <p:embed/>
                </p:oleObj>
              </mc:Choice>
              <mc:Fallback>
                <p:oleObj name="Equation" r:id="rId3" imgW="2158920" imgH="482400" progId="Equation.3">
                  <p:embed/>
                  <p:pic>
                    <p:nvPicPr>
                      <p:cNvPr id="0" name="Object 3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86038" y="4897438"/>
                        <a:ext cx="3514725" cy="7858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177" name="AutoShape 40"/>
          <p:cNvSpPr>
            <a:spLocks noChangeArrowheads="1"/>
          </p:cNvSpPr>
          <p:nvPr/>
        </p:nvSpPr>
        <p:spPr bwMode="auto">
          <a:xfrm>
            <a:off x="1998980" y="5120640"/>
            <a:ext cx="355600" cy="393700"/>
          </a:xfrm>
          <a:prstGeom prst="rightArrow">
            <a:avLst>
              <a:gd name="adj1" fmla="val 50000"/>
              <a:gd name="adj2" fmla="val 25000"/>
            </a:avLst>
          </a:prstGeom>
          <a:solidFill>
            <a:schemeClr val="accent1"/>
          </a:solidFill>
          <a:ln w="9525">
            <a:solidFill>
              <a:schemeClr val="tx1"/>
            </a:solidFill>
            <a:miter lim="800000"/>
            <a:headEnd/>
            <a:tailEnd/>
          </a:ln>
        </p:spPr>
        <p:txBody>
          <a:bodyPr wrap="none" anchor="ctr"/>
          <a:lstStyle/>
          <a:p>
            <a:endParaRPr lang="zh-TW" altLang="en-US">
              <a:ea typeface="標楷體" pitchFamily="65" charset="-120"/>
            </a:endParaRPr>
          </a:p>
        </p:txBody>
      </p:sp>
      <p:graphicFrame>
        <p:nvGraphicFramePr>
          <p:cNvPr id="6147" name="Object 41"/>
          <p:cNvGraphicFramePr>
            <a:graphicFrameLocks noChangeAspect="1"/>
          </p:cNvGraphicFramePr>
          <p:nvPr/>
        </p:nvGraphicFramePr>
        <p:xfrm>
          <a:off x="2655888" y="5780088"/>
          <a:ext cx="2273300" cy="738187"/>
        </p:xfrm>
        <a:graphic>
          <a:graphicData uri="http://schemas.openxmlformats.org/presentationml/2006/ole">
            <mc:AlternateContent xmlns:mc="http://schemas.openxmlformats.org/markup-compatibility/2006">
              <mc:Choice xmlns:v="urn:schemas-microsoft-com:vml" Requires="v">
                <p:oleObj spid="_x0000_s53070" name="Equation" r:id="rId5" imgW="1409400" imgH="457200" progId="Equation.3">
                  <p:embed/>
                </p:oleObj>
              </mc:Choice>
              <mc:Fallback>
                <p:oleObj name="Equation" r:id="rId5" imgW="1409400" imgH="457200" progId="Equation.3">
                  <p:embed/>
                  <p:pic>
                    <p:nvPicPr>
                      <p:cNvPr id="0" name="Object 4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55888" y="5780088"/>
                        <a:ext cx="2273300" cy="7381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44" name="圖片 43"/>
          <p:cNvPicPr/>
          <p:nvPr/>
        </p:nvPicPr>
        <p:blipFill>
          <a:blip r:embed="rId7" cstate="print"/>
          <a:srcRect/>
          <a:stretch>
            <a:fillRect/>
          </a:stretch>
        </p:blipFill>
        <p:spPr bwMode="auto">
          <a:xfrm>
            <a:off x="7253922" y="1853459"/>
            <a:ext cx="1697355" cy="1136015"/>
          </a:xfrm>
          <a:prstGeom prst="rect">
            <a:avLst/>
          </a:prstGeom>
          <a:noFill/>
          <a:ln w="9525">
            <a:noFill/>
            <a:miter lim="800000"/>
            <a:headEnd/>
            <a:tailEnd/>
          </a:ln>
        </p:spPr>
      </p:pic>
      <p:sp>
        <p:nvSpPr>
          <p:cNvPr id="45" name="向右箭號 44"/>
          <p:cNvSpPr/>
          <p:nvPr/>
        </p:nvSpPr>
        <p:spPr>
          <a:xfrm>
            <a:off x="6722533" y="2260600"/>
            <a:ext cx="406400" cy="508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aphicFrame>
        <p:nvGraphicFramePr>
          <p:cNvPr id="52228" name="Object 81"/>
          <p:cNvGraphicFramePr>
            <a:graphicFrameLocks noChangeAspect="1"/>
          </p:cNvGraphicFramePr>
          <p:nvPr>
            <p:extLst>
              <p:ext uri="{D42A27DB-BD31-4B8C-83A1-F6EECF244321}">
                <p14:modId xmlns:p14="http://schemas.microsoft.com/office/powerpoint/2010/main" val="898904092"/>
              </p:ext>
            </p:extLst>
          </p:nvPr>
        </p:nvGraphicFramePr>
        <p:xfrm>
          <a:off x="6151789" y="393700"/>
          <a:ext cx="2800350" cy="1319213"/>
        </p:xfrm>
        <a:graphic>
          <a:graphicData uri="http://schemas.openxmlformats.org/presentationml/2006/ole">
            <mc:AlternateContent xmlns:mc="http://schemas.openxmlformats.org/markup-compatibility/2006">
              <mc:Choice xmlns:v="urn:schemas-microsoft-com:vml" Requires="v">
                <p:oleObj spid="_x0000_s53071" name="Equation" r:id="rId8" imgW="1968480" imgH="927000" progId="Equation.3">
                  <p:embed/>
                </p:oleObj>
              </mc:Choice>
              <mc:Fallback>
                <p:oleObj name="Equation" r:id="rId8" imgW="1968480" imgH="927000" progId="Equation.3">
                  <p:embed/>
                  <p:pic>
                    <p:nvPicPr>
                      <p:cNvPr id="0" name="Object 8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51789" y="393700"/>
                        <a:ext cx="2800350" cy="13192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文字方塊 5"/>
          <p:cNvSpPr txBox="1"/>
          <p:nvPr/>
        </p:nvSpPr>
        <p:spPr>
          <a:xfrm>
            <a:off x="3801291" y="703217"/>
            <a:ext cx="2315699" cy="369332"/>
          </a:xfrm>
          <a:prstGeom prst="rect">
            <a:avLst/>
          </a:prstGeom>
          <a:noFill/>
        </p:spPr>
        <p:txBody>
          <a:bodyPr wrap="none" rtlCol="0">
            <a:spAutoFit/>
          </a:bodyPr>
          <a:lstStyle/>
          <a:p>
            <a:r>
              <a:rPr lang="en-US" altLang="zh-TW" b="1" dirty="0" smtClean="0">
                <a:solidFill>
                  <a:srgbClr val="0000FF"/>
                </a:solidFill>
                <a:latin typeface="Times New Roman" panose="02020603050405020304" pitchFamily="18" charset="0"/>
                <a:cs typeface="Times New Roman" panose="02020603050405020304" pitchFamily="18" charset="0"/>
              </a:rPr>
              <a:t>At unity power factor</a:t>
            </a:r>
            <a:endParaRPr lang="zh-TW" altLang="en-US" b="1" dirty="0">
              <a:solidFill>
                <a:srgbClr val="0000FF"/>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8" name="Rectangle 6"/>
          <p:cNvSpPr>
            <a:spLocks noGrp="1" noChangeArrowheads="1"/>
          </p:cNvSpPr>
          <p:nvPr>
            <p:ph type="sldNum" sz="quarter" idx="12"/>
          </p:nvPr>
        </p:nvSpPr>
        <p:spPr>
          <a:xfrm>
            <a:off x="6553200" y="5969000"/>
            <a:ext cx="2133600" cy="476250"/>
          </a:xfrm>
        </p:spPr>
        <p:txBody>
          <a:bodyPr/>
          <a:lstStyle/>
          <a:p>
            <a:pPr>
              <a:defRPr/>
            </a:pPr>
            <a:fld id="{499DC853-5472-49F3-9B5A-060E47F5C396}" type="slidenum">
              <a:rPr lang="en-US" altLang="zh-TW" smtClean="0"/>
              <a:pPr>
                <a:defRPr/>
              </a:pPr>
              <a:t>75</a:t>
            </a:fld>
            <a:endParaRPr lang="en-US" altLang="zh-TW" smtClean="0"/>
          </a:p>
        </p:txBody>
      </p:sp>
      <p:graphicFrame>
        <p:nvGraphicFramePr>
          <p:cNvPr id="7170" name="Object 2"/>
          <p:cNvGraphicFramePr>
            <a:graphicFrameLocks noChangeAspect="1"/>
          </p:cNvGraphicFramePr>
          <p:nvPr>
            <p:extLst>
              <p:ext uri="{D42A27DB-BD31-4B8C-83A1-F6EECF244321}">
                <p14:modId xmlns:p14="http://schemas.microsoft.com/office/powerpoint/2010/main" val="3298702064"/>
              </p:ext>
            </p:extLst>
          </p:nvPr>
        </p:nvGraphicFramePr>
        <p:xfrm>
          <a:off x="7591108" y="2721610"/>
          <a:ext cx="1028700" cy="557213"/>
        </p:xfrm>
        <a:graphic>
          <a:graphicData uri="http://schemas.openxmlformats.org/presentationml/2006/ole">
            <mc:AlternateContent xmlns:mc="http://schemas.openxmlformats.org/markup-compatibility/2006">
              <mc:Choice xmlns:v="urn:schemas-microsoft-com:vml" Requires="v">
                <p:oleObj spid="_x0000_s231826" name="方程式" r:id="rId3" imgW="749160" imgH="406080" progId="Equation.3">
                  <p:embed/>
                </p:oleObj>
              </mc:Choice>
              <mc:Fallback>
                <p:oleObj name="方程式" r:id="rId3" imgW="749160" imgH="406080"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91108" y="2721610"/>
                        <a:ext cx="1028700" cy="5572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187" name="Text Box 44"/>
          <p:cNvSpPr txBox="1">
            <a:spLocks noChangeArrowheads="1"/>
          </p:cNvSpPr>
          <p:nvPr/>
        </p:nvSpPr>
        <p:spPr bwMode="auto">
          <a:xfrm>
            <a:off x="381681" y="244475"/>
            <a:ext cx="4097468" cy="461665"/>
          </a:xfrm>
          <a:prstGeom prst="rect">
            <a:avLst/>
          </a:prstGeom>
          <a:noFill/>
          <a:ln w="9525">
            <a:noFill/>
            <a:miter lim="800000"/>
            <a:headEnd/>
            <a:tailEnd/>
          </a:ln>
        </p:spPr>
        <p:txBody>
          <a:bodyPr wrap="none">
            <a:spAutoFit/>
          </a:bodyPr>
          <a:lstStyle/>
          <a:p>
            <a:r>
              <a:rPr lang="en-US" altLang="zh-TW" sz="2400" b="1" dirty="0">
                <a:solidFill>
                  <a:srgbClr val="FF3300"/>
                </a:solidFill>
                <a:latin typeface="Times New Roman" panose="02020603050405020304" pitchFamily="18" charset="0"/>
                <a:ea typeface="標楷體" pitchFamily="65" charset="-120"/>
                <a:cs typeface="Times New Roman" panose="02020603050405020304" pitchFamily="18" charset="0"/>
              </a:rPr>
              <a:t>DC Voltage Controller Design</a:t>
            </a:r>
          </a:p>
        </p:txBody>
      </p:sp>
      <p:sp>
        <p:nvSpPr>
          <p:cNvPr id="7188" name="AutoShape 45"/>
          <p:cNvSpPr>
            <a:spLocks noChangeArrowheads="1"/>
          </p:cNvSpPr>
          <p:nvPr/>
        </p:nvSpPr>
        <p:spPr bwMode="auto">
          <a:xfrm>
            <a:off x="5835650" y="4949825"/>
            <a:ext cx="342900" cy="355600"/>
          </a:xfrm>
          <a:prstGeom prst="rightArrow">
            <a:avLst>
              <a:gd name="adj1" fmla="val 50000"/>
              <a:gd name="adj2" fmla="val 25000"/>
            </a:avLst>
          </a:prstGeom>
          <a:solidFill>
            <a:schemeClr val="accent1"/>
          </a:solidFill>
          <a:ln w="9525">
            <a:solidFill>
              <a:schemeClr val="tx1"/>
            </a:solidFill>
            <a:miter lim="800000"/>
            <a:headEnd/>
            <a:tailEnd/>
          </a:ln>
        </p:spPr>
        <p:txBody>
          <a:bodyPr wrap="none" anchor="ctr"/>
          <a:lstStyle/>
          <a:p>
            <a:endParaRPr lang="zh-TW" altLang="en-US">
              <a:ea typeface="標楷體" pitchFamily="65" charset="-120"/>
            </a:endParaRPr>
          </a:p>
        </p:txBody>
      </p:sp>
      <p:sp>
        <p:nvSpPr>
          <p:cNvPr id="7247" name="Line 50"/>
          <p:cNvSpPr>
            <a:spLocks noChangeShapeType="1"/>
          </p:cNvSpPr>
          <p:nvPr/>
        </p:nvSpPr>
        <p:spPr bwMode="auto">
          <a:xfrm>
            <a:off x="974725" y="3381375"/>
            <a:ext cx="0" cy="2390775"/>
          </a:xfrm>
          <a:prstGeom prst="line">
            <a:avLst/>
          </a:prstGeom>
          <a:noFill/>
          <a:ln w="12700">
            <a:solidFill>
              <a:schemeClr val="tx1"/>
            </a:solidFill>
            <a:round/>
            <a:headEnd type="triangle" w="med" len="med"/>
            <a:tailEnd/>
          </a:ln>
        </p:spPr>
        <p:txBody>
          <a:bodyPr wrap="none" anchor="ctr"/>
          <a:lstStyle/>
          <a:p>
            <a:endParaRPr lang="zh-TW" altLang="en-US">
              <a:latin typeface="Times New Roman" panose="02020603050405020304" pitchFamily="18" charset="0"/>
              <a:cs typeface="Times New Roman" panose="02020603050405020304" pitchFamily="18" charset="0"/>
            </a:endParaRPr>
          </a:p>
        </p:txBody>
      </p:sp>
      <p:graphicFrame>
        <p:nvGraphicFramePr>
          <p:cNvPr id="7176" name="Object 51"/>
          <p:cNvGraphicFramePr>
            <a:graphicFrameLocks noChangeAspect="1"/>
          </p:cNvGraphicFramePr>
          <p:nvPr>
            <p:extLst>
              <p:ext uri="{D42A27DB-BD31-4B8C-83A1-F6EECF244321}">
                <p14:modId xmlns:p14="http://schemas.microsoft.com/office/powerpoint/2010/main" val="2117044379"/>
              </p:ext>
            </p:extLst>
          </p:nvPr>
        </p:nvGraphicFramePr>
        <p:xfrm>
          <a:off x="1388428" y="4158614"/>
          <a:ext cx="326072" cy="366831"/>
        </p:xfrm>
        <a:graphic>
          <a:graphicData uri="http://schemas.openxmlformats.org/presentationml/2006/ole">
            <mc:AlternateContent xmlns:mc="http://schemas.openxmlformats.org/markup-compatibility/2006">
              <mc:Choice xmlns:v="urn:schemas-microsoft-com:vml" Requires="v">
                <p:oleObj spid="_x0000_s231827" name="Equation" r:id="rId5" imgW="203040" imgH="228600" progId="Equation.3">
                  <p:embed/>
                </p:oleObj>
              </mc:Choice>
              <mc:Fallback>
                <p:oleObj name="Equation" r:id="rId5" imgW="203040" imgH="228600" progId="Equation.3">
                  <p:embed/>
                  <p:pic>
                    <p:nvPicPr>
                      <p:cNvPr id="0" name="Object 5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88428" y="4158614"/>
                        <a:ext cx="326072" cy="366831"/>
                      </a:xfrm>
                      <a:prstGeom prst="rect">
                        <a:avLst/>
                      </a:prstGeom>
                      <a:noFill/>
                      <a:extLst/>
                    </p:spPr>
                  </p:pic>
                </p:oleObj>
              </mc:Fallback>
            </mc:AlternateContent>
          </a:graphicData>
        </a:graphic>
      </p:graphicFrame>
      <p:graphicFrame>
        <p:nvGraphicFramePr>
          <p:cNvPr id="7177" name="Object 52"/>
          <p:cNvGraphicFramePr>
            <a:graphicFrameLocks noChangeAspect="1"/>
          </p:cNvGraphicFramePr>
          <p:nvPr>
            <p:extLst>
              <p:ext uri="{D42A27DB-BD31-4B8C-83A1-F6EECF244321}">
                <p14:modId xmlns:p14="http://schemas.microsoft.com/office/powerpoint/2010/main" val="3085490206"/>
              </p:ext>
            </p:extLst>
          </p:nvPr>
        </p:nvGraphicFramePr>
        <p:xfrm>
          <a:off x="1622424" y="3771899"/>
          <a:ext cx="358775" cy="293543"/>
        </p:xfrm>
        <a:graphic>
          <a:graphicData uri="http://schemas.openxmlformats.org/presentationml/2006/ole">
            <mc:AlternateContent xmlns:mc="http://schemas.openxmlformats.org/markup-compatibility/2006">
              <mc:Choice xmlns:v="urn:schemas-microsoft-com:vml" Requires="v">
                <p:oleObj spid="_x0000_s231828" name="方程式" r:id="rId7" imgW="279360" imgH="228600" progId="Equation.3">
                  <p:embed/>
                </p:oleObj>
              </mc:Choice>
              <mc:Fallback>
                <p:oleObj name="方程式" r:id="rId7" imgW="279360" imgH="228600" progId="Equation.3">
                  <p:embed/>
                  <p:pic>
                    <p:nvPicPr>
                      <p:cNvPr id="0" name="Object 5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22424" y="3771899"/>
                        <a:ext cx="358775" cy="293543"/>
                      </a:xfrm>
                      <a:prstGeom prst="rect">
                        <a:avLst/>
                      </a:prstGeom>
                      <a:noFill/>
                      <a:extLst/>
                    </p:spPr>
                  </p:pic>
                </p:oleObj>
              </mc:Fallback>
            </mc:AlternateContent>
          </a:graphicData>
        </a:graphic>
      </p:graphicFrame>
      <p:sp>
        <p:nvSpPr>
          <p:cNvPr id="7248" name="Line 53"/>
          <p:cNvSpPr>
            <a:spLocks noChangeShapeType="1"/>
          </p:cNvSpPr>
          <p:nvPr/>
        </p:nvSpPr>
        <p:spPr bwMode="auto">
          <a:xfrm>
            <a:off x="885825" y="4960938"/>
            <a:ext cx="4057650" cy="0"/>
          </a:xfrm>
          <a:prstGeom prst="line">
            <a:avLst/>
          </a:prstGeom>
          <a:noFill/>
          <a:ln w="12700">
            <a:solidFill>
              <a:schemeClr val="tx1"/>
            </a:solidFill>
            <a:round/>
            <a:headEnd type="none" w="sm" len="sm"/>
            <a:tailEnd type="triangle" w="med" len="med"/>
          </a:ln>
        </p:spPr>
        <p:txBody>
          <a:bodyPr wrap="none" anchor="ctr"/>
          <a:lstStyle/>
          <a:p>
            <a:endParaRPr lang="zh-TW" altLang="en-US">
              <a:latin typeface="Times New Roman" panose="02020603050405020304" pitchFamily="18" charset="0"/>
              <a:cs typeface="Times New Roman" panose="02020603050405020304" pitchFamily="18" charset="0"/>
            </a:endParaRPr>
          </a:p>
        </p:txBody>
      </p:sp>
      <p:sp>
        <p:nvSpPr>
          <p:cNvPr id="7249" name="Line 54"/>
          <p:cNvSpPr>
            <a:spLocks noChangeShapeType="1"/>
          </p:cNvSpPr>
          <p:nvPr/>
        </p:nvSpPr>
        <p:spPr bwMode="auto">
          <a:xfrm>
            <a:off x="2892425" y="4935538"/>
            <a:ext cx="0" cy="68262"/>
          </a:xfrm>
          <a:prstGeom prst="line">
            <a:avLst/>
          </a:prstGeom>
          <a:noFill/>
          <a:ln w="12700">
            <a:solidFill>
              <a:schemeClr val="tx1"/>
            </a:solidFill>
            <a:round/>
            <a:headEnd type="none" w="sm" len="sm"/>
            <a:tailEnd type="none" w="sm" len="sm"/>
          </a:ln>
        </p:spPr>
        <p:txBody>
          <a:bodyPr wrap="none" anchor="ctr"/>
          <a:lstStyle/>
          <a:p>
            <a:endParaRPr lang="zh-TW" altLang="en-US">
              <a:latin typeface="Times New Roman" panose="02020603050405020304" pitchFamily="18" charset="0"/>
              <a:cs typeface="Times New Roman" panose="02020603050405020304" pitchFamily="18" charset="0"/>
            </a:endParaRPr>
          </a:p>
        </p:txBody>
      </p:sp>
      <p:sp>
        <p:nvSpPr>
          <p:cNvPr id="7250" name="Line 55"/>
          <p:cNvSpPr>
            <a:spLocks noChangeShapeType="1"/>
          </p:cNvSpPr>
          <p:nvPr/>
        </p:nvSpPr>
        <p:spPr bwMode="auto">
          <a:xfrm>
            <a:off x="965200" y="3556000"/>
            <a:ext cx="1117600" cy="976313"/>
          </a:xfrm>
          <a:prstGeom prst="line">
            <a:avLst/>
          </a:prstGeom>
          <a:noFill/>
          <a:ln w="28575">
            <a:solidFill>
              <a:srgbClr val="0000FF"/>
            </a:solidFill>
            <a:round/>
            <a:headEnd type="none" w="sm" len="sm"/>
            <a:tailEnd type="none" w="sm" len="sm"/>
          </a:ln>
        </p:spPr>
        <p:txBody>
          <a:bodyPr wrap="none" anchor="ctr"/>
          <a:lstStyle/>
          <a:p>
            <a:endParaRPr lang="zh-TW" altLang="en-US">
              <a:latin typeface="Times New Roman" panose="02020603050405020304" pitchFamily="18" charset="0"/>
              <a:cs typeface="Times New Roman" panose="02020603050405020304" pitchFamily="18" charset="0"/>
            </a:endParaRPr>
          </a:p>
        </p:txBody>
      </p:sp>
      <p:sp>
        <p:nvSpPr>
          <p:cNvPr id="7251" name="Line 56"/>
          <p:cNvSpPr>
            <a:spLocks noChangeShapeType="1"/>
          </p:cNvSpPr>
          <p:nvPr/>
        </p:nvSpPr>
        <p:spPr bwMode="auto">
          <a:xfrm>
            <a:off x="2089150" y="4524375"/>
            <a:ext cx="1547813" cy="11113"/>
          </a:xfrm>
          <a:prstGeom prst="line">
            <a:avLst/>
          </a:prstGeom>
          <a:noFill/>
          <a:ln w="28575">
            <a:solidFill>
              <a:srgbClr val="0000FF"/>
            </a:solidFill>
            <a:round/>
            <a:headEnd type="none" w="sm" len="sm"/>
            <a:tailEnd type="none" w="sm" len="sm"/>
          </a:ln>
        </p:spPr>
        <p:txBody>
          <a:bodyPr wrap="none" anchor="ctr"/>
          <a:lstStyle/>
          <a:p>
            <a:endParaRPr lang="zh-TW" altLang="en-US">
              <a:latin typeface="Times New Roman" panose="02020603050405020304" pitchFamily="18" charset="0"/>
              <a:cs typeface="Times New Roman" panose="02020603050405020304" pitchFamily="18" charset="0"/>
            </a:endParaRPr>
          </a:p>
        </p:txBody>
      </p:sp>
      <p:sp>
        <p:nvSpPr>
          <p:cNvPr id="7252" name="Line 57"/>
          <p:cNvSpPr>
            <a:spLocks noChangeShapeType="1"/>
          </p:cNvSpPr>
          <p:nvPr/>
        </p:nvSpPr>
        <p:spPr bwMode="auto">
          <a:xfrm>
            <a:off x="3611563" y="4535488"/>
            <a:ext cx="1263650" cy="889000"/>
          </a:xfrm>
          <a:prstGeom prst="line">
            <a:avLst/>
          </a:prstGeom>
          <a:noFill/>
          <a:ln w="28575">
            <a:solidFill>
              <a:srgbClr val="0000FF"/>
            </a:solidFill>
            <a:round/>
            <a:headEnd type="none" w="sm" len="sm"/>
            <a:tailEnd type="none" w="sm" len="sm"/>
          </a:ln>
        </p:spPr>
        <p:txBody>
          <a:bodyPr wrap="none" anchor="ctr"/>
          <a:lstStyle/>
          <a:p>
            <a:endParaRPr lang="zh-TW" altLang="en-US">
              <a:latin typeface="Times New Roman" panose="02020603050405020304" pitchFamily="18" charset="0"/>
              <a:cs typeface="Times New Roman" panose="02020603050405020304" pitchFamily="18" charset="0"/>
            </a:endParaRPr>
          </a:p>
        </p:txBody>
      </p:sp>
      <p:sp>
        <p:nvSpPr>
          <p:cNvPr id="7253" name="Line 58"/>
          <p:cNvSpPr>
            <a:spLocks noChangeShapeType="1"/>
          </p:cNvSpPr>
          <p:nvPr/>
        </p:nvSpPr>
        <p:spPr bwMode="auto">
          <a:xfrm>
            <a:off x="2093913" y="3843338"/>
            <a:ext cx="1606550" cy="1398587"/>
          </a:xfrm>
          <a:prstGeom prst="line">
            <a:avLst/>
          </a:prstGeom>
          <a:noFill/>
          <a:ln w="28575">
            <a:solidFill>
              <a:schemeClr val="tx1"/>
            </a:solidFill>
            <a:prstDash val="sysDot"/>
            <a:round/>
            <a:headEnd type="none" w="sm" len="sm"/>
            <a:tailEnd type="none" w="sm" len="sm"/>
          </a:ln>
        </p:spPr>
        <p:txBody>
          <a:bodyPr wrap="none" anchor="ctr"/>
          <a:lstStyle/>
          <a:p>
            <a:endParaRPr lang="zh-TW" altLang="en-US">
              <a:latin typeface="Times New Roman" panose="02020603050405020304" pitchFamily="18" charset="0"/>
              <a:cs typeface="Times New Roman" panose="02020603050405020304" pitchFamily="18" charset="0"/>
            </a:endParaRPr>
          </a:p>
        </p:txBody>
      </p:sp>
      <p:sp>
        <p:nvSpPr>
          <p:cNvPr id="7254" name="Line 59"/>
          <p:cNvSpPr>
            <a:spLocks noChangeShapeType="1"/>
          </p:cNvSpPr>
          <p:nvPr/>
        </p:nvSpPr>
        <p:spPr bwMode="auto">
          <a:xfrm>
            <a:off x="922338" y="4679950"/>
            <a:ext cx="52387" cy="0"/>
          </a:xfrm>
          <a:prstGeom prst="line">
            <a:avLst/>
          </a:prstGeom>
          <a:noFill/>
          <a:ln w="12700">
            <a:solidFill>
              <a:schemeClr val="tx1"/>
            </a:solidFill>
            <a:round/>
            <a:headEnd type="none" w="sm" len="sm"/>
            <a:tailEnd type="none" w="sm" len="sm"/>
          </a:ln>
        </p:spPr>
        <p:txBody>
          <a:bodyPr wrap="none" anchor="ctr"/>
          <a:lstStyle/>
          <a:p>
            <a:endParaRPr lang="zh-TW" altLang="en-US">
              <a:latin typeface="Times New Roman" panose="02020603050405020304" pitchFamily="18" charset="0"/>
              <a:cs typeface="Times New Roman" panose="02020603050405020304" pitchFamily="18" charset="0"/>
            </a:endParaRPr>
          </a:p>
        </p:txBody>
      </p:sp>
      <p:sp>
        <p:nvSpPr>
          <p:cNvPr id="7255" name="Line 60"/>
          <p:cNvSpPr>
            <a:spLocks noChangeShapeType="1"/>
          </p:cNvSpPr>
          <p:nvPr/>
        </p:nvSpPr>
        <p:spPr bwMode="auto">
          <a:xfrm>
            <a:off x="922338" y="4349750"/>
            <a:ext cx="52387" cy="0"/>
          </a:xfrm>
          <a:prstGeom prst="line">
            <a:avLst/>
          </a:prstGeom>
          <a:noFill/>
          <a:ln w="12700">
            <a:solidFill>
              <a:schemeClr val="tx1"/>
            </a:solidFill>
            <a:round/>
            <a:headEnd type="none" w="sm" len="sm"/>
            <a:tailEnd type="none" w="sm" len="sm"/>
          </a:ln>
        </p:spPr>
        <p:txBody>
          <a:bodyPr wrap="none" anchor="ctr"/>
          <a:lstStyle/>
          <a:p>
            <a:endParaRPr lang="zh-TW" altLang="en-US">
              <a:latin typeface="Times New Roman" panose="02020603050405020304" pitchFamily="18" charset="0"/>
              <a:cs typeface="Times New Roman" panose="02020603050405020304" pitchFamily="18" charset="0"/>
            </a:endParaRPr>
          </a:p>
        </p:txBody>
      </p:sp>
      <p:sp>
        <p:nvSpPr>
          <p:cNvPr id="7256" name="Line 61"/>
          <p:cNvSpPr>
            <a:spLocks noChangeShapeType="1"/>
          </p:cNvSpPr>
          <p:nvPr/>
        </p:nvSpPr>
        <p:spPr bwMode="auto">
          <a:xfrm>
            <a:off x="922338" y="4006850"/>
            <a:ext cx="52387" cy="0"/>
          </a:xfrm>
          <a:prstGeom prst="line">
            <a:avLst/>
          </a:prstGeom>
          <a:noFill/>
          <a:ln w="12700">
            <a:solidFill>
              <a:schemeClr val="tx1"/>
            </a:solidFill>
            <a:round/>
            <a:headEnd type="none" w="sm" len="sm"/>
            <a:tailEnd type="none" w="sm" len="sm"/>
          </a:ln>
        </p:spPr>
        <p:txBody>
          <a:bodyPr wrap="none" anchor="ctr"/>
          <a:lstStyle/>
          <a:p>
            <a:endParaRPr lang="zh-TW" altLang="en-US">
              <a:latin typeface="Times New Roman" panose="02020603050405020304" pitchFamily="18" charset="0"/>
              <a:cs typeface="Times New Roman" panose="02020603050405020304" pitchFamily="18" charset="0"/>
            </a:endParaRPr>
          </a:p>
        </p:txBody>
      </p:sp>
      <p:sp>
        <p:nvSpPr>
          <p:cNvPr id="7257" name="Line 62"/>
          <p:cNvSpPr>
            <a:spLocks noChangeShapeType="1"/>
          </p:cNvSpPr>
          <p:nvPr/>
        </p:nvSpPr>
        <p:spPr bwMode="auto">
          <a:xfrm>
            <a:off x="922338" y="5292725"/>
            <a:ext cx="52387" cy="0"/>
          </a:xfrm>
          <a:prstGeom prst="line">
            <a:avLst/>
          </a:prstGeom>
          <a:noFill/>
          <a:ln w="12700">
            <a:solidFill>
              <a:schemeClr val="tx1"/>
            </a:solidFill>
            <a:round/>
            <a:headEnd type="none" w="sm" len="sm"/>
            <a:tailEnd type="none" w="sm" len="sm"/>
          </a:ln>
        </p:spPr>
        <p:txBody>
          <a:bodyPr wrap="none" anchor="ctr"/>
          <a:lstStyle/>
          <a:p>
            <a:endParaRPr lang="zh-TW" altLang="en-US">
              <a:latin typeface="Times New Roman" panose="02020603050405020304" pitchFamily="18" charset="0"/>
              <a:cs typeface="Times New Roman" panose="02020603050405020304" pitchFamily="18" charset="0"/>
            </a:endParaRPr>
          </a:p>
        </p:txBody>
      </p:sp>
      <p:sp>
        <p:nvSpPr>
          <p:cNvPr id="7258" name="Line 63"/>
          <p:cNvSpPr>
            <a:spLocks noChangeShapeType="1"/>
          </p:cNvSpPr>
          <p:nvPr/>
        </p:nvSpPr>
        <p:spPr bwMode="auto">
          <a:xfrm>
            <a:off x="930275" y="5637213"/>
            <a:ext cx="50800" cy="0"/>
          </a:xfrm>
          <a:prstGeom prst="line">
            <a:avLst/>
          </a:prstGeom>
          <a:noFill/>
          <a:ln w="12700">
            <a:solidFill>
              <a:schemeClr val="tx1"/>
            </a:solidFill>
            <a:round/>
            <a:headEnd type="none" w="sm" len="sm"/>
            <a:tailEnd type="none" w="sm" len="sm"/>
          </a:ln>
        </p:spPr>
        <p:txBody>
          <a:bodyPr wrap="none" anchor="ctr"/>
          <a:lstStyle/>
          <a:p>
            <a:endParaRPr lang="zh-TW" altLang="en-US">
              <a:latin typeface="Times New Roman" panose="02020603050405020304" pitchFamily="18" charset="0"/>
              <a:cs typeface="Times New Roman" panose="02020603050405020304" pitchFamily="18" charset="0"/>
            </a:endParaRPr>
          </a:p>
        </p:txBody>
      </p:sp>
      <p:sp>
        <p:nvSpPr>
          <p:cNvPr id="7259" name="Text Box 64"/>
          <p:cNvSpPr txBox="1">
            <a:spLocks noChangeArrowheads="1"/>
          </p:cNvSpPr>
          <p:nvPr/>
        </p:nvSpPr>
        <p:spPr bwMode="auto">
          <a:xfrm>
            <a:off x="4984750" y="4803775"/>
            <a:ext cx="687388" cy="274638"/>
          </a:xfrm>
          <a:prstGeom prst="rect">
            <a:avLst/>
          </a:prstGeom>
          <a:noFill/>
          <a:ln w="12700">
            <a:noFill/>
            <a:miter lim="800000"/>
            <a:headEnd type="none" w="sm" len="sm"/>
            <a:tailEnd type="none" w="sm" len="sm"/>
          </a:ln>
        </p:spPr>
        <p:txBody>
          <a:bodyPr wrap="none">
            <a:spAutoFit/>
          </a:bodyPr>
          <a:lstStyle/>
          <a:p>
            <a:pPr defTabSz="762000" eaLnBrk="0" hangingPunct="0"/>
            <a:r>
              <a:rPr kumimoji="0" lang="en-US" altLang="zh-TW" sz="1200" i="1" dirty="0">
                <a:latin typeface="Symbol" panose="05050102010706020507" pitchFamily="18" charset="2"/>
                <a:ea typeface="標楷體" pitchFamily="65" charset="-120"/>
                <a:cs typeface="Times New Roman" panose="02020603050405020304" pitchFamily="18" charset="0"/>
              </a:rPr>
              <a:t>w</a:t>
            </a:r>
            <a:r>
              <a:rPr kumimoji="0" lang="en-US" altLang="zh-TW" sz="1200" dirty="0">
                <a:latin typeface="Times New Roman" panose="02020603050405020304" pitchFamily="18" charset="0"/>
                <a:ea typeface="標楷體" pitchFamily="65" charset="-120"/>
                <a:cs typeface="Times New Roman" panose="02020603050405020304" pitchFamily="18" charset="0"/>
              </a:rPr>
              <a:t>(rad/s)</a:t>
            </a:r>
          </a:p>
        </p:txBody>
      </p:sp>
      <p:sp>
        <p:nvSpPr>
          <p:cNvPr id="7260" name="Text Box 65"/>
          <p:cNvSpPr txBox="1">
            <a:spLocks noChangeArrowheads="1"/>
          </p:cNvSpPr>
          <p:nvPr/>
        </p:nvSpPr>
        <p:spPr bwMode="auto">
          <a:xfrm>
            <a:off x="488950" y="4827588"/>
            <a:ext cx="438150" cy="274637"/>
          </a:xfrm>
          <a:prstGeom prst="rect">
            <a:avLst/>
          </a:prstGeom>
          <a:noFill/>
          <a:ln w="12700">
            <a:noFill/>
            <a:miter lim="800000"/>
            <a:headEnd type="none" w="sm" len="sm"/>
            <a:tailEnd type="none" w="sm" len="sm"/>
          </a:ln>
        </p:spPr>
        <p:txBody>
          <a:bodyPr wrap="none">
            <a:spAutoFit/>
          </a:bodyPr>
          <a:lstStyle/>
          <a:p>
            <a:pPr defTabSz="762000" eaLnBrk="0" hangingPunct="0"/>
            <a:r>
              <a:rPr kumimoji="0" lang="en-US" altLang="zh-TW" sz="1200">
                <a:latin typeface="Times New Roman" panose="02020603050405020304" pitchFamily="18" charset="0"/>
                <a:ea typeface="標楷體" pitchFamily="65" charset="-120"/>
                <a:cs typeface="Times New Roman" panose="02020603050405020304" pitchFamily="18" charset="0"/>
              </a:rPr>
              <a:t>0dB</a:t>
            </a:r>
          </a:p>
        </p:txBody>
      </p:sp>
      <p:sp>
        <p:nvSpPr>
          <p:cNvPr id="7261" name="Text Box 66"/>
          <p:cNvSpPr txBox="1">
            <a:spLocks noChangeArrowheads="1"/>
          </p:cNvSpPr>
          <p:nvPr/>
        </p:nvSpPr>
        <p:spPr bwMode="auto">
          <a:xfrm>
            <a:off x="641350" y="4532313"/>
            <a:ext cx="336550" cy="274637"/>
          </a:xfrm>
          <a:prstGeom prst="rect">
            <a:avLst/>
          </a:prstGeom>
          <a:noFill/>
          <a:ln w="12700">
            <a:noFill/>
            <a:miter lim="800000"/>
            <a:headEnd type="none" w="sm" len="sm"/>
            <a:tailEnd type="none" w="sm" len="sm"/>
          </a:ln>
        </p:spPr>
        <p:txBody>
          <a:bodyPr wrap="none">
            <a:spAutoFit/>
          </a:bodyPr>
          <a:lstStyle/>
          <a:p>
            <a:pPr defTabSz="762000" eaLnBrk="0" hangingPunct="0"/>
            <a:r>
              <a:rPr kumimoji="0" lang="en-US" altLang="zh-TW" sz="1200">
                <a:latin typeface="Times New Roman" panose="02020603050405020304" pitchFamily="18" charset="0"/>
                <a:ea typeface="標楷體" pitchFamily="65" charset="-120"/>
                <a:cs typeface="Times New Roman" panose="02020603050405020304" pitchFamily="18" charset="0"/>
              </a:rPr>
              <a:t>10</a:t>
            </a:r>
          </a:p>
        </p:txBody>
      </p:sp>
      <p:sp>
        <p:nvSpPr>
          <p:cNvPr id="7262" name="Text Box 67"/>
          <p:cNvSpPr txBox="1">
            <a:spLocks noChangeArrowheads="1"/>
          </p:cNvSpPr>
          <p:nvPr/>
        </p:nvSpPr>
        <p:spPr bwMode="auto">
          <a:xfrm>
            <a:off x="641350" y="4227513"/>
            <a:ext cx="336550" cy="274637"/>
          </a:xfrm>
          <a:prstGeom prst="rect">
            <a:avLst/>
          </a:prstGeom>
          <a:noFill/>
          <a:ln w="12700">
            <a:noFill/>
            <a:miter lim="800000"/>
            <a:headEnd type="none" w="sm" len="sm"/>
            <a:tailEnd type="none" w="sm" len="sm"/>
          </a:ln>
        </p:spPr>
        <p:txBody>
          <a:bodyPr wrap="none">
            <a:spAutoFit/>
          </a:bodyPr>
          <a:lstStyle/>
          <a:p>
            <a:pPr defTabSz="762000" eaLnBrk="0" hangingPunct="0"/>
            <a:r>
              <a:rPr kumimoji="0" lang="en-US" altLang="zh-TW" sz="1200">
                <a:latin typeface="Times New Roman" panose="02020603050405020304" pitchFamily="18" charset="0"/>
                <a:ea typeface="標楷體" pitchFamily="65" charset="-120"/>
                <a:cs typeface="Times New Roman" panose="02020603050405020304" pitchFamily="18" charset="0"/>
              </a:rPr>
              <a:t>20</a:t>
            </a:r>
          </a:p>
        </p:txBody>
      </p:sp>
      <p:sp>
        <p:nvSpPr>
          <p:cNvPr id="7263" name="Text Box 68"/>
          <p:cNvSpPr txBox="1">
            <a:spLocks noChangeArrowheads="1"/>
          </p:cNvSpPr>
          <p:nvPr/>
        </p:nvSpPr>
        <p:spPr bwMode="auto">
          <a:xfrm>
            <a:off x="593725" y="5160963"/>
            <a:ext cx="387350" cy="274637"/>
          </a:xfrm>
          <a:prstGeom prst="rect">
            <a:avLst/>
          </a:prstGeom>
          <a:noFill/>
          <a:ln w="12700">
            <a:noFill/>
            <a:miter lim="800000"/>
            <a:headEnd type="none" w="sm" len="sm"/>
            <a:tailEnd type="none" w="sm" len="sm"/>
          </a:ln>
        </p:spPr>
        <p:txBody>
          <a:bodyPr wrap="none">
            <a:spAutoFit/>
          </a:bodyPr>
          <a:lstStyle/>
          <a:p>
            <a:pPr defTabSz="762000" eaLnBrk="0" hangingPunct="0"/>
            <a:r>
              <a:rPr kumimoji="0" lang="en-US" altLang="zh-TW" sz="1200">
                <a:latin typeface="Times New Roman" panose="02020603050405020304" pitchFamily="18" charset="0"/>
                <a:ea typeface="標楷體" pitchFamily="65" charset="-120"/>
                <a:cs typeface="Times New Roman" panose="02020603050405020304" pitchFamily="18" charset="0"/>
              </a:rPr>
              <a:t>-10</a:t>
            </a:r>
          </a:p>
        </p:txBody>
      </p:sp>
      <p:sp>
        <p:nvSpPr>
          <p:cNvPr id="7264" name="Line 69"/>
          <p:cNvSpPr>
            <a:spLocks noChangeShapeType="1"/>
          </p:cNvSpPr>
          <p:nvPr/>
        </p:nvSpPr>
        <p:spPr bwMode="auto">
          <a:xfrm>
            <a:off x="922338" y="3635375"/>
            <a:ext cx="52387" cy="0"/>
          </a:xfrm>
          <a:prstGeom prst="line">
            <a:avLst/>
          </a:prstGeom>
          <a:noFill/>
          <a:ln w="12700">
            <a:solidFill>
              <a:schemeClr val="tx1"/>
            </a:solidFill>
            <a:round/>
            <a:headEnd type="none" w="sm" len="sm"/>
            <a:tailEnd type="none" w="sm" len="sm"/>
          </a:ln>
        </p:spPr>
        <p:txBody>
          <a:bodyPr wrap="none" anchor="ctr"/>
          <a:lstStyle/>
          <a:p>
            <a:endParaRPr lang="zh-TW" altLang="en-US">
              <a:latin typeface="Times New Roman" panose="02020603050405020304" pitchFamily="18" charset="0"/>
              <a:cs typeface="Times New Roman" panose="02020603050405020304" pitchFamily="18" charset="0"/>
            </a:endParaRPr>
          </a:p>
        </p:txBody>
      </p:sp>
      <p:sp>
        <p:nvSpPr>
          <p:cNvPr id="7265" name="Text Box 70"/>
          <p:cNvSpPr txBox="1">
            <a:spLocks noChangeArrowheads="1"/>
          </p:cNvSpPr>
          <p:nvPr/>
        </p:nvSpPr>
        <p:spPr bwMode="auto">
          <a:xfrm>
            <a:off x="593725" y="5484813"/>
            <a:ext cx="387350" cy="274637"/>
          </a:xfrm>
          <a:prstGeom prst="rect">
            <a:avLst/>
          </a:prstGeom>
          <a:noFill/>
          <a:ln w="12700">
            <a:noFill/>
            <a:miter lim="800000"/>
            <a:headEnd type="none" w="sm" len="sm"/>
            <a:tailEnd type="none" w="sm" len="sm"/>
          </a:ln>
        </p:spPr>
        <p:txBody>
          <a:bodyPr wrap="none">
            <a:spAutoFit/>
          </a:bodyPr>
          <a:lstStyle/>
          <a:p>
            <a:pPr defTabSz="762000" eaLnBrk="0" hangingPunct="0"/>
            <a:r>
              <a:rPr kumimoji="0" lang="en-US" altLang="zh-TW" sz="1200">
                <a:latin typeface="Times New Roman" panose="02020603050405020304" pitchFamily="18" charset="0"/>
                <a:ea typeface="標楷體" pitchFamily="65" charset="-120"/>
                <a:cs typeface="Times New Roman" panose="02020603050405020304" pitchFamily="18" charset="0"/>
              </a:rPr>
              <a:t>-20</a:t>
            </a:r>
          </a:p>
        </p:txBody>
      </p:sp>
      <p:sp>
        <p:nvSpPr>
          <p:cNvPr id="7266" name="Text Box 71"/>
          <p:cNvSpPr txBox="1">
            <a:spLocks noChangeArrowheads="1"/>
          </p:cNvSpPr>
          <p:nvPr/>
        </p:nvSpPr>
        <p:spPr bwMode="auto">
          <a:xfrm>
            <a:off x="641350" y="3884613"/>
            <a:ext cx="336550" cy="274637"/>
          </a:xfrm>
          <a:prstGeom prst="rect">
            <a:avLst/>
          </a:prstGeom>
          <a:noFill/>
          <a:ln w="12700">
            <a:noFill/>
            <a:miter lim="800000"/>
            <a:headEnd type="none" w="sm" len="sm"/>
            <a:tailEnd type="none" w="sm" len="sm"/>
          </a:ln>
        </p:spPr>
        <p:txBody>
          <a:bodyPr wrap="none">
            <a:spAutoFit/>
          </a:bodyPr>
          <a:lstStyle/>
          <a:p>
            <a:pPr defTabSz="762000" eaLnBrk="0" hangingPunct="0"/>
            <a:r>
              <a:rPr kumimoji="0" lang="en-US" altLang="zh-TW" sz="1200">
                <a:latin typeface="Times New Roman" panose="02020603050405020304" pitchFamily="18" charset="0"/>
                <a:ea typeface="標楷體" pitchFamily="65" charset="-120"/>
                <a:cs typeface="Times New Roman" panose="02020603050405020304" pitchFamily="18" charset="0"/>
              </a:rPr>
              <a:t>30</a:t>
            </a:r>
          </a:p>
        </p:txBody>
      </p:sp>
      <p:graphicFrame>
        <p:nvGraphicFramePr>
          <p:cNvPr id="7178" name="Object 72"/>
          <p:cNvGraphicFramePr>
            <a:graphicFrameLocks noChangeAspect="1"/>
          </p:cNvGraphicFramePr>
          <p:nvPr>
            <p:extLst>
              <p:ext uri="{D42A27DB-BD31-4B8C-83A1-F6EECF244321}">
                <p14:modId xmlns:p14="http://schemas.microsoft.com/office/powerpoint/2010/main" val="4075204772"/>
              </p:ext>
            </p:extLst>
          </p:nvPr>
        </p:nvGraphicFramePr>
        <p:xfrm>
          <a:off x="3816350" y="4740275"/>
          <a:ext cx="252413" cy="215900"/>
        </p:xfrm>
        <a:graphic>
          <a:graphicData uri="http://schemas.openxmlformats.org/presentationml/2006/ole">
            <mc:AlternateContent xmlns:mc="http://schemas.openxmlformats.org/markup-compatibility/2006">
              <mc:Choice xmlns:v="urn:schemas-microsoft-com:vml" Requires="v">
                <p:oleObj spid="_x0000_s231829" name="Equation" r:id="rId9" imgW="253800" imgH="215640" progId="Equation.3">
                  <p:embed/>
                </p:oleObj>
              </mc:Choice>
              <mc:Fallback>
                <p:oleObj name="Equation" r:id="rId9" imgW="253800" imgH="215640" progId="Equation.3">
                  <p:embed/>
                  <p:pic>
                    <p:nvPicPr>
                      <p:cNvPr id="0" name="Object 7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16350" y="4740275"/>
                        <a:ext cx="252413" cy="215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267" name="Text Box 73"/>
          <p:cNvSpPr txBox="1">
            <a:spLocks noChangeArrowheads="1"/>
          </p:cNvSpPr>
          <p:nvPr/>
        </p:nvSpPr>
        <p:spPr bwMode="auto">
          <a:xfrm>
            <a:off x="3517900" y="4876800"/>
            <a:ext cx="260350" cy="274638"/>
          </a:xfrm>
          <a:prstGeom prst="rect">
            <a:avLst/>
          </a:prstGeom>
          <a:noFill/>
          <a:ln w="12700">
            <a:noFill/>
            <a:miter lim="800000"/>
            <a:headEnd type="none" w="sm" len="sm"/>
            <a:tailEnd type="none" w="sm" len="sm"/>
          </a:ln>
        </p:spPr>
        <p:txBody>
          <a:bodyPr wrap="none">
            <a:spAutoFit/>
          </a:bodyPr>
          <a:lstStyle/>
          <a:p>
            <a:pPr defTabSz="762000" eaLnBrk="0" hangingPunct="0"/>
            <a:r>
              <a:rPr kumimoji="0" lang="en-US" altLang="zh-TW" sz="1200" i="1">
                <a:latin typeface="Times New Roman" panose="02020603050405020304" pitchFamily="18" charset="0"/>
                <a:ea typeface="標楷體" pitchFamily="65" charset="-120"/>
                <a:cs typeface="Times New Roman" panose="02020603050405020304" pitchFamily="18" charset="0"/>
              </a:rPr>
              <a:t>p</a:t>
            </a:r>
          </a:p>
        </p:txBody>
      </p:sp>
      <p:sp>
        <p:nvSpPr>
          <p:cNvPr id="7268" name="Text Box 74"/>
          <p:cNvSpPr txBox="1">
            <a:spLocks noChangeArrowheads="1"/>
          </p:cNvSpPr>
          <p:nvPr/>
        </p:nvSpPr>
        <p:spPr bwMode="auto">
          <a:xfrm>
            <a:off x="1979613" y="4943475"/>
            <a:ext cx="242887" cy="274638"/>
          </a:xfrm>
          <a:prstGeom prst="rect">
            <a:avLst/>
          </a:prstGeom>
          <a:noFill/>
          <a:ln w="12700">
            <a:noFill/>
            <a:miter lim="800000"/>
            <a:headEnd type="none" w="sm" len="sm"/>
            <a:tailEnd type="none" w="sm" len="sm"/>
          </a:ln>
        </p:spPr>
        <p:txBody>
          <a:bodyPr wrap="none">
            <a:spAutoFit/>
          </a:bodyPr>
          <a:lstStyle/>
          <a:p>
            <a:pPr defTabSz="762000" eaLnBrk="0" hangingPunct="0"/>
            <a:r>
              <a:rPr kumimoji="0" lang="en-US" altLang="zh-TW" sz="1200" i="1">
                <a:latin typeface="Times New Roman" panose="02020603050405020304" pitchFamily="18" charset="0"/>
                <a:ea typeface="標楷體" pitchFamily="65" charset="-120"/>
                <a:cs typeface="Times New Roman" panose="02020603050405020304" pitchFamily="18" charset="0"/>
              </a:rPr>
              <a:t>z</a:t>
            </a:r>
          </a:p>
        </p:txBody>
      </p:sp>
      <p:sp>
        <p:nvSpPr>
          <p:cNvPr id="7269" name="Line 75"/>
          <p:cNvSpPr>
            <a:spLocks noChangeShapeType="1"/>
          </p:cNvSpPr>
          <p:nvPr/>
        </p:nvSpPr>
        <p:spPr bwMode="auto">
          <a:xfrm>
            <a:off x="1895475" y="4448175"/>
            <a:ext cx="0" cy="0"/>
          </a:xfrm>
          <a:prstGeom prst="line">
            <a:avLst/>
          </a:prstGeom>
          <a:noFill/>
          <a:ln w="12700">
            <a:solidFill>
              <a:schemeClr val="tx1"/>
            </a:solidFill>
            <a:round/>
            <a:headEnd type="none" w="sm" len="sm"/>
            <a:tailEnd type="none" w="sm" len="sm"/>
          </a:ln>
        </p:spPr>
        <p:txBody>
          <a:bodyPr wrap="none" anchor="ctr"/>
          <a:lstStyle/>
          <a:p>
            <a:endParaRPr lang="zh-TW" altLang="en-US">
              <a:latin typeface="Times New Roman" panose="02020603050405020304" pitchFamily="18" charset="0"/>
              <a:cs typeface="Times New Roman" panose="02020603050405020304" pitchFamily="18" charset="0"/>
            </a:endParaRPr>
          </a:p>
        </p:txBody>
      </p:sp>
      <p:sp>
        <p:nvSpPr>
          <p:cNvPr id="7270" name="Line 77"/>
          <p:cNvSpPr>
            <a:spLocks noChangeShapeType="1"/>
          </p:cNvSpPr>
          <p:nvPr/>
        </p:nvSpPr>
        <p:spPr bwMode="auto">
          <a:xfrm>
            <a:off x="1047750" y="3514725"/>
            <a:ext cx="3209925" cy="2581275"/>
          </a:xfrm>
          <a:prstGeom prst="line">
            <a:avLst/>
          </a:prstGeom>
          <a:noFill/>
          <a:ln w="28575">
            <a:solidFill>
              <a:srgbClr val="FF3300"/>
            </a:solidFill>
            <a:round/>
            <a:headEnd/>
            <a:tailEnd/>
          </a:ln>
        </p:spPr>
        <p:txBody>
          <a:bodyPr/>
          <a:lstStyle/>
          <a:p>
            <a:endParaRPr lang="zh-TW" altLang="en-US">
              <a:latin typeface="Times New Roman" panose="02020603050405020304" pitchFamily="18" charset="0"/>
              <a:cs typeface="Times New Roman" panose="02020603050405020304" pitchFamily="18" charset="0"/>
            </a:endParaRPr>
          </a:p>
        </p:txBody>
      </p:sp>
      <p:sp>
        <p:nvSpPr>
          <p:cNvPr id="7271" name="Line 78"/>
          <p:cNvSpPr>
            <a:spLocks noChangeShapeType="1"/>
          </p:cNvSpPr>
          <p:nvPr/>
        </p:nvSpPr>
        <p:spPr bwMode="auto">
          <a:xfrm>
            <a:off x="3670300" y="5233988"/>
            <a:ext cx="685800" cy="1031875"/>
          </a:xfrm>
          <a:prstGeom prst="line">
            <a:avLst/>
          </a:prstGeom>
          <a:noFill/>
          <a:ln w="28575">
            <a:solidFill>
              <a:schemeClr val="tx1"/>
            </a:solidFill>
            <a:prstDash val="sysDot"/>
            <a:round/>
            <a:headEnd type="none" w="sm" len="sm"/>
            <a:tailEnd type="none" w="sm" len="sm"/>
          </a:ln>
        </p:spPr>
        <p:txBody>
          <a:bodyPr wrap="none" anchor="ctr"/>
          <a:lstStyle/>
          <a:p>
            <a:endParaRPr lang="zh-TW" altLang="en-US">
              <a:latin typeface="Times New Roman" panose="02020603050405020304" pitchFamily="18" charset="0"/>
              <a:cs typeface="Times New Roman" panose="02020603050405020304" pitchFamily="18" charset="0"/>
            </a:endParaRPr>
          </a:p>
        </p:txBody>
      </p:sp>
      <p:sp>
        <p:nvSpPr>
          <p:cNvPr id="7272" name="Text Box 79"/>
          <p:cNvSpPr txBox="1">
            <a:spLocks noChangeArrowheads="1"/>
          </p:cNvSpPr>
          <p:nvPr/>
        </p:nvSpPr>
        <p:spPr bwMode="auto">
          <a:xfrm>
            <a:off x="3127375" y="4908550"/>
            <a:ext cx="333375" cy="274638"/>
          </a:xfrm>
          <a:prstGeom prst="rect">
            <a:avLst/>
          </a:prstGeom>
          <a:noFill/>
          <a:ln w="9525">
            <a:noFill/>
            <a:miter lim="800000"/>
            <a:headEnd/>
            <a:tailEnd/>
          </a:ln>
        </p:spPr>
        <p:txBody>
          <a:bodyPr wrap="none">
            <a:spAutoFit/>
          </a:bodyPr>
          <a:lstStyle/>
          <a:p>
            <a:r>
              <a:rPr lang="en-US" altLang="zh-TW" sz="1200" i="1">
                <a:latin typeface="Times New Roman" panose="02020603050405020304" pitchFamily="18" charset="0"/>
                <a:ea typeface="標楷體" pitchFamily="65" charset="-120"/>
                <a:cs typeface="Times New Roman" panose="02020603050405020304" pitchFamily="18" charset="0"/>
              </a:rPr>
              <a:t>w</a:t>
            </a:r>
            <a:r>
              <a:rPr lang="en-US" altLang="zh-TW" sz="1200" i="1" baseline="-25000">
                <a:latin typeface="Times New Roman" panose="02020603050405020304" pitchFamily="18" charset="0"/>
                <a:ea typeface="標楷體" pitchFamily="65" charset="-120"/>
                <a:cs typeface="Times New Roman" panose="02020603050405020304" pitchFamily="18" charset="0"/>
              </a:rPr>
              <a:t>c</a:t>
            </a:r>
          </a:p>
        </p:txBody>
      </p:sp>
      <p:sp>
        <p:nvSpPr>
          <p:cNvPr id="7274" name="Line 81"/>
          <p:cNvSpPr>
            <a:spLocks noChangeShapeType="1"/>
          </p:cNvSpPr>
          <p:nvPr/>
        </p:nvSpPr>
        <p:spPr bwMode="auto">
          <a:xfrm>
            <a:off x="3971925" y="4914900"/>
            <a:ext cx="0" cy="76200"/>
          </a:xfrm>
          <a:prstGeom prst="line">
            <a:avLst/>
          </a:prstGeom>
          <a:noFill/>
          <a:ln w="9525">
            <a:solidFill>
              <a:schemeClr val="tx1"/>
            </a:solidFill>
            <a:round/>
            <a:headEnd/>
            <a:tailEnd/>
          </a:ln>
        </p:spPr>
        <p:txBody>
          <a:bodyPr/>
          <a:lstStyle/>
          <a:p>
            <a:endParaRPr lang="zh-TW" altLang="en-US">
              <a:latin typeface="Times New Roman" panose="02020603050405020304" pitchFamily="18" charset="0"/>
              <a:cs typeface="Times New Roman" panose="02020603050405020304" pitchFamily="18" charset="0"/>
            </a:endParaRPr>
          </a:p>
        </p:txBody>
      </p:sp>
      <p:sp>
        <p:nvSpPr>
          <p:cNvPr id="7275" name="Text Box 82"/>
          <p:cNvSpPr txBox="1">
            <a:spLocks noChangeArrowheads="1"/>
          </p:cNvSpPr>
          <p:nvPr/>
        </p:nvSpPr>
        <p:spPr bwMode="auto">
          <a:xfrm>
            <a:off x="4051300" y="4675188"/>
            <a:ext cx="692150" cy="274637"/>
          </a:xfrm>
          <a:prstGeom prst="rect">
            <a:avLst/>
          </a:prstGeom>
          <a:noFill/>
          <a:ln w="9525">
            <a:noFill/>
            <a:miter lim="800000"/>
            <a:headEnd/>
            <a:tailEnd/>
          </a:ln>
        </p:spPr>
        <p:txBody>
          <a:bodyPr wrap="none">
            <a:spAutoFit/>
          </a:bodyPr>
          <a:lstStyle/>
          <a:p>
            <a:r>
              <a:rPr lang="en-US" altLang="zh-TW" sz="1200">
                <a:latin typeface="Times New Roman" panose="02020603050405020304" pitchFamily="18" charset="0"/>
                <a:ea typeface="標楷體" pitchFamily="65" charset="-120"/>
                <a:cs typeface="Times New Roman" panose="02020603050405020304" pitchFamily="18" charset="0"/>
              </a:rPr>
              <a:t>(120Hz)</a:t>
            </a:r>
          </a:p>
        </p:txBody>
      </p:sp>
      <p:sp>
        <p:nvSpPr>
          <p:cNvPr id="7276" name="Line 83"/>
          <p:cNvSpPr>
            <a:spLocks noChangeShapeType="1"/>
          </p:cNvSpPr>
          <p:nvPr/>
        </p:nvSpPr>
        <p:spPr bwMode="auto">
          <a:xfrm>
            <a:off x="3971925" y="4981575"/>
            <a:ext cx="0" cy="685800"/>
          </a:xfrm>
          <a:prstGeom prst="line">
            <a:avLst/>
          </a:prstGeom>
          <a:noFill/>
          <a:ln w="38100">
            <a:solidFill>
              <a:srgbClr val="0000FF"/>
            </a:solidFill>
            <a:round/>
            <a:headEnd/>
            <a:tailEnd type="triangle" w="med" len="med"/>
          </a:ln>
        </p:spPr>
        <p:txBody>
          <a:bodyPr/>
          <a:lstStyle/>
          <a:p>
            <a:endParaRPr lang="zh-TW" altLang="en-US">
              <a:latin typeface="Times New Roman" panose="02020603050405020304" pitchFamily="18" charset="0"/>
              <a:cs typeface="Times New Roman" panose="02020603050405020304" pitchFamily="18" charset="0"/>
            </a:endParaRPr>
          </a:p>
        </p:txBody>
      </p:sp>
      <p:sp>
        <p:nvSpPr>
          <p:cNvPr id="7277" name="Line 84"/>
          <p:cNvSpPr>
            <a:spLocks noChangeShapeType="1"/>
          </p:cNvSpPr>
          <p:nvPr/>
        </p:nvSpPr>
        <p:spPr bwMode="auto">
          <a:xfrm>
            <a:off x="1885950" y="4924425"/>
            <a:ext cx="0" cy="66675"/>
          </a:xfrm>
          <a:prstGeom prst="line">
            <a:avLst/>
          </a:prstGeom>
          <a:noFill/>
          <a:ln w="9525">
            <a:solidFill>
              <a:schemeClr val="tx1"/>
            </a:solidFill>
            <a:round/>
            <a:headEnd/>
            <a:tailEnd/>
          </a:ln>
        </p:spPr>
        <p:txBody>
          <a:bodyPr/>
          <a:lstStyle/>
          <a:p>
            <a:endParaRPr lang="zh-TW" altLang="en-US">
              <a:latin typeface="Times New Roman" panose="02020603050405020304" pitchFamily="18" charset="0"/>
              <a:cs typeface="Times New Roman" panose="02020603050405020304" pitchFamily="18" charset="0"/>
            </a:endParaRPr>
          </a:p>
        </p:txBody>
      </p:sp>
      <p:graphicFrame>
        <p:nvGraphicFramePr>
          <p:cNvPr id="7179" name="Object 85"/>
          <p:cNvGraphicFramePr>
            <a:graphicFrameLocks noChangeAspect="1"/>
          </p:cNvGraphicFramePr>
          <p:nvPr>
            <p:extLst>
              <p:ext uri="{D42A27DB-BD31-4B8C-83A1-F6EECF244321}">
                <p14:modId xmlns:p14="http://schemas.microsoft.com/office/powerpoint/2010/main" val="71249078"/>
              </p:ext>
            </p:extLst>
          </p:nvPr>
        </p:nvGraphicFramePr>
        <p:xfrm>
          <a:off x="1921510" y="3335655"/>
          <a:ext cx="509270" cy="269614"/>
        </p:xfrm>
        <a:graphic>
          <a:graphicData uri="http://schemas.openxmlformats.org/presentationml/2006/ole">
            <mc:AlternateContent xmlns:mc="http://schemas.openxmlformats.org/markup-compatibility/2006">
              <mc:Choice xmlns:v="urn:schemas-microsoft-com:vml" Requires="v">
                <p:oleObj spid="_x0000_s231830" name="Equation" r:id="rId11" imgW="431640" imgH="228600" progId="Equation.3">
                  <p:embed/>
                </p:oleObj>
              </mc:Choice>
              <mc:Fallback>
                <p:oleObj name="Equation" r:id="rId11" imgW="431640" imgH="228600" progId="Equation.3">
                  <p:embed/>
                  <p:pic>
                    <p:nvPicPr>
                      <p:cNvPr id="0" name="Object 8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921510" y="3335655"/>
                        <a:ext cx="509270" cy="269614"/>
                      </a:xfrm>
                      <a:prstGeom prst="rect">
                        <a:avLst/>
                      </a:prstGeom>
                      <a:noFill/>
                      <a:extLst/>
                    </p:spPr>
                  </p:pic>
                </p:oleObj>
              </mc:Fallback>
            </mc:AlternateContent>
          </a:graphicData>
        </a:graphic>
      </p:graphicFrame>
      <p:sp>
        <p:nvSpPr>
          <p:cNvPr id="7278" name="Text Box 86"/>
          <p:cNvSpPr txBox="1">
            <a:spLocks noChangeArrowheads="1"/>
          </p:cNvSpPr>
          <p:nvPr/>
        </p:nvSpPr>
        <p:spPr bwMode="auto">
          <a:xfrm>
            <a:off x="1708150" y="4995863"/>
            <a:ext cx="336550" cy="274637"/>
          </a:xfrm>
          <a:prstGeom prst="rect">
            <a:avLst/>
          </a:prstGeom>
          <a:noFill/>
          <a:ln w="9525">
            <a:noFill/>
            <a:miter lim="800000"/>
            <a:headEnd/>
            <a:tailEnd/>
          </a:ln>
        </p:spPr>
        <p:txBody>
          <a:bodyPr wrap="none">
            <a:spAutoFit/>
          </a:bodyPr>
          <a:lstStyle/>
          <a:p>
            <a:r>
              <a:rPr lang="en-US" altLang="zh-TW" sz="1200">
                <a:latin typeface="Times New Roman" panose="02020603050405020304" pitchFamily="18" charset="0"/>
                <a:ea typeface="標楷體" pitchFamily="65" charset="-120"/>
                <a:cs typeface="Times New Roman" panose="02020603050405020304" pitchFamily="18" charset="0"/>
              </a:rPr>
              <a:t>10</a:t>
            </a:r>
          </a:p>
        </p:txBody>
      </p:sp>
      <p:sp>
        <p:nvSpPr>
          <p:cNvPr id="7279" name="Text Box 87"/>
          <p:cNvSpPr txBox="1">
            <a:spLocks noChangeArrowheads="1"/>
          </p:cNvSpPr>
          <p:nvPr/>
        </p:nvSpPr>
        <p:spPr bwMode="auto">
          <a:xfrm>
            <a:off x="2717800" y="5167313"/>
            <a:ext cx="412750" cy="274637"/>
          </a:xfrm>
          <a:prstGeom prst="rect">
            <a:avLst/>
          </a:prstGeom>
          <a:noFill/>
          <a:ln w="9525">
            <a:noFill/>
            <a:miter lim="800000"/>
            <a:headEnd/>
            <a:tailEnd/>
          </a:ln>
        </p:spPr>
        <p:txBody>
          <a:bodyPr wrap="none">
            <a:spAutoFit/>
          </a:bodyPr>
          <a:lstStyle/>
          <a:p>
            <a:r>
              <a:rPr lang="en-US" altLang="zh-TW" sz="1200">
                <a:latin typeface="Times New Roman" panose="02020603050405020304" pitchFamily="18" charset="0"/>
                <a:ea typeface="標楷體" pitchFamily="65" charset="-120"/>
                <a:cs typeface="Times New Roman" panose="02020603050405020304" pitchFamily="18" charset="0"/>
              </a:rPr>
              <a:t>100</a:t>
            </a:r>
          </a:p>
        </p:txBody>
      </p:sp>
      <p:sp>
        <p:nvSpPr>
          <p:cNvPr id="7280" name="Line 88"/>
          <p:cNvSpPr>
            <a:spLocks noChangeShapeType="1"/>
          </p:cNvSpPr>
          <p:nvPr/>
        </p:nvSpPr>
        <p:spPr bwMode="auto">
          <a:xfrm>
            <a:off x="4191000" y="4924425"/>
            <a:ext cx="0" cy="66675"/>
          </a:xfrm>
          <a:prstGeom prst="line">
            <a:avLst/>
          </a:prstGeom>
          <a:noFill/>
          <a:ln w="9525">
            <a:solidFill>
              <a:schemeClr val="tx1"/>
            </a:solidFill>
            <a:round/>
            <a:headEnd/>
            <a:tailEnd/>
          </a:ln>
        </p:spPr>
        <p:txBody>
          <a:bodyPr/>
          <a:lstStyle/>
          <a:p>
            <a:endParaRPr lang="zh-TW" altLang="en-US">
              <a:latin typeface="Times New Roman" panose="02020603050405020304" pitchFamily="18" charset="0"/>
              <a:cs typeface="Times New Roman" panose="02020603050405020304" pitchFamily="18" charset="0"/>
            </a:endParaRPr>
          </a:p>
        </p:txBody>
      </p:sp>
      <p:sp>
        <p:nvSpPr>
          <p:cNvPr id="7281" name="Text Box 89"/>
          <p:cNvSpPr txBox="1">
            <a:spLocks noChangeArrowheads="1"/>
          </p:cNvSpPr>
          <p:nvPr/>
        </p:nvSpPr>
        <p:spPr bwMode="auto">
          <a:xfrm>
            <a:off x="3975100" y="4957763"/>
            <a:ext cx="488950" cy="274637"/>
          </a:xfrm>
          <a:prstGeom prst="rect">
            <a:avLst/>
          </a:prstGeom>
          <a:noFill/>
          <a:ln w="9525">
            <a:noFill/>
            <a:miter lim="800000"/>
            <a:headEnd/>
            <a:tailEnd/>
          </a:ln>
        </p:spPr>
        <p:txBody>
          <a:bodyPr wrap="none">
            <a:spAutoFit/>
          </a:bodyPr>
          <a:lstStyle/>
          <a:p>
            <a:r>
              <a:rPr lang="en-US" altLang="zh-TW" sz="1200">
                <a:latin typeface="Times New Roman" panose="02020603050405020304" pitchFamily="18" charset="0"/>
                <a:ea typeface="標楷體" pitchFamily="65" charset="-120"/>
                <a:cs typeface="Times New Roman" panose="02020603050405020304" pitchFamily="18" charset="0"/>
              </a:rPr>
              <a:t>1000</a:t>
            </a:r>
          </a:p>
        </p:txBody>
      </p:sp>
      <p:sp>
        <p:nvSpPr>
          <p:cNvPr id="7282" name="Text Box 90"/>
          <p:cNvSpPr txBox="1">
            <a:spLocks noChangeArrowheads="1"/>
          </p:cNvSpPr>
          <p:nvPr/>
        </p:nvSpPr>
        <p:spPr bwMode="auto">
          <a:xfrm>
            <a:off x="622300" y="3519488"/>
            <a:ext cx="336550" cy="274637"/>
          </a:xfrm>
          <a:prstGeom prst="rect">
            <a:avLst/>
          </a:prstGeom>
          <a:noFill/>
          <a:ln w="9525">
            <a:noFill/>
            <a:miter lim="800000"/>
            <a:headEnd/>
            <a:tailEnd/>
          </a:ln>
        </p:spPr>
        <p:txBody>
          <a:bodyPr wrap="none">
            <a:spAutoFit/>
          </a:bodyPr>
          <a:lstStyle/>
          <a:p>
            <a:r>
              <a:rPr lang="en-US" altLang="zh-TW" sz="1200">
                <a:latin typeface="Times New Roman" panose="02020603050405020304" pitchFamily="18" charset="0"/>
                <a:ea typeface="標楷體" pitchFamily="65" charset="-120"/>
                <a:cs typeface="Times New Roman" panose="02020603050405020304" pitchFamily="18" charset="0"/>
              </a:rPr>
              <a:t>40</a:t>
            </a:r>
          </a:p>
        </p:txBody>
      </p:sp>
      <p:sp>
        <p:nvSpPr>
          <p:cNvPr id="7283" name="Line 91"/>
          <p:cNvSpPr>
            <a:spLocks noChangeShapeType="1"/>
          </p:cNvSpPr>
          <p:nvPr/>
        </p:nvSpPr>
        <p:spPr bwMode="auto">
          <a:xfrm flipH="1" flipV="1">
            <a:off x="1438275" y="2778125"/>
            <a:ext cx="647700" cy="1057275"/>
          </a:xfrm>
          <a:prstGeom prst="line">
            <a:avLst/>
          </a:prstGeom>
          <a:noFill/>
          <a:ln w="28575">
            <a:solidFill>
              <a:schemeClr val="tx1"/>
            </a:solidFill>
            <a:prstDash val="sysDot"/>
            <a:round/>
            <a:headEnd/>
            <a:tailEnd/>
          </a:ln>
        </p:spPr>
        <p:txBody>
          <a:bodyPr/>
          <a:lstStyle/>
          <a:p>
            <a:endParaRPr lang="zh-TW" altLang="en-US">
              <a:latin typeface="Times New Roman" panose="02020603050405020304" pitchFamily="18" charset="0"/>
              <a:cs typeface="Times New Roman" panose="02020603050405020304" pitchFamily="18" charset="0"/>
            </a:endParaRPr>
          </a:p>
        </p:txBody>
      </p:sp>
      <p:sp>
        <p:nvSpPr>
          <p:cNvPr id="7285" name="Line 93"/>
          <p:cNvSpPr>
            <a:spLocks noChangeShapeType="1"/>
          </p:cNvSpPr>
          <p:nvPr/>
        </p:nvSpPr>
        <p:spPr bwMode="auto">
          <a:xfrm>
            <a:off x="3375025" y="4549775"/>
            <a:ext cx="0" cy="866775"/>
          </a:xfrm>
          <a:prstGeom prst="line">
            <a:avLst/>
          </a:prstGeom>
          <a:noFill/>
          <a:ln w="9525" cap="rnd">
            <a:solidFill>
              <a:schemeClr val="tx1"/>
            </a:solidFill>
            <a:prstDash val="sysDot"/>
            <a:round/>
            <a:headEnd/>
            <a:tailEnd/>
          </a:ln>
        </p:spPr>
        <p:txBody>
          <a:bodyPr/>
          <a:lstStyle/>
          <a:p>
            <a:endParaRPr lang="zh-TW" altLang="en-US">
              <a:latin typeface="Times New Roman" panose="02020603050405020304" pitchFamily="18" charset="0"/>
              <a:cs typeface="Times New Roman" panose="02020603050405020304" pitchFamily="18" charset="0"/>
            </a:endParaRPr>
          </a:p>
        </p:txBody>
      </p:sp>
      <p:sp>
        <p:nvSpPr>
          <p:cNvPr id="7286" name="Line 94"/>
          <p:cNvSpPr>
            <a:spLocks noChangeShapeType="1"/>
          </p:cNvSpPr>
          <p:nvPr/>
        </p:nvSpPr>
        <p:spPr bwMode="auto">
          <a:xfrm>
            <a:off x="3619500" y="4530725"/>
            <a:ext cx="0" cy="419100"/>
          </a:xfrm>
          <a:prstGeom prst="line">
            <a:avLst/>
          </a:prstGeom>
          <a:noFill/>
          <a:ln w="9525" cap="rnd">
            <a:solidFill>
              <a:schemeClr val="tx1"/>
            </a:solidFill>
            <a:prstDash val="sysDot"/>
            <a:round/>
            <a:headEnd/>
            <a:tailEnd/>
          </a:ln>
        </p:spPr>
        <p:txBody>
          <a:bodyPr/>
          <a:lstStyle/>
          <a:p>
            <a:endParaRPr lang="zh-TW" altLang="en-US">
              <a:latin typeface="Times New Roman" panose="02020603050405020304" pitchFamily="18" charset="0"/>
              <a:cs typeface="Times New Roman" panose="02020603050405020304" pitchFamily="18" charset="0"/>
            </a:endParaRPr>
          </a:p>
        </p:txBody>
      </p:sp>
      <p:sp>
        <p:nvSpPr>
          <p:cNvPr id="7287" name="Line 95"/>
          <p:cNvSpPr>
            <a:spLocks noChangeShapeType="1"/>
          </p:cNvSpPr>
          <p:nvPr/>
        </p:nvSpPr>
        <p:spPr bwMode="auto">
          <a:xfrm>
            <a:off x="2082800" y="4530725"/>
            <a:ext cx="0" cy="428625"/>
          </a:xfrm>
          <a:prstGeom prst="line">
            <a:avLst/>
          </a:prstGeom>
          <a:noFill/>
          <a:ln w="9525" cap="rnd">
            <a:solidFill>
              <a:schemeClr val="tx1"/>
            </a:solidFill>
            <a:prstDash val="sysDot"/>
            <a:round/>
            <a:headEnd/>
            <a:tailEnd/>
          </a:ln>
        </p:spPr>
        <p:txBody>
          <a:bodyPr/>
          <a:lstStyle/>
          <a:p>
            <a:endParaRPr lang="zh-TW" altLang="en-US">
              <a:latin typeface="Times New Roman" panose="02020603050405020304" pitchFamily="18" charset="0"/>
              <a:cs typeface="Times New Roman" panose="02020603050405020304" pitchFamily="18" charset="0"/>
            </a:endParaRPr>
          </a:p>
        </p:txBody>
      </p:sp>
      <p:sp>
        <p:nvSpPr>
          <p:cNvPr id="7288" name="Line 96"/>
          <p:cNvSpPr>
            <a:spLocks noChangeShapeType="1"/>
          </p:cNvSpPr>
          <p:nvPr/>
        </p:nvSpPr>
        <p:spPr bwMode="auto">
          <a:xfrm>
            <a:off x="3875088" y="5664200"/>
            <a:ext cx="261937" cy="0"/>
          </a:xfrm>
          <a:prstGeom prst="line">
            <a:avLst/>
          </a:prstGeom>
          <a:noFill/>
          <a:ln w="38100">
            <a:solidFill>
              <a:srgbClr val="0000FF"/>
            </a:solidFill>
            <a:round/>
            <a:headEnd/>
            <a:tailEnd/>
          </a:ln>
        </p:spPr>
        <p:txBody>
          <a:bodyPr/>
          <a:lstStyle/>
          <a:p>
            <a:endParaRPr lang="zh-TW" altLang="en-US">
              <a:latin typeface="Times New Roman" panose="02020603050405020304" pitchFamily="18" charset="0"/>
              <a:cs typeface="Times New Roman" panose="02020603050405020304" pitchFamily="18" charset="0"/>
            </a:endParaRPr>
          </a:p>
        </p:txBody>
      </p:sp>
      <p:sp>
        <p:nvSpPr>
          <p:cNvPr id="7289" name="Text Box 97"/>
          <p:cNvSpPr txBox="1">
            <a:spLocks noChangeArrowheads="1"/>
          </p:cNvSpPr>
          <p:nvPr/>
        </p:nvSpPr>
        <p:spPr bwMode="auto">
          <a:xfrm>
            <a:off x="4111625" y="5537200"/>
            <a:ext cx="1322798" cy="276999"/>
          </a:xfrm>
          <a:prstGeom prst="rect">
            <a:avLst/>
          </a:prstGeom>
          <a:noFill/>
          <a:ln w="9525">
            <a:noFill/>
            <a:miter lim="800000"/>
            <a:headEnd/>
            <a:tailEnd/>
          </a:ln>
        </p:spPr>
        <p:txBody>
          <a:bodyPr wrap="none">
            <a:spAutoFit/>
          </a:bodyPr>
          <a:lstStyle/>
          <a:p>
            <a:r>
              <a:rPr lang="en-US" altLang="zh-TW" sz="1200" dirty="0" smtClean="0">
                <a:latin typeface="Times New Roman" panose="02020603050405020304" pitchFamily="18" charset="0"/>
                <a:ea typeface="標楷體" pitchFamily="65" charset="-120"/>
                <a:cs typeface="Times New Roman" panose="02020603050405020304" pitchFamily="18" charset="0"/>
              </a:rPr>
              <a:t>Ripple attenuation</a:t>
            </a:r>
            <a:endParaRPr lang="zh-TW" altLang="en-US" sz="1200" dirty="0">
              <a:latin typeface="Times New Roman" panose="02020603050405020304" pitchFamily="18" charset="0"/>
              <a:ea typeface="標楷體" pitchFamily="65" charset="-120"/>
              <a:cs typeface="Times New Roman" panose="02020603050405020304" pitchFamily="18" charset="0"/>
            </a:endParaRPr>
          </a:p>
        </p:txBody>
      </p:sp>
      <p:graphicFrame>
        <p:nvGraphicFramePr>
          <p:cNvPr id="7180" name="Object 46"/>
          <p:cNvGraphicFramePr>
            <a:graphicFrameLocks noChangeAspect="1"/>
          </p:cNvGraphicFramePr>
          <p:nvPr/>
        </p:nvGraphicFramePr>
        <p:xfrm>
          <a:off x="6148388" y="936625"/>
          <a:ext cx="2217737" cy="522288"/>
        </p:xfrm>
        <a:graphic>
          <a:graphicData uri="http://schemas.openxmlformats.org/presentationml/2006/ole">
            <mc:AlternateContent xmlns:mc="http://schemas.openxmlformats.org/markup-compatibility/2006">
              <mc:Choice xmlns:v="urn:schemas-microsoft-com:vml" Requires="v">
                <p:oleObj spid="_x0000_s231831" name="方程式" r:id="rId13" imgW="1612800" imgH="380880" progId="Equation.3">
                  <p:embed/>
                </p:oleObj>
              </mc:Choice>
              <mc:Fallback>
                <p:oleObj name="方程式" r:id="rId13" imgW="1612800" imgH="380880" progId="Equation.3">
                  <p:embed/>
                  <p:pic>
                    <p:nvPicPr>
                      <p:cNvPr id="0" name="Object 4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148388" y="936625"/>
                        <a:ext cx="2217737" cy="5222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295" name="Text Box 47"/>
          <p:cNvSpPr txBox="1">
            <a:spLocks noChangeArrowheads="1"/>
          </p:cNvSpPr>
          <p:nvPr/>
        </p:nvSpPr>
        <p:spPr bwMode="auto">
          <a:xfrm>
            <a:off x="5805488" y="508000"/>
            <a:ext cx="2075696" cy="338554"/>
          </a:xfrm>
          <a:prstGeom prst="rect">
            <a:avLst/>
          </a:prstGeom>
          <a:noFill/>
          <a:ln w="9525">
            <a:noFill/>
            <a:miter lim="800000"/>
            <a:headEnd/>
            <a:tailEnd/>
          </a:ln>
        </p:spPr>
        <p:txBody>
          <a:bodyPr wrap="none">
            <a:spAutoFit/>
          </a:bodyPr>
          <a:lstStyle/>
          <a:p>
            <a:r>
              <a:rPr lang="en-US" altLang="zh-TW" sz="1600" b="1" dirty="0" smtClean="0">
                <a:solidFill>
                  <a:srgbClr val="FF3300"/>
                </a:solidFill>
                <a:latin typeface="Times New Roman" panose="02020603050405020304" pitchFamily="18" charset="0"/>
                <a:ea typeface="標楷體" pitchFamily="65" charset="-120"/>
                <a:cs typeface="Times New Roman" panose="02020603050405020304" pitchFamily="18" charset="0"/>
              </a:rPr>
              <a:t>DC voltage controller</a:t>
            </a:r>
            <a:endParaRPr lang="zh-TW" altLang="en-US" sz="1600" b="1" dirty="0">
              <a:solidFill>
                <a:srgbClr val="FF3300"/>
              </a:solidFill>
              <a:latin typeface="Times New Roman" panose="02020603050405020304" pitchFamily="18" charset="0"/>
              <a:ea typeface="標楷體" pitchFamily="65" charset="-120"/>
              <a:cs typeface="Times New Roman" panose="02020603050405020304" pitchFamily="18" charset="0"/>
            </a:endParaRPr>
          </a:p>
        </p:txBody>
      </p:sp>
      <p:sp>
        <p:nvSpPr>
          <p:cNvPr id="7296" name="Text Box 48"/>
          <p:cNvSpPr txBox="1">
            <a:spLocks noChangeArrowheads="1"/>
          </p:cNvSpPr>
          <p:nvPr/>
        </p:nvSpPr>
        <p:spPr bwMode="auto">
          <a:xfrm>
            <a:off x="5702935" y="1442084"/>
            <a:ext cx="3349625" cy="1118255"/>
          </a:xfrm>
          <a:prstGeom prst="rect">
            <a:avLst/>
          </a:prstGeom>
          <a:noFill/>
          <a:ln w="9525">
            <a:noFill/>
            <a:miter lim="800000"/>
            <a:headEnd/>
            <a:tailEnd/>
          </a:ln>
        </p:spPr>
        <p:txBody>
          <a:bodyPr wrap="square">
            <a:spAutoFit/>
          </a:bodyPr>
          <a:lstStyle/>
          <a:p>
            <a:pPr marL="342900" indent="-342900">
              <a:lnSpc>
                <a:spcPts val="2000"/>
              </a:lnSpc>
              <a:buFont typeface="Wingdings" panose="05000000000000000000" pitchFamily="2" charset="2"/>
              <a:buChar char="l"/>
            </a:pPr>
            <a:r>
              <a:rPr lang="zh-TW" altLang="en-US" sz="1600" b="1" dirty="0">
                <a:solidFill>
                  <a:srgbClr val="009900"/>
                </a:solidFill>
                <a:latin typeface="Times New Roman" pitchFamily="18" charset="0"/>
                <a:ea typeface="標楷體" pitchFamily="65" charset="-120"/>
                <a:cs typeface="Times New Roman" pitchFamily="18" charset="0"/>
              </a:rPr>
              <a:t> </a:t>
            </a:r>
            <a:r>
              <a:rPr lang="en-US" altLang="zh-TW" sz="1600" b="1" i="1" dirty="0" err="1" smtClean="0">
                <a:solidFill>
                  <a:srgbClr val="009900"/>
                </a:solidFill>
                <a:latin typeface="Times New Roman" pitchFamily="18" charset="0"/>
                <a:ea typeface="標楷體" pitchFamily="65" charset="-120"/>
                <a:cs typeface="Times New Roman" pitchFamily="18" charset="0"/>
              </a:rPr>
              <a:t>V</a:t>
            </a:r>
            <a:r>
              <a:rPr lang="en-US" altLang="zh-TW" sz="1600" b="1" i="1" baseline="-25000" dirty="0" err="1" smtClean="0">
                <a:solidFill>
                  <a:srgbClr val="009900"/>
                </a:solidFill>
                <a:latin typeface="Times New Roman" pitchFamily="18" charset="0"/>
                <a:ea typeface="標楷體" pitchFamily="65" charset="-120"/>
                <a:cs typeface="Times New Roman" pitchFamily="18" charset="0"/>
              </a:rPr>
              <a:t>d</a:t>
            </a:r>
            <a:r>
              <a:rPr lang="en-US" altLang="zh-TW" sz="1600" b="1" dirty="0" smtClean="0">
                <a:solidFill>
                  <a:srgbClr val="009900"/>
                </a:solidFill>
                <a:latin typeface="Times New Roman" pitchFamily="18" charset="0"/>
                <a:ea typeface="標楷體" pitchFamily="65" charset="-120"/>
                <a:cs typeface="Times New Roman" pitchFamily="18" charset="0"/>
              </a:rPr>
              <a:t> has a 2</a:t>
            </a:r>
            <a:r>
              <a:rPr lang="en-US" altLang="zh-TW" sz="1600" b="1" baseline="30000" dirty="0" smtClean="0">
                <a:solidFill>
                  <a:srgbClr val="009900"/>
                </a:solidFill>
                <a:latin typeface="Times New Roman" pitchFamily="18" charset="0"/>
                <a:ea typeface="標楷體" pitchFamily="65" charset="-120"/>
                <a:cs typeface="Times New Roman" pitchFamily="18" charset="0"/>
              </a:rPr>
              <a:t>nd</a:t>
            </a:r>
            <a:r>
              <a:rPr lang="en-US" altLang="zh-TW" sz="1600" b="1" dirty="0" smtClean="0">
                <a:solidFill>
                  <a:srgbClr val="009900"/>
                </a:solidFill>
                <a:latin typeface="Times New Roman" pitchFamily="18" charset="0"/>
                <a:ea typeface="標楷體" pitchFamily="65" charset="-120"/>
                <a:cs typeface="Times New Roman" pitchFamily="18" charset="0"/>
              </a:rPr>
              <a:t> frequency (120Hz) ripple voltage</a:t>
            </a:r>
          </a:p>
          <a:p>
            <a:pPr marL="342900" indent="-342900">
              <a:lnSpc>
                <a:spcPts val="2000"/>
              </a:lnSpc>
              <a:buFont typeface="Wingdings" panose="05000000000000000000" pitchFamily="2" charset="2"/>
              <a:buChar char="l"/>
            </a:pPr>
            <a:r>
              <a:rPr lang="zh-TW" altLang="en-US" sz="1600" b="1" dirty="0" smtClean="0">
                <a:solidFill>
                  <a:srgbClr val="009900"/>
                </a:solidFill>
                <a:latin typeface="Times New Roman" pitchFamily="18" charset="0"/>
                <a:ea typeface="標楷體" pitchFamily="65" charset="-120"/>
                <a:cs typeface="Times New Roman" pitchFamily="18" charset="0"/>
              </a:rPr>
              <a:t> </a:t>
            </a:r>
            <a:r>
              <a:rPr lang="en-US" altLang="zh-TW" sz="1600" b="1" dirty="0" smtClean="0">
                <a:solidFill>
                  <a:srgbClr val="009900"/>
                </a:solidFill>
                <a:latin typeface="Times New Roman" pitchFamily="18" charset="0"/>
                <a:ea typeface="標楷體" pitchFamily="65" charset="-120"/>
                <a:cs typeface="Times New Roman" pitchFamily="18" charset="0"/>
              </a:rPr>
              <a:t>LPF(low-pass filter)is used to attenuate the 2</a:t>
            </a:r>
            <a:r>
              <a:rPr lang="en-US" altLang="zh-TW" sz="1600" b="1" baseline="30000" dirty="0" smtClean="0">
                <a:solidFill>
                  <a:srgbClr val="009900"/>
                </a:solidFill>
                <a:latin typeface="Times New Roman" pitchFamily="18" charset="0"/>
                <a:ea typeface="標楷體" pitchFamily="65" charset="-120"/>
                <a:cs typeface="Times New Roman" pitchFamily="18" charset="0"/>
              </a:rPr>
              <a:t>nd</a:t>
            </a:r>
            <a:r>
              <a:rPr lang="en-US" altLang="zh-TW" sz="1600" b="1" dirty="0" smtClean="0">
                <a:solidFill>
                  <a:srgbClr val="009900"/>
                </a:solidFill>
                <a:latin typeface="Times New Roman" pitchFamily="18" charset="0"/>
                <a:ea typeface="標楷體" pitchFamily="65" charset="-120"/>
                <a:cs typeface="Times New Roman" pitchFamily="18" charset="0"/>
              </a:rPr>
              <a:t> ripple voltage</a:t>
            </a:r>
            <a:endParaRPr lang="zh-TW" altLang="en-US" sz="1600" b="1" dirty="0">
              <a:solidFill>
                <a:srgbClr val="009900"/>
              </a:solidFill>
              <a:latin typeface="Times New Roman" pitchFamily="18" charset="0"/>
              <a:ea typeface="標楷體" pitchFamily="65" charset="-120"/>
              <a:cs typeface="Times New Roman" pitchFamily="18" charset="0"/>
            </a:endParaRPr>
          </a:p>
        </p:txBody>
      </p:sp>
      <p:graphicFrame>
        <p:nvGraphicFramePr>
          <p:cNvPr id="7181" name="Object 44"/>
          <p:cNvGraphicFramePr>
            <a:graphicFrameLocks noChangeAspect="1"/>
          </p:cNvGraphicFramePr>
          <p:nvPr>
            <p:extLst>
              <p:ext uri="{D42A27DB-BD31-4B8C-83A1-F6EECF244321}">
                <p14:modId xmlns:p14="http://schemas.microsoft.com/office/powerpoint/2010/main" val="2479942328"/>
              </p:ext>
            </p:extLst>
          </p:nvPr>
        </p:nvGraphicFramePr>
        <p:xfrm>
          <a:off x="6068695" y="2692400"/>
          <a:ext cx="1198563" cy="530225"/>
        </p:xfrm>
        <a:graphic>
          <a:graphicData uri="http://schemas.openxmlformats.org/presentationml/2006/ole">
            <mc:AlternateContent xmlns:mc="http://schemas.openxmlformats.org/markup-compatibility/2006">
              <mc:Choice xmlns:v="urn:schemas-microsoft-com:vml" Requires="v">
                <p:oleObj spid="_x0000_s231832" name="方程式" r:id="rId15" imgW="863280" imgH="380880" progId="Equation.3">
                  <p:embed/>
                </p:oleObj>
              </mc:Choice>
              <mc:Fallback>
                <p:oleObj name="方程式" r:id="rId15" imgW="863280" imgH="380880" progId="Equation.3">
                  <p:embed/>
                  <p:pic>
                    <p:nvPicPr>
                      <p:cNvPr id="0" name="Object 4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068695" y="2692400"/>
                        <a:ext cx="1198563" cy="530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82" name="Object 291"/>
          <p:cNvGraphicFramePr>
            <a:graphicFrameLocks noChangeAspect="1"/>
          </p:cNvGraphicFramePr>
          <p:nvPr>
            <p:extLst>
              <p:ext uri="{D42A27DB-BD31-4B8C-83A1-F6EECF244321}">
                <p14:modId xmlns:p14="http://schemas.microsoft.com/office/powerpoint/2010/main" val="3335636152"/>
              </p:ext>
            </p:extLst>
          </p:nvPr>
        </p:nvGraphicFramePr>
        <p:xfrm>
          <a:off x="6584950" y="4026218"/>
          <a:ext cx="1311275" cy="474662"/>
        </p:xfrm>
        <a:graphic>
          <a:graphicData uri="http://schemas.openxmlformats.org/presentationml/2006/ole">
            <mc:AlternateContent xmlns:mc="http://schemas.openxmlformats.org/markup-compatibility/2006">
              <mc:Choice xmlns:v="urn:schemas-microsoft-com:vml" Requires="v">
                <p:oleObj spid="_x0000_s231833" name="方程式" r:id="rId17" imgW="1054080" imgH="380880" progId="Equation.3">
                  <p:embed/>
                </p:oleObj>
              </mc:Choice>
              <mc:Fallback>
                <p:oleObj name="方程式" r:id="rId17" imgW="1054080" imgH="380880" progId="Equation.3">
                  <p:embed/>
                  <p:pic>
                    <p:nvPicPr>
                      <p:cNvPr id="0" name="Object 29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584950" y="4026218"/>
                        <a:ext cx="1311275" cy="4746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297" name="Text Box 292"/>
          <p:cNvSpPr txBox="1">
            <a:spLocks noChangeArrowheads="1"/>
          </p:cNvSpPr>
          <p:nvPr/>
        </p:nvSpPr>
        <p:spPr bwMode="auto">
          <a:xfrm>
            <a:off x="6403975" y="4614863"/>
            <a:ext cx="495300" cy="336550"/>
          </a:xfrm>
          <a:prstGeom prst="rect">
            <a:avLst/>
          </a:prstGeom>
          <a:noFill/>
          <a:ln w="9525">
            <a:noFill/>
            <a:miter lim="800000"/>
            <a:headEnd/>
            <a:tailEnd/>
          </a:ln>
        </p:spPr>
        <p:txBody>
          <a:bodyPr wrap="none">
            <a:spAutoFit/>
          </a:bodyPr>
          <a:lstStyle/>
          <a:p>
            <a:r>
              <a:rPr lang="en-US" altLang="zh-TW" sz="1600" dirty="0">
                <a:latin typeface="Times New Roman" panose="02020603050405020304" pitchFamily="18" charset="0"/>
                <a:ea typeface="標楷體" pitchFamily="65" charset="-120"/>
                <a:cs typeface="Times New Roman" panose="02020603050405020304" pitchFamily="18" charset="0"/>
              </a:rPr>
              <a:t>Set </a:t>
            </a:r>
          </a:p>
        </p:txBody>
      </p:sp>
      <p:graphicFrame>
        <p:nvGraphicFramePr>
          <p:cNvPr id="7183" name="Object 293"/>
          <p:cNvGraphicFramePr>
            <a:graphicFrameLocks noChangeAspect="1"/>
          </p:cNvGraphicFramePr>
          <p:nvPr>
            <p:extLst>
              <p:ext uri="{D42A27DB-BD31-4B8C-83A1-F6EECF244321}">
                <p14:modId xmlns:p14="http://schemas.microsoft.com/office/powerpoint/2010/main" val="874616282"/>
              </p:ext>
            </p:extLst>
          </p:nvPr>
        </p:nvGraphicFramePr>
        <p:xfrm>
          <a:off x="6821805" y="4610100"/>
          <a:ext cx="1941513" cy="249238"/>
        </p:xfrm>
        <a:graphic>
          <a:graphicData uri="http://schemas.openxmlformats.org/presentationml/2006/ole">
            <mc:AlternateContent xmlns:mc="http://schemas.openxmlformats.org/markup-compatibility/2006">
              <mc:Choice xmlns:v="urn:schemas-microsoft-com:vml" Requires="v">
                <p:oleObj spid="_x0000_s231834" name="方程式" r:id="rId19" imgW="1485720" imgH="190440" progId="Equation.3">
                  <p:embed/>
                </p:oleObj>
              </mc:Choice>
              <mc:Fallback>
                <p:oleObj name="方程式" r:id="rId19" imgW="1485720" imgH="190440" progId="Equation.3">
                  <p:embed/>
                  <p:pic>
                    <p:nvPicPr>
                      <p:cNvPr id="0" name="Object 293"/>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821805" y="4610100"/>
                        <a:ext cx="1941513" cy="2492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84" name="Object 294"/>
          <p:cNvGraphicFramePr>
            <a:graphicFrameLocks noChangeAspect="1"/>
          </p:cNvGraphicFramePr>
          <p:nvPr/>
        </p:nvGraphicFramePr>
        <p:xfrm>
          <a:off x="6499225" y="5019675"/>
          <a:ext cx="1703388" cy="290513"/>
        </p:xfrm>
        <a:graphic>
          <a:graphicData uri="http://schemas.openxmlformats.org/presentationml/2006/ole">
            <mc:AlternateContent xmlns:mc="http://schemas.openxmlformats.org/markup-compatibility/2006">
              <mc:Choice xmlns:v="urn:schemas-microsoft-com:vml" Requires="v">
                <p:oleObj spid="_x0000_s231835" name="方程式" r:id="rId21" imgW="1117440" imgH="190440" progId="Equation.3">
                  <p:embed/>
                </p:oleObj>
              </mc:Choice>
              <mc:Fallback>
                <p:oleObj name="方程式" r:id="rId21" imgW="1117440" imgH="190440" progId="Equation.3">
                  <p:embed/>
                  <p:pic>
                    <p:nvPicPr>
                      <p:cNvPr id="0" name="Object 294"/>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6499225" y="5019675"/>
                        <a:ext cx="1703388" cy="2905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85" name="Object 295"/>
          <p:cNvGraphicFramePr>
            <a:graphicFrameLocks noChangeAspect="1"/>
          </p:cNvGraphicFramePr>
          <p:nvPr/>
        </p:nvGraphicFramePr>
        <p:xfrm>
          <a:off x="6817995" y="5451793"/>
          <a:ext cx="809625" cy="457663"/>
        </p:xfrm>
        <a:graphic>
          <a:graphicData uri="http://schemas.openxmlformats.org/presentationml/2006/ole">
            <mc:AlternateContent xmlns:mc="http://schemas.openxmlformats.org/markup-compatibility/2006">
              <mc:Choice xmlns:v="urn:schemas-microsoft-com:vml" Requires="v">
                <p:oleObj spid="_x0000_s231836" name="Equation" r:id="rId23" imgW="876240" imgH="495000" progId="Equation.3">
                  <p:embed/>
                </p:oleObj>
              </mc:Choice>
              <mc:Fallback>
                <p:oleObj name="Equation" r:id="rId23" imgW="876240" imgH="495000" progId="Equation.3">
                  <p:embed/>
                  <p:pic>
                    <p:nvPicPr>
                      <p:cNvPr id="0" name="Object 295"/>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6817995" y="5451793"/>
                        <a:ext cx="809625" cy="4576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30" name="群組 29"/>
          <p:cNvGrpSpPr/>
          <p:nvPr/>
        </p:nvGrpSpPr>
        <p:grpSpPr>
          <a:xfrm>
            <a:off x="312738" y="1021670"/>
            <a:ext cx="5053012" cy="1604962"/>
            <a:chOff x="617538" y="1065213"/>
            <a:chExt cx="5053012" cy="1604962"/>
          </a:xfrm>
        </p:grpSpPr>
        <p:sp>
          <p:nvSpPr>
            <p:cNvPr id="7189" name="Rectangle 47"/>
            <p:cNvSpPr>
              <a:spLocks noChangeArrowheads="1"/>
            </p:cNvSpPr>
            <p:nvPr/>
          </p:nvSpPr>
          <p:spPr bwMode="auto">
            <a:xfrm>
              <a:off x="4046538" y="1444625"/>
              <a:ext cx="327025" cy="292100"/>
            </a:xfrm>
            <a:prstGeom prst="rect">
              <a:avLst/>
            </a:prstGeom>
            <a:noFill/>
            <a:ln w="12700">
              <a:solidFill>
                <a:srgbClr val="000000"/>
              </a:solidFill>
              <a:miter lim="800000"/>
              <a:headEnd/>
              <a:tailEnd/>
            </a:ln>
          </p:spPr>
          <p:txBody>
            <a:bodyPr/>
            <a:lstStyle/>
            <a:p>
              <a:endParaRPr lang="zh-TW" altLang="en-US">
                <a:latin typeface="Times New Roman" pitchFamily="18" charset="0"/>
                <a:ea typeface="標楷體" pitchFamily="65" charset="-120"/>
                <a:cs typeface="Times New Roman" pitchFamily="18" charset="0"/>
              </a:endParaRPr>
            </a:p>
          </p:txBody>
        </p:sp>
        <p:grpSp>
          <p:nvGrpSpPr>
            <p:cNvPr id="2" name="Group 48"/>
            <p:cNvGrpSpPr>
              <a:grpSpLocks/>
            </p:cNvGrpSpPr>
            <p:nvPr/>
          </p:nvGrpSpPr>
          <p:grpSpPr bwMode="auto">
            <a:xfrm>
              <a:off x="4373563" y="1541463"/>
              <a:ext cx="303212" cy="134937"/>
              <a:chOff x="2755" y="1145"/>
              <a:chExt cx="191" cy="85"/>
            </a:xfrm>
          </p:grpSpPr>
          <p:sp>
            <p:nvSpPr>
              <p:cNvPr id="7358" name="Line 49"/>
              <p:cNvSpPr>
                <a:spLocks noChangeShapeType="1"/>
              </p:cNvSpPr>
              <p:nvPr/>
            </p:nvSpPr>
            <p:spPr bwMode="auto">
              <a:xfrm>
                <a:off x="2755" y="1184"/>
                <a:ext cx="153" cy="1"/>
              </a:xfrm>
              <a:prstGeom prst="line">
                <a:avLst/>
              </a:prstGeom>
              <a:noFill/>
              <a:ln w="12700">
                <a:solidFill>
                  <a:srgbClr val="000000"/>
                </a:solidFill>
                <a:round/>
                <a:headEnd/>
                <a:tailEnd/>
              </a:ln>
            </p:spPr>
            <p:txBody>
              <a:bodyPr/>
              <a:lstStyle/>
              <a:p>
                <a:endParaRPr lang="zh-TW" altLang="en-US">
                  <a:latin typeface="Times New Roman" pitchFamily="18" charset="0"/>
                  <a:cs typeface="Times New Roman" pitchFamily="18" charset="0"/>
                </a:endParaRPr>
              </a:p>
            </p:txBody>
          </p:sp>
          <p:sp>
            <p:nvSpPr>
              <p:cNvPr id="7359" name="Freeform 50"/>
              <p:cNvSpPr>
                <a:spLocks/>
              </p:cNvSpPr>
              <p:nvPr/>
            </p:nvSpPr>
            <p:spPr bwMode="auto">
              <a:xfrm>
                <a:off x="2862" y="1145"/>
                <a:ext cx="84" cy="85"/>
              </a:xfrm>
              <a:custGeom>
                <a:avLst/>
                <a:gdLst>
                  <a:gd name="T0" fmla="*/ 0 w 84"/>
                  <a:gd name="T1" fmla="*/ 85 h 85"/>
                  <a:gd name="T2" fmla="*/ 84 w 84"/>
                  <a:gd name="T3" fmla="*/ 46 h 85"/>
                  <a:gd name="T4" fmla="*/ 0 w 84"/>
                  <a:gd name="T5" fmla="*/ 0 h 85"/>
                  <a:gd name="T6" fmla="*/ 30 w 84"/>
                  <a:gd name="T7" fmla="*/ 46 h 85"/>
                  <a:gd name="T8" fmla="*/ 0 w 84"/>
                  <a:gd name="T9" fmla="*/ 85 h 85"/>
                  <a:gd name="T10" fmla="*/ 0 60000 65536"/>
                  <a:gd name="T11" fmla="*/ 0 60000 65536"/>
                  <a:gd name="T12" fmla="*/ 0 60000 65536"/>
                  <a:gd name="T13" fmla="*/ 0 60000 65536"/>
                  <a:gd name="T14" fmla="*/ 0 60000 65536"/>
                  <a:gd name="T15" fmla="*/ 0 w 84"/>
                  <a:gd name="T16" fmla="*/ 0 h 85"/>
                  <a:gd name="T17" fmla="*/ 84 w 84"/>
                  <a:gd name="T18" fmla="*/ 85 h 85"/>
                </a:gdLst>
                <a:ahLst/>
                <a:cxnLst>
                  <a:cxn ang="T10">
                    <a:pos x="T0" y="T1"/>
                  </a:cxn>
                  <a:cxn ang="T11">
                    <a:pos x="T2" y="T3"/>
                  </a:cxn>
                  <a:cxn ang="T12">
                    <a:pos x="T4" y="T5"/>
                  </a:cxn>
                  <a:cxn ang="T13">
                    <a:pos x="T6" y="T7"/>
                  </a:cxn>
                  <a:cxn ang="T14">
                    <a:pos x="T8" y="T9"/>
                  </a:cxn>
                </a:cxnLst>
                <a:rect l="T15" t="T16" r="T17" b="T18"/>
                <a:pathLst>
                  <a:path w="84" h="85">
                    <a:moveTo>
                      <a:pt x="0" y="85"/>
                    </a:moveTo>
                    <a:lnTo>
                      <a:pt x="84" y="46"/>
                    </a:lnTo>
                    <a:lnTo>
                      <a:pt x="0" y="0"/>
                    </a:lnTo>
                    <a:lnTo>
                      <a:pt x="30" y="46"/>
                    </a:lnTo>
                    <a:lnTo>
                      <a:pt x="0" y="85"/>
                    </a:lnTo>
                    <a:close/>
                  </a:path>
                </a:pathLst>
              </a:custGeom>
              <a:solidFill>
                <a:srgbClr val="000000"/>
              </a:solidFill>
              <a:ln w="9525">
                <a:noFill/>
                <a:round/>
                <a:headEnd/>
                <a:tailEnd/>
              </a:ln>
            </p:spPr>
            <p:txBody>
              <a:bodyPr/>
              <a:lstStyle/>
              <a:p>
                <a:endParaRPr lang="zh-TW" altLang="en-US">
                  <a:latin typeface="Times New Roman" pitchFamily="18" charset="0"/>
                  <a:cs typeface="Times New Roman" pitchFamily="18" charset="0"/>
                </a:endParaRPr>
              </a:p>
            </p:txBody>
          </p:sp>
        </p:grpSp>
        <p:sp>
          <p:nvSpPr>
            <p:cNvPr id="7191" name="Rectangle 51"/>
            <p:cNvSpPr>
              <a:spLocks noChangeArrowheads="1"/>
            </p:cNvSpPr>
            <p:nvPr/>
          </p:nvSpPr>
          <p:spPr bwMode="auto">
            <a:xfrm>
              <a:off x="4687888" y="1287463"/>
              <a:ext cx="401637" cy="582612"/>
            </a:xfrm>
            <a:prstGeom prst="rect">
              <a:avLst/>
            </a:prstGeom>
            <a:noFill/>
            <a:ln w="12700">
              <a:solidFill>
                <a:srgbClr val="000000"/>
              </a:solidFill>
              <a:miter lim="800000"/>
              <a:headEnd/>
              <a:tailEnd/>
            </a:ln>
          </p:spPr>
          <p:txBody>
            <a:bodyPr/>
            <a:lstStyle/>
            <a:p>
              <a:endParaRPr lang="zh-TW" altLang="en-US">
                <a:latin typeface="Times New Roman" pitchFamily="18" charset="0"/>
                <a:ea typeface="標楷體" pitchFamily="65" charset="-120"/>
                <a:cs typeface="Times New Roman" pitchFamily="18" charset="0"/>
              </a:endParaRPr>
            </a:p>
          </p:txBody>
        </p:sp>
        <p:grpSp>
          <p:nvGrpSpPr>
            <p:cNvPr id="3" name="Group 56"/>
            <p:cNvGrpSpPr>
              <a:grpSpLocks/>
            </p:cNvGrpSpPr>
            <p:nvPr/>
          </p:nvGrpSpPr>
          <p:grpSpPr bwMode="auto">
            <a:xfrm>
              <a:off x="5089525" y="1530350"/>
              <a:ext cx="581025" cy="133350"/>
              <a:chOff x="3206" y="1138"/>
              <a:chExt cx="366" cy="84"/>
            </a:xfrm>
          </p:grpSpPr>
          <p:sp>
            <p:nvSpPr>
              <p:cNvPr id="7353" name="Line 57"/>
              <p:cNvSpPr>
                <a:spLocks noChangeShapeType="1"/>
              </p:cNvSpPr>
              <p:nvPr/>
            </p:nvSpPr>
            <p:spPr bwMode="auto">
              <a:xfrm>
                <a:off x="3206" y="1176"/>
                <a:ext cx="328" cy="1"/>
              </a:xfrm>
              <a:prstGeom prst="line">
                <a:avLst/>
              </a:prstGeom>
              <a:noFill/>
              <a:ln w="12700">
                <a:solidFill>
                  <a:srgbClr val="000000"/>
                </a:solidFill>
                <a:round/>
                <a:headEnd/>
                <a:tailEnd/>
              </a:ln>
            </p:spPr>
            <p:txBody>
              <a:bodyPr/>
              <a:lstStyle/>
              <a:p>
                <a:endParaRPr lang="zh-TW" altLang="en-US">
                  <a:latin typeface="Times New Roman" pitchFamily="18" charset="0"/>
                  <a:cs typeface="Times New Roman" pitchFamily="18" charset="0"/>
                </a:endParaRPr>
              </a:p>
            </p:txBody>
          </p:sp>
          <p:sp>
            <p:nvSpPr>
              <p:cNvPr id="7354" name="Freeform 58"/>
              <p:cNvSpPr>
                <a:spLocks/>
              </p:cNvSpPr>
              <p:nvPr/>
            </p:nvSpPr>
            <p:spPr bwMode="auto">
              <a:xfrm>
                <a:off x="3488" y="1138"/>
                <a:ext cx="84" cy="84"/>
              </a:xfrm>
              <a:custGeom>
                <a:avLst/>
                <a:gdLst>
                  <a:gd name="T0" fmla="*/ 0 w 84"/>
                  <a:gd name="T1" fmla="*/ 84 h 84"/>
                  <a:gd name="T2" fmla="*/ 84 w 84"/>
                  <a:gd name="T3" fmla="*/ 38 h 84"/>
                  <a:gd name="T4" fmla="*/ 0 w 84"/>
                  <a:gd name="T5" fmla="*/ 0 h 84"/>
                  <a:gd name="T6" fmla="*/ 31 w 84"/>
                  <a:gd name="T7" fmla="*/ 38 h 84"/>
                  <a:gd name="T8" fmla="*/ 0 w 84"/>
                  <a:gd name="T9" fmla="*/ 84 h 84"/>
                  <a:gd name="T10" fmla="*/ 0 60000 65536"/>
                  <a:gd name="T11" fmla="*/ 0 60000 65536"/>
                  <a:gd name="T12" fmla="*/ 0 60000 65536"/>
                  <a:gd name="T13" fmla="*/ 0 60000 65536"/>
                  <a:gd name="T14" fmla="*/ 0 60000 65536"/>
                  <a:gd name="T15" fmla="*/ 0 w 84"/>
                  <a:gd name="T16" fmla="*/ 0 h 84"/>
                  <a:gd name="T17" fmla="*/ 84 w 84"/>
                  <a:gd name="T18" fmla="*/ 84 h 84"/>
                </a:gdLst>
                <a:ahLst/>
                <a:cxnLst>
                  <a:cxn ang="T10">
                    <a:pos x="T0" y="T1"/>
                  </a:cxn>
                  <a:cxn ang="T11">
                    <a:pos x="T2" y="T3"/>
                  </a:cxn>
                  <a:cxn ang="T12">
                    <a:pos x="T4" y="T5"/>
                  </a:cxn>
                  <a:cxn ang="T13">
                    <a:pos x="T6" y="T7"/>
                  </a:cxn>
                  <a:cxn ang="T14">
                    <a:pos x="T8" y="T9"/>
                  </a:cxn>
                </a:cxnLst>
                <a:rect l="T15" t="T16" r="T17" b="T18"/>
                <a:pathLst>
                  <a:path w="84" h="84">
                    <a:moveTo>
                      <a:pt x="0" y="84"/>
                    </a:moveTo>
                    <a:lnTo>
                      <a:pt x="84" y="38"/>
                    </a:lnTo>
                    <a:lnTo>
                      <a:pt x="0" y="0"/>
                    </a:lnTo>
                    <a:lnTo>
                      <a:pt x="31" y="38"/>
                    </a:lnTo>
                    <a:lnTo>
                      <a:pt x="0" y="84"/>
                    </a:lnTo>
                    <a:close/>
                  </a:path>
                </a:pathLst>
              </a:custGeom>
              <a:solidFill>
                <a:srgbClr val="000000"/>
              </a:solidFill>
              <a:ln w="9525">
                <a:noFill/>
                <a:round/>
                <a:headEnd/>
                <a:tailEnd/>
              </a:ln>
            </p:spPr>
            <p:txBody>
              <a:bodyPr/>
              <a:lstStyle/>
              <a:p>
                <a:endParaRPr lang="zh-TW" altLang="en-US">
                  <a:latin typeface="Times New Roman" pitchFamily="18" charset="0"/>
                  <a:cs typeface="Times New Roman" pitchFamily="18" charset="0"/>
                </a:endParaRPr>
              </a:p>
            </p:txBody>
          </p:sp>
        </p:grpSp>
        <p:grpSp>
          <p:nvGrpSpPr>
            <p:cNvPr id="4" name="Group 59"/>
            <p:cNvGrpSpPr>
              <a:grpSpLocks/>
            </p:cNvGrpSpPr>
            <p:nvPr/>
          </p:nvGrpSpPr>
          <p:grpSpPr bwMode="auto">
            <a:xfrm>
              <a:off x="4410075" y="2319338"/>
              <a:ext cx="920750" cy="133350"/>
              <a:chOff x="2778" y="1635"/>
              <a:chExt cx="580" cy="84"/>
            </a:xfrm>
          </p:grpSpPr>
          <p:sp>
            <p:nvSpPr>
              <p:cNvPr id="7351" name="Line 60"/>
              <p:cNvSpPr>
                <a:spLocks noChangeShapeType="1"/>
              </p:cNvSpPr>
              <p:nvPr/>
            </p:nvSpPr>
            <p:spPr bwMode="auto">
              <a:xfrm flipH="1">
                <a:off x="2816" y="1673"/>
                <a:ext cx="542" cy="1"/>
              </a:xfrm>
              <a:prstGeom prst="line">
                <a:avLst/>
              </a:prstGeom>
              <a:noFill/>
              <a:ln w="12700">
                <a:solidFill>
                  <a:srgbClr val="000000"/>
                </a:solidFill>
                <a:round/>
                <a:headEnd/>
                <a:tailEnd/>
              </a:ln>
            </p:spPr>
            <p:txBody>
              <a:bodyPr/>
              <a:lstStyle/>
              <a:p>
                <a:endParaRPr lang="zh-TW" altLang="en-US">
                  <a:latin typeface="Times New Roman" pitchFamily="18" charset="0"/>
                  <a:cs typeface="Times New Roman" pitchFamily="18" charset="0"/>
                </a:endParaRPr>
              </a:p>
            </p:txBody>
          </p:sp>
          <p:sp>
            <p:nvSpPr>
              <p:cNvPr id="7352" name="Freeform 61"/>
              <p:cNvSpPr>
                <a:spLocks/>
              </p:cNvSpPr>
              <p:nvPr/>
            </p:nvSpPr>
            <p:spPr bwMode="auto">
              <a:xfrm>
                <a:off x="2778" y="1635"/>
                <a:ext cx="91" cy="84"/>
              </a:xfrm>
              <a:custGeom>
                <a:avLst/>
                <a:gdLst>
                  <a:gd name="T0" fmla="*/ 91 w 91"/>
                  <a:gd name="T1" fmla="*/ 0 h 84"/>
                  <a:gd name="T2" fmla="*/ 0 w 91"/>
                  <a:gd name="T3" fmla="*/ 46 h 84"/>
                  <a:gd name="T4" fmla="*/ 91 w 91"/>
                  <a:gd name="T5" fmla="*/ 84 h 84"/>
                  <a:gd name="T6" fmla="*/ 61 w 91"/>
                  <a:gd name="T7" fmla="*/ 46 h 84"/>
                  <a:gd name="T8" fmla="*/ 91 w 91"/>
                  <a:gd name="T9" fmla="*/ 0 h 84"/>
                  <a:gd name="T10" fmla="*/ 0 60000 65536"/>
                  <a:gd name="T11" fmla="*/ 0 60000 65536"/>
                  <a:gd name="T12" fmla="*/ 0 60000 65536"/>
                  <a:gd name="T13" fmla="*/ 0 60000 65536"/>
                  <a:gd name="T14" fmla="*/ 0 60000 65536"/>
                  <a:gd name="T15" fmla="*/ 0 w 91"/>
                  <a:gd name="T16" fmla="*/ 0 h 84"/>
                  <a:gd name="T17" fmla="*/ 91 w 91"/>
                  <a:gd name="T18" fmla="*/ 84 h 84"/>
                </a:gdLst>
                <a:ahLst/>
                <a:cxnLst>
                  <a:cxn ang="T10">
                    <a:pos x="T0" y="T1"/>
                  </a:cxn>
                  <a:cxn ang="T11">
                    <a:pos x="T2" y="T3"/>
                  </a:cxn>
                  <a:cxn ang="T12">
                    <a:pos x="T4" y="T5"/>
                  </a:cxn>
                  <a:cxn ang="T13">
                    <a:pos x="T6" y="T7"/>
                  </a:cxn>
                  <a:cxn ang="T14">
                    <a:pos x="T8" y="T9"/>
                  </a:cxn>
                </a:cxnLst>
                <a:rect l="T15" t="T16" r="T17" b="T18"/>
                <a:pathLst>
                  <a:path w="91" h="84">
                    <a:moveTo>
                      <a:pt x="91" y="0"/>
                    </a:moveTo>
                    <a:lnTo>
                      <a:pt x="0" y="46"/>
                    </a:lnTo>
                    <a:lnTo>
                      <a:pt x="91" y="84"/>
                    </a:lnTo>
                    <a:lnTo>
                      <a:pt x="61" y="46"/>
                    </a:lnTo>
                    <a:lnTo>
                      <a:pt x="91" y="0"/>
                    </a:lnTo>
                    <a:close/>
                  </a:path>
                </a:pathLst>
              </a:custGeom>
              <a:solidFill>
                <a:srgbClr val="000000"/>
              </a:solidFill>
              <a:ln w="9525">
                <a:noFill/>
                <a:round/>
                <a:headEnd/>
                <a:tailEnd/>
              </a:ln>
            </p:spPr>
            <p:txBody>
              <a:bodyPr/>
              <a:lstStyle/>
              <a:p>
                <a:endParaRPr lang="zh-TW" altLang="en-US">
                  <a:latin typeface="Times New Roman" pitchFamily="18" charset="0"/>
                  <a:cs typeface="Times New Roman" pitchFamily="18" charset="0"/>
                </a:endParaRPr>
              </a:p>
            </p:txBody>
          </p:sp>
        </p:grpSp>
        <p:sp>
          <p:nvSpPr>
            <p:cNvPr id="7195" name="Line 62"/>
            <p:cNvSpPr>
              <a:spLocks noChangeShapeType="1"/>
            </p:cNvSpPr>
            <p:nvPr/>
          </p:nvSpPr>
          <p:spPr bwMode="auto">
            <a:xfrm flipH="1">
              <a:off x="1377950" y="2392363"/>
              <a:ext cx="1892300" cy="1587"/>
            </a:xfrm>
            <a:prstGeom prst="line">
              <a:avLst/>
            </a:prstGeom>
            <a:noFill/>
            <a:ln w="12700">
              <a:solidFill>
                <a:srgbClr val="000000"/>
              </a:solidFill>
              <a:round/>
              <a:headEnd/>
              <a:tailEnd/>
            </a:ln>
          </p:spPr>
          <p:txBody>
            <a:bodyPr/>
            <a:lstStyle/>
            <a:p>
              <a:endParaRPr lang="zh-TW" altLang="en-US">
                <a:latin typeface="Times New Roman" pitchFamily="18" charset="0"/>
                <a:cs typeface="Times New Roman" pitchFamily="18" charset="0"/>
              </a:endParaRPr>
            </a:p>
          </p:txBody>
        </p:sp>
        <p:grpSp>
          <p:nvGrpSpPr>
            <p:cNvPr id="5" name="Group 63"/>
            <p:cNvGrpSpPr>
              <a:grpSpLocks/>
            </p:cNvGrpSpPr>
            <p:nvPr/>
          </p:nvGrpSpPr>
          <p:grpSpPr bwMode="auto">
            <a:xfrm>
              <a:off x="1317625" y="1663700"/>
              <a:ext cx="133350" cy="728663"/>
              <a:chOff x="830" y="1222"/>
              <a:chExt cx="84" cy="459"/>
            </a:xfrm>
          </p:grpSpPr>
          <p:sp>
            <p:nvSpPr>
              <p:cNvPr id="7349" name="Line 64"/>
              <p:cNvSpPr>
                <a:spLocks noChangeShapeType="1"/>
              </p:cNvSpPr>
              <p:nvPr/>
            </p:nvSpPr>
            <p:spPr bwMode="auto">
              <a:xfrm>
                <a:off x="868" y="1260"/>
                <a:ext cx="1" cy="421"/>
              </a:xfrm>
              <a:prstGeom prst="line">
                <a:avLst/>
              </a:prstGeom>
              <a:noFill/>
              <a:ln w="12700">
                <a:solidFill>
                  <a:srgbClr val="000000"/>
                </a:solidFill>
                <a:round/>
                <a:headEnd/>
                <a:tailEnd/>
              </a:ln>
            </p:spPr>
            <p:txBody>
              <a:bodyPr/>
              <a:lstStyle/>
              <a:p>
                <a:endParaRPr lang="zh-TW" altLang="en-US">
                  <a:latin typeface="Times New Roman" pitchFamily="18" charset="0"/>
                  <a:cs typeface="Times New Roman" pitchFamily="18" charset="0"/>
                </a:endParaRPr>
              </a:p>
            </p:txBody>
          </p:sp>
          <p:sp>
            <p:nvSpPr>
              <p:cNvPr id="7350" name="Freeform 65"/>
              <p:cNvSpPr>
                <a:spLocks/>
              </p:cNvSpPr>
              <p:nvPr/>
            </p:nvSpPr>
            <p:spPr bwMode="auto">
              <a:xfrm>
                <a:off x="830" y="1222"/>
                <a:ext cx="84" cy="92"/>
              </a:xfrm>
              <a:custGeom>
                <a:avLst/>
                <a:gdLst>
                  <a:gd name="T0" fmla="*/ 84 w 84"/>
                  <a:gd name="T1" fmla="*/ 92 h 92"/>
                  <a:gd name="T2" fmla="*/ 38 w 84"/>
                  <a:gd name="T3" fmla="*/ 0 h 92"/>
                  <a:gd name="T4" fmla="*/ 0 w 84"/>
                  <a:gd name="T5" fmla="*/ 92 h 92"/>
                  <a:gd name="T6" fmla="*/ 38 w 84"/>
                  <a:gd name="T7" fmla="*/ 61 h 92"/>
                  <a:gd name="T8" fmla="*/ 84 w 84"/>
                  <a:gd name="T9" fmla="*/ 92 h 92"/>
                  <a:gd name="T10" fmla="*/ 0 60000 65536"/>
                  <a:gd name="T11" fmla="*/ 0 60000 65536"/>
                  <a:gd name="T12" fmla="*/ 0 60000 65536"/>
                  <a:gd name="T13" fmla="*/ 0 60000 65536"/>
                  <a:gd name="T14" fmla="*/ 0 60000 65536"/>
                  <a:gd name="T15" fmla="*/ 0 w 84"/>
                  <a:gd name="T16" fmla="*/ 0 h 92"/>
                  <a:gd name="T17" fmla="*/ 84 w 84"/>
                  <a:gd name="T18" fmla="*/ 92 h 92"/>
                </a:gdLst>
                <a:ahLst/>
                <a:cxnLst>
                  <a:cxn ang="T10">
                    <a:pos x="T0" y="T1"/>
                  </a:cxn>
                  <a:cxn ang="T11">
                    <a:pos x="T2" y="T3"/>
                  </a:cxn>
                  <a:cxn ang="T12">
                    <a:pos x="T4" y="T5"/>
                  </a:cxn>
                  <a:cxn ang="T13">
                    <a:pos x="T6" y="T7"/>
                  </a:cxn>
                  <a:cxn ang="T14">
                    <a:pos x="T8" y="T9"/>
                  </a:cxn>
                </a:cxnLst>
                <a:rect l="T15" t="T16" r="T17" b="T18"/>
                <a:pathLst>
                  <a:path w="84" h="92">
                    <a:moveTo>
                      <a:pt x="84" y="92"/>
                    </a:moveTo>
                    <a:lnTo>
                      <a:pt x="38" y="0"/>
                    </a:lnTo>
                    <a:lnTo>
                      <a:pt x="0" y="92"/>
                    </a:lnTo>
                    <a:lnTo>
                      <a:pt x="38" y="61"/>
                    </a:lnTo>
                    <a:lnTo>
                      <a:pt x="84" y="92"/>
                    </a:lnTo>
                    <a:close/>
                  </a:path>
                </a:pathLst>
              </a:custGeom>
              <a:solidFill>
                <a:srgbClr val="000000"/>
              </a:solidFill>
              <a:ln w="9525">
                <a:noFill/>
                <a:round/>
                <a:headEnd/>
                <a:tailEnd/>
              </a:ln>
            </p:spPr>
            <p:txBody>
              <a:bodyPr/>
              <a:lstStyle/>
              <a:p>
                <a:endParaRPr lang="zh-TW" altLang="en-US">
                  <a:latin typeface="Times New Roman" pitchFamily="18" charset="0"/>
                  <a:cs typeface="Times New Roman" pitchFamily="18" charset="0"/>
                </a:endParaRPr>
              </a:p>
            </p:txBody>
          </p:sp>
        </p:grpSp>
        <p:grpSp>
          <p:nvGrpSpPr>
            <p:cNvPr id="6" name="Group 66"/>
            <p:cNvGrpSpPr>
              <a:grpSpLocks/>
            </p:cNvGrpSpPr>
            <p:nvPr/>
          </p:nvGrpSpPr>
          <p:grpSpPr bwMode="auto">
            <a:xfrm>
              <a:off x="3678250" y="1341435"/>
              <a:ext cx="153988" cy="231774"/>
              <a:chOff x="2317" y="1019"/>
              <a:chExt cx="97" cy="146"/>
            </a:xfrm>
          </p:grpSpPr>
          <p:sp>
            <p:nvSpPr>
              <p:cNvPr id="7347" name="Rectangle 67"/>
              <p:cNvSpPr>
                <a:spLocks noChangeArrowheads="1"/>
              </p:cNvSpPr>
              <p:nvPr/>
            </p:nvSpPr>
            <p:spPr bwMode="auto">
              <a:xfrm>
                <a:off x="2361" y="1078"/>
                <a:ext cx="53" cy="87"/>
              </a:xfrm>
              <a:prstGeom prst="rect">
                <a:avLst/>
              </a:prstGeom>
              <a:noFill/>
              <a:ln w="9525">
                <a:noFill/>
                <a:miter lim="800000"/>
                <a:headEnd/>
                <a:tailEnd/>
              </a:ln>
            </p:spPr>
            <p:txBody>
              <a:bodyPr wrap="none" lIns="0" tIns="0" rIns="0" bIns="0">
                <a:spAutoFit/>
              </a:bodyPr>
              <a:lstStyle/>
              <a:p>
                <a:r>
                  <a:rPr lang="en-US" altLang="zh-TW" sz="900" i="1">
                    <a:solidFill>
                      <a:srgbClr val="000000"/>
                    </a:solidFill>
                    <a:latin typeface="Times New Roman" pitchFamily="18" charset="0"/>
                    <a:ea typeface="標楷體" pitchFamily="65" charset="-120"/>
                    <a:cs typeface="Times New Roman" pitchFamily="18" charset="0"/>
                  </a:rPr>
                  <a:t>m</a:t>
                </a:r>
                <a:endParaRPr lang="en-US" altLang="zh-TW">
                  <a:latin typeface="Times New Roman" pitchFamily="18" charset="0"/>
                  <a:ea typeface="標楷體" pitchFamily="65" charset="-120"/>
                  <a:cs typeface="Times New Roman" pitchFamily="18" charset="0"/>
                </a:endParaRPr>
              </a:p>
            </p:txBody>
          </p:sp>
          <p:sp>
            <p:nvSpPr>
              <p:cNvPr id="7348" name="Rectangle 68"/>
              <p:cNvSpPr>
                <a:spLocks noChangeArrowheads="1"/>
              </p:cNvSpPr>
              <p:nvPr/>
            </p:nvSpPr>
            <p:spPr bwMode="auto">
              <a:xfrm>
                <a:off x="2317" y="1019"/>
                <a:ext cx="35" cy="125"/>
              </a:xfrm>
              <a:prstGeom prst="rect">
                <a:avLst/>
              </a:prstGeom>
              <a:noFill/>
              <a:ln w="9525">
                <a:noFill/>
                <a:miter lim="800000"/>
                <a:headEnd/>
                <a:tailEnd/>
              </a:ln>
            </p:spPr>
            <p:txBody>
              <a:bodyPr wrap="none" lIns="0" tIns="0" rIns="0" bIns="0">
                <a:spAutoFit/>
              </a:bodyPr>
              <a:lstStyle/>
              <a:p>
                <a:r>
                  <a:rPr lang="en-US" altLang="zh-TW" sz="1300" i="1">
                    <a:solidFill>
                      <a:srgbClr val="000000"/>
                    </a:solidFill>
                    <a:latin typeface="Times New Roman" pitchFamily="18" charset="0"/>
                    <a:ea typeface="標楷體" pitchFamily="65" charset="-120"/>
                    <a:cs typeface="Times New Roman" pitchFamily="18" charset="0"/>
                  </a:rPr>
                  <a:t>I</a:t>
                </a:r>
                <a:endParaRPr lang="en-US" altLang="zh-TW">
                  <a:latin typeface="Times New Roman" pitchFamily="18" charset="0"/>
                  <a:ea typeface="標楷體" pitchFamily="65" charset="-120"/>
                  <a:cs typeface="Times New Roman" pitchFamily="18" charset="0"/>
                </a:endParaRPr>
              </a:p>
            </p:txBody>
          </p:sp>
        </p:grpSp>
        <p:grpSp>
          <p:nvGrpSpPr>
            <p:cNvPr id="7" name="Group 69"/>
            <p:cNvGrpSpPr>
              <a:grpSpLocks/>
            </p:cNvGrpSpPr>
            <p:nvPr/>
          </p:nvGrpSpPr>
          <p:grpSpPr bwMode="auto">
            <a:xfrm>
              <a:off x="3487738" y="1530350"/>
              <a:ext cx="558800" cy="133350"/>
              <a:chOff x="2197" y="1138"/>
              <a:chExt cx="352" cy="84"/>
            </a:xfrm>
          </p:grpSpPr>
          <p:sp>
            <p:nvSpPr>
              <p:cNvPr id="7345" name="Line 70"/>
              <p:cNvSpPr>
                <a:spLocks noChangeShapeType="1"/>
              </p:cNvSpPr>
              <p:nvPr/>
            </p:nvSpPr>
            <p:spPr bwMode="auto">
              <a:xfrm>
                <a:off x="2197" y="1176"/>
                <a:ext cx="313" cy="1"/>
              </a:xfrm>
              <a:prstGeom prst="line">
                <a:avLst/>
              </a:prstGeom>
              <a:noFill/>
              <a:ln w="12700">
                <a:solidFill>
                  <a:srgbClr val="000000"/>
                </a:solidFill>
                <a:round/>
                <a:headEnd/>
                <a:tailEnd/>
              </a:ln>
            </p:spPr>
            <p:txBody>
              <a:bodyPr/>
              <a:lstStyle/>
              <a:p>
                <a:endParaRPr lang="zh-TW" altLang="en-US">
                  <a:latin typeface="Times New Roman" pitchFamily="18" charset="0"/>
                  <a:cs typeface="Times New Roman" pitchFamily="18" charset="0"/>
                </a:endParaRPr>
              </a:p>
            </p:txBody>
          </p:sp>
          <p:sp>
            <p:nvSpPr>
              <p:cNvPr id="7346" name="Freeform 71"/>
              <p:cNvSpPr>
                <a:spLocks/>
              </p:cNvSpPr>
              <p:nvPr/>
            </p:nvSpPr>
            <p:spPr bwMode="auto">
              <a:xfrm>
                <a:off x="2465" y="1138"/>
                <a:ext cx="84" cy="84"/>
              </a:xfrm>
              <a:custGeom>
                <a:avLst/>
                <a:gdLst>
                  <a:gd name="T0" fmla="*/ 0 w 84"/>
                  <a:gd name="T1" fmla="*/ 84 h 84"/>
                  <a:gd name="T2" fmla="*/ 84 w 84"/>
                  <a:gd name="T3" fmla="*/ 38 h 84"/>
                  <a:gd name="T4" fmla="*/ 0 w 84"/>
                  <a:gd name="T5" fmla="*/ 0 h 84"/>
                  <a:gd name="T6" fmla="*/ 30 w 84"/>
                  <a:gd name="T7" fmla="*/ 38 h 84"/>
                  <a:gd name="T8" fmla="*/ 0 w 84"/>
                  <a:gd name="T9" fmla="*/ 84 h 84"/>
                  <a:gd name="T10" fmla="*/ 0 60000 65536"/>
                  <a:gd name="T11" fmla="*/ 0 60000 65536"/>
                  <a:gd name="T12" fmla="*/ 0 60000 65536"/>
                  <a:gd name="T13" fmla="*/ 0 60000 65536"/>
                  <a:gd name="T14" fmla="*/ 0 60000 65536"/>
                  <a:gd name="T15" fmla="*/ 0 w 84"/>
                  <a:gd name="T16" fmla="*/ 0 h 84"/>
                  <a:gd name="T17" fmla="*/ 84 w 84"/>
                  <a:gd name="T18" fmla="*/ 84 h 84"/>
                </a:gdLst>
                <a:ahLst/>
                <a:cxnLst>
                  <a:cxn ang="T10">
                    <a:pos x="T0" y="T1"/>
                  </a:cxn>
                  <a:cxn ang="T11">
                    <a:pos x="T2" y="T3"/>
                  </a:cxn>
                  <a:cxn ang="T12">
                    <a:pos x="T4" y="T5"/>
                  </a:cxn>
                  <a:cxn ang="T13">
                    <a:pos x="T6" y="T7"/>
                  </a:cxn>
                  <a:cxn ang="T14">
                    <a:pos x="T8" y="T9"/>
                  </a:cxn>
                </a:cxnLst>
                <a:rect l="T15" t="T16" r="T17" b="T18"/>
                <a:pathLst>
                  <a:path w="84" h="84">
                    <a:moveTo>
                      <a:pt x="0" y="84"/>
                    </a:moveTo>
                    <a:lnTo>
                      <a:pt x="84" y="38"/>
                    </a:lnTo>
                    <a:lnTo>
                      <a:pt x="0" y="0"/>
                    </a:lnTo>
                    <a:lnTo>
                      <a:pt x="30" y="38"/>
                    </a:lnTo>
                    <a:lnTo>
                      <a:pt x="0" y="84"/>
                    </a:lnTo>
                    <a:close/>
                  </a:path>
                </a:pathLst>
              </a:custGeom>
              <a:solidFill>
                <a:srgbClr val="000000"/>
              </a:solidFill>
              <a:ln w="9525">
                <a:noFill/>
                <a:round/>
                <a:headEnd/>
                <a:tailEnd/>
              </a:ln>
            </p:spPr>
            <p:txBody>
              <a:bodyPr/>
              <a:lstStyle/>
              <a:p>
                <a:endParaRPr lang="zh-TW" altLang="en-US">
                  <a:latin typeface="Times New Roman" pitchFamily="18" charset="0"/>
                  <a:cs typeface="Times New Roman" pitchFamily="18" charset="0"/>
                </a:endParaRPr>
              </a:p>
            </p:txBody>
          </p:sp>
        </p:grpSp>
        <p:grpSp>
          <p:nvGrpSpPr>
            <p:cNvPr id="8" name="Group 72"/>
            <p:cNvGrpSpPr>
              <a:grpSpLocks/>
            </p:cNvGrpSpPr>
            <p:nvPr/>
          </p:nvGrpSpPr>
          <p:grpSpPr bwMode="auto">
            <a:xfrm>
              <a:off x="941388" y="1554163"/>
              <a:ext cx="363537" cy="133350"/>
              <a:chOff x="593" y="1153"/>
              <a:chExt cx="229" cy="84"/>
            </a:xfrm>
          </p:grpSpPr>
          <p:sp>
            <p:nvSpPr>
              <p:cNvPr id="7343" name="Line 73"/>
              <p:cNvSpPr>
                <a:spLocks noChangeShapeType="1"/>
              </p:cNvSpPr>
              <p:nvPr/>
            </p:nvSpPr>
            <p:spPr bwMode="auto">
              <a:xfrm>
                <a:off x="593" y="1191"/>
                <a:ext cx="191" cy="1"/>
              </a:xfrm>
              <a:prstGeom prst="line">
                <a:avLst/>
              </a:prstGeom>
              <a:noFill/>
              <a:ln w="12700">
                <a:solidFill>
                  <a:srgbClr val="000000"/>
                </a:solidFill>
                <a:round/>
                <a:headEnd/>
                <a:tailEnd/>
              </a:ln>
            </p:spPr>
            <p:txBody>
              <a:bodyPr/>
              <a:lstStyle/>
              <a:p>
                <a:endParaRPr lang="zh-TW" altLang="en-US">
                  <a:latin typeface="Times New Roman" pitchFamily="18" charset="0"/>
                  <a:cs typeface="Times New Roman" pitchFamily="18" charset="0"/>
                </a:endParaRPr>
              </a:p>
            </p:txBody>
          </p:sp>
          <p:sp>
            <p:nvSpPr>
              <p:cNvPr id="7344" name="Freeform 74"/>
              <p:cNvSpPr>
                <a:spLocks/>
              </p:cNvSpPr>
              <p:nvPr/>
            </p:nvSpPr>
            <p:spPr bwMode="auto">
              <a:xfrm>
                <a:off x="738" y="1153"/>
                <a:ext cx="84" cy="84"/>
              </a:xfrm>
              <a:custGeom>
                <a:avLst/>
                <a:gdLst>
                  <a:gd name="T0" fmla="*/ 0 w 84"/>
                  <a:gd name="T1" fmla="*/ 84 h 84"/>
                  <a:gd name="T2" fmla="*/ 84 w 84"/>
                  <a:gd name="T3" fmla="*/ 38 h 84"/>
                  <a:gd name="T4" fmla="*/ 0 w 84"/>
                  <a:gd name="T5" fmla="*/ 0 h 84"/>
                  <a:gd name="T6" fmla="*/ 31 w 84"/>
                  <a:gd name="T7" fmla="*/ 38 h 84"/>
                  <a:gd name="T8" fmla="*/ 0 w 84"/>
                  <a:gd name="T9" fmla="*/ 84 h 84"/>
                  <a:gd name="T10" fmla="*/ 0 60000 65536"/>
                  <a:gd name="T11" fmla="*/ 0 60000 65536"/>
                  <a:gd name="T12" fmla="*/ 0 60000 65536"/>
                  <a:gd name="T13" fmla="*/ 0 60000 65536"/>
                  <a:gd name="T14" fmla="*/ 0 60000 65536"/>
                  <a:gd name="T15" fmla="*/ 0 w 84"/>
                  <a:gd name="T16" fmla="*/ 0 h 84"/>
                  <a:gd name="T17" fmla="*/ 84 w 84"/>
                  <a:gd name="T18" fmla="*/ 84 h 84"/>
                </a:gdLst>
                <a:ahLst/>
                <a:cxnLst>
                  <a:cxn ang="T10">
                    <a:pos x="T0" y="T1"/>
                  </a:cxn>
                  <a:cxn ang="T11">
                    <a:pos x="T2" y="T3"/>
                  </a:cxn>
                  <a:cxn ang="T12">
                    <a:pos x="T4" y="T5"/>
                  </a:cxn>
                  <a:cxn ang="T13">
                    <a:pos x="T6" y="T7"/>
                  </a:cxn>
                  <a:cxn ang="T14">
                    <a:pos x="T8" y="T9"/>
                  </a:cxn>
                </a:cxnLst>
                <a:rect l="T15" t="T16" r="T17" b="T18"/>
                <a:pathLst>
                  <a:path w="84" h="84">
                    <a:moveTo>
                      <a:pt x="0" y="84"/>
                    </a:moveTo>
                    <a:lnTo>
                      <a:pt x="84" y="38"/>
                    </a:lnTo>
                    <a:lnTo>
                      <a:pt x="0" y="0"/>
                    </a:lnTo>
                    <a:lnTo>
                      <a:pt x="31" y="38"/>
                    </a:lnTo>
                    <a:lnTo>
                      <a:pt x="0" y="84"/>
                    </a:lnTo>
                    <a:close/>
                  </a:path>
                </a:pathLst>
              </a:custGeom>
              <a:solidFill>
                <a:srgbClr val="000000"/>
              </a:solidFill>
              <a:ln w="9525">
                <a:noFill/>
                <a:round/>
                <a:headEnd/>
                <a:tailEnd/>
              </a:ln>
            </p:spPr>
            <p:txBody>
              <a:bodyPr/>
              <a:lstStyle/>
              <a:p>
                <a:endParaRPr lang="zh-TW" altLang="en-US">
                  <a:latin typeface="Times New Roman" pitchFamily="18" charset="0"/>
                  <a:cs typeface="Times New Roman" pitchFamily="18" charset="0"/>
                </a:endParaRPr>
              </a:p>
            </p:txBody>
          </p:sp>
        </p:grpSp>
        <p:sp>
          <p:nvSpPr>
            <p:cNvPr id="7200" name="Rectangle 75"/>
            <p:cNvSpPr>
              <a:spLocks noChangeArrowheads="1"/>
            </p:cNvSpPr>
            <p:nvPr/>
          </p:nvSpPr>
          <p:spPr bwMode="auto">
            <a:xfrm>
              <a:off x="1074738" y="1335088"/>
              <a:ext cx="327025" cy="315912"/>
            </a:xfrm>
            <a:prstGeom prst="rect">
              <a:avLst/>
            </a:prstGeom>
            <a:noFill/>
            <a:ln w="9525">
              <a:noFill/>
              <a:miter lim="800000"/>
              <a:headEnd/>
              <a:tailEnd/>
            </a:ln>
          </p:spPr>
          <p:txBody>
            <a:bodyPr/>
            <a:lstStyle/>
            <a:p>
              <a:endParaRPr lang="zh-TW" altLang="en-US">
                <a:latin typeface="Times New Roman" pitchFamily="18" charset="0"/>
                <a:ea typeface="標楷體" pitchFamily="65" charset="-120"/>
                <a:cs typeface="Times New Roman" pitchFamily="18" charset="0"/>
              </a:endParaRPr>
            </a:p>
          </p:txBody>
        </p:sp>
        <p:sp>
          <p:nvSpPr>
            <p:cNvPr id="7201" name="Rectangle 76"/>
            <p:cNvSpPr>
              <a:spLocks noChangeArrowheads="1"/>
            </p:cNvSpPr>
            <p:nvPr/>
          </p:nvSpPr>
          <p:spPr bwMode="auto">
            <a:xfrm>
              <a:off x="1184275" y="1409700"/>
              <a:ext cx="86562" cy="184666"/>
            </a:xfrm>
            <a:prstGeom prst="rect">
              <a:avLst/>
            </a:prstGeom>
            <a:noFill/>
            <a:ln w="9525">
              <a:noFill/>
              <a:miter lim="800000"/>
              <a:headEnd/>
              <a:tailEnd/>
            </a:ln>
          </p:spPr>
          <p:txBody>
            <a:bodyPr wrap="none" lIns="0" tIns="0" rIns="0" bIns="0">
              <a:spAutoFit/>
            </a:bodyPr>
            <a:lstStyle/>
            <a:p>
              <a:r>
                <a:rPr lang="en-US" altLang="zh-TW" sz="1200">
                  <a:solidFill>
                    <a:srgbClr val="000000"/>
                  </a:solidFill>
                  <a:latin typeface="Times New Roman" pitchFamily="18" charset="0"/>
                  <a:ea typeface="標楷體" pitchFamily="65" charset="-120"/>
                  <a:cs typeface="Times New Roman" pitchFamily="18" charset="0"/>
                </a:rPr>
                <a:t>+</a:t>
              </a:r>
              <a:endParaRPr lang="en-US" altLang="zh-TW">
                <a:latin typeface="Times New Roman" pitchFamily="18" charset="0"/>
                <a:ea typeface="標楷體" pitchFamily="65" charset="-120"/>
                <a:cs typeface="Times New Roman" pitchFamily="18" charset="0"/>
              </a:endParaRPr>
            </a:p>
          </p:txBody>
        </p:sp>
        <p:sp>
          <p:nvSpPr>
            <p:cNvPr id="7202" name="Rectangle 77"/>
            <p:cNvSpPr>
              <a:spLocks noChangeArrowheads="1"/>
            </p:cNvSpPr>
            <p:nvPr/>
          </p:nvSpPr>
          <p:spPr bwMode="auto">
            <a:xfrm>
              <a:off x="1160463" y="1736725"/>
              <a:ext cx="290512" cy="314325"/>
            </a:xfrm>
            <a:prstGeom prst="rect">
              <a:avLst/>
            </a:prstGeom>
            <a:noFill/>
            <a:ln w="9525">
              <a:noFill/>
              <a:miter lim="800000"/>
              <a:headEnd/>
              <a:tailEnd/>
            </a:ln>
          </p:spPr>
          <p:txBody>
            <a:bodyPr/>
            <a:lstStyle/>
            <a:p>
              <a:endParaRPr lang="zh-TW" altLang="en-US">
                <a:latin typeface="Times New Roman" pitchFamily="18" charset="0"/>
                <a:ea typeface="標楷體" pitchFamily="65" charset="-120"/>
                <a:cs typeface="Times New Roman" pitchFamily="18" charset="0"/>
              </a:endParaRPr>
            </a:p>
          </p:txBody>
        </p:sp>
        <p:sp>
          <p:nvSpPr>
            <p:cNvPr id="7203" name="Rectangle 78"/>
            <p:cNvSpPr>
              <a:spLocks noChangeArrowheads="1"/>
            </p:cNvSpPr>
            <p:nvPr/>
          </p:nvSpPr>
          <p:spPr bwMode="auto">
            <a:xfrm>
              <a:off x="1268413" y="1809750"/>
              <a:ext cx="51296" cy="184666"/>
            </a:xfrm>
            <a:prstGeom prst="rect">
              <a:avLst/>
            </a:prstGeom>
            <a:noFill/>
            <a:ln w="9525">
              <a:noFill/>
              <a:miter lim="800000"/>
              <a:headEnd/>
              <a:tailEnd/>
            </a:ln>
          </p:spPr>
          <p:txBody>
            <a:bodyPr wrap="none" lIns="0" tIns="0" rIns="0" bIns="0">
              <a:spAutoFit/>
            </a:bodyPr>
            <a:lstStyle/>
            <a:p>
              <a:r>
                <a:rPr lang="en-US" altLang="zh-TW" sz="1200">
                  <a:solidFill>
                    <a:srgbClr val="000000"/>
                  </a:solidFill>
                  <a:latin typeface="Times New Roman" pitchFamily="18" charset="0"/>
                  <a:ea typeface="標楷體" pitchFamily="65" charset="-120"/>
                  <a:cs typeface="Times New Roman" pitchFamily="18" charset="0"/>
                </a:rPr>
                <a:t>-</a:t>
              </a:r>
              <a:endParaRPr lang="en-US" altLang="zh-TW">
                <a:latin typeface="Times New Roman" pitchFamily="18" charset="0"/>
                <a:ea typeface="標楷體" pitchFamily="65" charset="-120"/>
                <a:cs typeface="Times New Roman" pitchFamily="18" charset="0"/>
              </a:endParaRPr>
            </a:p>
          </p:txBody>
        </p:sp>
        <p:grpSp>
          <p:nvGrpSpPr>
            <p:cNvPr id="9" name="Group 79"/>
            <p:cNvGrpSpPr>
              <a:grpSpLocks/>
            </p:cNvGrpSpPr>
            <p:nvPr/>
          </p:nvGrpSpPr>
          <p:grpSpPr bwMode="auto">
            <a:xfrm>
              <a:off x="1438275" y="1541463"/>
              <a:ext cx="449263" cy="134937"/>
              <a:chOff x="906" y="1145"/>
              <a:chExt cx="283" cy="85"/>
            </a:xfrm>
          </p:grpSpPr>
          <p:sp>
            <p:nvSpPr>
              <p:cNvPr id="7341" name="Line 80"/>
              <p:cNvSpPr>
                <a:spLocks noChangeShapeType="1"/>
              </p:cNvSpPr>
              <p:nvPr/>
            </p:nvSpPr>
            <p:spPr bwMode="auto">
              <a:xfrm>
                <a:off x="906" y="1184"/>
                <a:ext cx="237" cy="1"/>
              </a:xfrm>
              <a:prstGeom prst="line">
                <a:avLst/>
              </a:prstGeom>
              <a:noFill/>
              <a:ln w="12700">
                <a:solidFill>
                  <a:srgbClr val="000000"/>
                </a:solidFill>
                <a:round/>
                <a:headEnd/>
                <a:tailEnd/>
              </a:ln>
            </p:spPr>
            <p:txBody>
              <a:bodyPr/>
              <a:lstStyle/>
              <a:p>
                <a:endParaRPr lang="zh-TW" altLang="en-US">
                  <a:latin typeface="Times New Roman" pitchFamily="18" charset="0"/>
                  <a:cs typeface="Times New Roman" pitchFamily="18" charset="0"/>
                </a:endParaRPr>
              </a:p>
            </p:txBody>
          </p:sp>
          <p:sp>
            <p:nvSpPr>
              <p:cNvPr id="7342" name="Freeform 81"/>
              <p:cNvSpPr>
                <a:spLocks/>
              </p:cNvSpPr>
              <p:nvPr/>
            </p:nvSpPr>
            <p:spPr bwMode="auto">
              <a:xfrm>
                <a:off x="1097" y="1145"/>
                <a:ext cx="92" cy="85"/>
              </a:xfrm>
              <a:custGeom>
                <a:avLst/>
                <a:gdLst>
                  <a:gd name="T0" fmla="*/ 0 w 92"/>
                  <a:gd name="T1" fmla="*/ 85 h 85"/>
                  <a:gd name="T2" fmla="*/ 92 w 92"/>
                  <a:gd name="T3" fmla="*/ 46 h 85"/>
                  <a:gd name="T4" fmla="*/ 0 w 92"/>
                  <a:gd name="T5" fmla="*/ 0 h 85"/>
                  <a:gd name="T6" fmla="*/ 31 w 92"/>
                  <a:gd name="T7" fmla="*/ 46 h 85"/>
                  <a:gd name="T8" fmla="*/ 0 w 92"/>
                  <a:gd name="T9" fmla="*/ 85 h 85"/>
                  <a:gd name="T10" fmla="*/ 0 60000 65536"/>
                  <a:gd name="T11" fmla="*/ 0 60000 65536"/>
                  <a:gd name="T12" fmla="*/ 0 60000 65536"/>
                  <a:gd name="T13" fmla="*/ 0 60000 65536"/>
                  <a:gd name="T14" fmla="*/ 0 60000 65536"/>
                  <a:gd name="T15" fmla="*/ 0 w 92"/>
                  <a:gd name="T16" fmla="*/ 0 h 85"/>
                  <a:gd name="T17" fmla="*/ 92 w 92"/>
                  <a:gd name="T18" fmla="*/ 85 h 85"/>
                </a:gdLst>
                <a:ahLst/>
                <a:cxnLst>
                  <a:cxn ang="T10">
                    <a:pos x="T0" y="T1"/>
                  </a:cxn>
                  <a:cxn ang="T11">
                    <a:pos x="T2" y="T3"/>
                  </a:cxn>
                  <a:cxn ang="T12">
                    <a:pos x="T4" y="T5"/>
                  </a:cxn>
                  <a:cxn ang="T13">
                    <a:pos x="T6" y="T7"/>
                  </a:cxn>
                  <a:cxn ang="T14">
                    <a:pos x="T8" y="T9"/>
                  </a:cxn>
                </a:cxnLst>
                <a:rect l="T15" t="T16" r="T17" b="T18"/>
                <a:pathLst>
                  <a:path w="92" h="85">
                    <a:moveTo>
                      <a:pt x="0" y="85"/>
                    </a:moveTo>
                    <a:lnTo>
                      <a:pt x="92" y="46"/>
                    </a:lnTo>
                    <a:lnTo>
                      <a:pt x="0" y="0"/>
                    </a:lnTo>
                    <a:lnTo>
                      <a:pt x="31" y="46"/>
                    </a:lnTo>
                    <a:lnTo>
                      <a:pt x="0" y="85"/>
                    </a:lnTo>
                    <a:close/>
                  </a:path>
                </a:pathLst>
              </a:custGeom>
              <a:solidFill>
                <a:srgbClr val="000000"/>
              </a:solidFill>
              <a:ln w="9525">
                <a:noFill/>
                <a:round/>
                <a:headEnd/>
                <a:tailEnd/>
              </a:ln>
            </p:spPr>
            <p:txBody>
              <a:bodyPr/>
              <a:lstStyle/>
              <a:p>
                <a:endParaRPr lang="zh-TW" altLang="en-US">
                  <a:latin typeface="Times New Roman" pitchFamily="18" charset="0"/>
                  <a:cs typeface="Times New Roman" pitchFamily="18" charset="0"/>
                </a:endParaRPr>
              </a:p>
            </p:txBody>
          </p:sp>
        </p:grpSp>
        <p:sp>
          <p:nvSpPr>
            <p:cNvPr id="7205" name="Oval 82"/>
            <p:cNvSpPr>
              <a:spLocks noChangeArrowheads="1"/>
            </p:cNvSpPr>
            <p:nvPr/>
          </p:nvSpPr>
          <p:spPr bwMode="auto">
            <a:xfrm>
              <a:off x="1330325" y="1566863"/>
              <a:ext cx="96838" cy="96837"/>
            </a:xfrm>
            <a:prstGeom prst="ellipse">
              <a:avLst/>
            </a:prstGeom>
            <a:noFill/>
            <a:ln w="12700">
              <a:solidFill>
                <a:srgbClr val="000000"/>
              </a:solidFill>
              <a:round/>
              <a:headEnd/>
              <a:tailEnd/>
            </a:ln>
          </p:spPr>
          <p:txBody>
            <a:bodyPr/>
            <a:lstStyle/>
            <a:p>
              <a:endParaRPr lang="zh-TW" altLang="en-US">
                <a:latin typeface="Times New Roman" pitchFamily="18" charset="0"/>
                <a:ea typeface="標楷體" pitchFamily="65" charset="-120"/>
                <a:cs typeface="Times New Roman" pitchFamily="18" charset="0"/>
              </a:endParaRPr>
            </a:p>
          </p:txBody>
        </p:sp>
        <p:sp>
          <p:nvSpPr>
            <p:cNvPr id="7206" name="Rectangle 83"/>
            <p:cNvSpPr>
              <a:spLocks noChangeArrowheads="1"/>
            </p:cNvSpPr>
            <p:nvPr/>
          </p:nvSpPr>
          <p:spPr bwMode="auto">
            <a:xfrm>
              <a:off x="1874838" y="1347788"/>
              <a:ext cx="739775" cy="522287"/>
            </a:xfrm>
            <a:prstGeom prst="rect">
              <a:avLst/>
            </a:prstGeom>
            <a:noFill/>
            <a:ln w="12700">
              <a:solidFill>
                <a:srgbClr val="000000"/>
              </a:solidFill>
              <a:miter lim="800000"/>
              <a:headEnd/>
              <a:tailEnd/>
            </a:ln>
          </p:spPr>
          <p:txBody>
            <a:bodyPr/>
            <a:lstStyle/>
            <a:p>
              <a:endParaRPr lang="zh-TW" altLang="en-US">
                <a:latin typeface="Times New Roman" pitchFamily="18" charset="0"/>
                <a:ea typeface="標楷體" pitchFamily="65" charset="-120"/>
                <a:cs typeface="Times New Roman" pitchFamily="18" charset="0"/>
              </a:endParaRPr>
            </a:p>
          </p:txBody>
        </p:sp>
        <p:sp>
          <p:nvSpPr>
            <p:cNvPr id="7207" name="Line 84"/>
            <p:cNvSpPr>
              <a:spLocks noChangeShapeType="1"/>
            </p:cNvSpPr>
            <p:nvPr/>
          </p:nvSpPr>
          <p:spPr bwMode="auto">
            <a:xfrm>
              <a:off x="5319713" y="1603375"/>
              <a:ext cx="1587" cy="776288"/>
            </a:xfrm>
            <a:prstGeom prst="line">
              <a:avLst/>
            </a:prstGeom>
            <a:noFill/>
            <a:ln w="12700">
              <a:solidFill>
                <a:srgbClr val="000000"/>
              </a:solidFill>
              <a:round/>
              <a:headEnd/>
              <a:tailEnd/>
            </a:ln>
          </p:spPr>
          <p:txBody>
            <a:bodyPr/>
            <a:lstStyle/>
            <a:p>
              <a:endParaRPr lang="zh-TW" altLang="en-US">
                <a:latin typeface="Times New Roman" pitchFamily="18" charset="0"/>
                <a:cs typeface="Times New Roman" pitchFamily="18" charset="0"/>
              </a:endParaRPr>
            </a:p>
          </p:txBody>
        </p:sp>
        <p:grpSp>
          <p:nvGrpSpPr>
            <p:cNvPr id="10" name="Group 85"/>
            <p:cNvGrpSpPr>
              <a:grpSpLocks/>
            </p:cNvGrpSpPr>
            <p:nvPr/>
          </p:nvGrpSpPr>
          <p:grpSpPr bwMode="auto">
            <a:xfrm>
              <a:off x="4121150" y="1490663"/>
              <a:ext cx="206375" cy="254000"/>
              <a:chOff x="2596" y="1113"/>
              <a:chExt cx="130" cy="160"/>
            </a:xfrm>
          </p:grpSpPr>
          <p:sp>
            <p:nvSpPr>
              <p:cNvPr id="7339" name="Rectangle 86"/>
              <p:cNvSpPr>
                <a:spLocks noChangeArrowheads="1"/>
              </p:cNvSpPr>
              <p:nvPr/>
            </p:nvSpPr>
            <p:spPr bwMode="auto">
              <a:xfrm>
                <a:off x="2650" y="1177"/>
                <a:ext cx="76" cy="96"/>
              </a:xfrm>
              <a:prstGeom prst="rect">
                <a:avLst/>
              </a:prstGeom>
              <a:noFill/>
              <a:ln w="9525">
                <a:noFill/>
                <a:miter lim="800000"/>
                <a:headEnd/>
                <a:tailEnd/>
              </a:ln>
            </p:spPr>
            <p:txBody>
              <a:bodyPr wrap="none" lIns="0" tIns="0" rIns="0" bIns="0">
                <a:spAutoFit/>
              </a:bodyPr>
              <a:lstStyle/>
              <a:p>
                <a:r>
                  <a:rPr lang="en-US" altLang="zh-TW" sz="1000" i="1">
                    <a:solidFill>
                      <a:srgbClr val="000000"/>
                    </a:solidFill>
                    <a:latin typeface="Times New Roman" pitchFamily="18" charset="0"/>
                    <a:ea typeface="標楷體" pitchFamily="65" charset="-120"/>
                    <a:cs typeface="Times New Roman" pitchFamily="18" charset="0"/>
                  </a:rPr>
                  <a:t>dc</a:t>
                </a:r>
                <a:endParaRPr lang="en-US" altLang="zh-TW">
                  <a:latin typeface="Times New Roman" pitchFamily="18" charset="0"/>
                  <a:ea typeface="標楷體" pitchFamily="65" charset="-120"/>
                  <a:cs typeface="Times New Roman" pitchFamily="18" charset="0"/>
                </a:endParaRPr>
              </a:p>
            </p:txBody>
          </p:sp>
          <p:sp>
            <p:nvSpPr>
              <p:cNvPr id="7340" name="Rectangle 87"/>
              <p:cNvSpPr>
                <a:spLocks noChangeArrowheads="1"/>
              </p:cNvSpPr>
              <p:nvPr/>
            </p:nvSpPr>
            <p:spPr bwMode="auto">
              <a:xfrm>
                <a:off x="2596" y="1113"/>
                <a:ext cx="53" cy="144"/>
              </a:xfrm>
              <a:prstGeom prst="rect">
                <a:avLst/>
              </a:prstGeom>
              <a:noFill/>
              <a:ln w="9525">
                <a:noFill/>
                <a:miter lim="800000"/>
                <a:headEnd/>
                <a:tailEnd/>
              </a:ln>
            </p:spPr>
            <p:txBody>
              <a:bodyPr wrap="none" lIns="0" tIns="0" rIns="0" bIns="0">
                <a:spAutoFit/>
              </a:bodyPr>
              <a:lstStyle/>
              <a:p>
                <a:r>
                  <a:rPr lang="en-US" altLang="zh-TW" sz="1500" i="1">
                    <a:solidFill>
                      <a:srgbClr val="000000"/>
                    </a:solidFill>
                    <a:latin typeface="Times New Roman" pitchFamily="18" charset="0"/>
                    <a:ea typeface="標楷體" pitchFamily="65" charset="-120"/>
                    <a:cs typeface="Times New Roman" pitchFamily="18" charset="0"/>
                  </a:rPr>
                  <a:t>k</a:t>
                </a:r>
                <a:endParaRPr lang="en-US" altLang="zh-TW">
                  <a:latin typeface="Times New Roman" pitchFamily="18" charset="0"/>
                  <a:ea typeface="標楷體" pitchFamily="65" charset="-120"/>
                  <a:cs typeface="Times New Roman" pitchFamily="18" charset="0"/>
                </a:endParaRPr>
              </a:p>
            </p:txBody>
          </p:sp>
        </p:grpSp>
        <p:sp>
          <p:nvSpPr>
            <p:cNvPr id="7209" name="Rectangle 97"/>
            <p:cNvSpPr>
              <a:spLocks noChangeArrowheads="1"/>
            </p:cNvSpPr>
            <p:nvPr/>
          </p:nvSpPr>
          <p:spPr bwMode="auto">
            <a:xfrm>
              <a:off x="3063875" y="1300163"/>
              <a:ext cx="436563" cy="581025"/>
            </a:xfrm>
            <a:prstGeom prst="rect">
              <a:avLst/>
            </a:prstGeom>
            <a:noFill/>
            <a:ln w="12700">
              <a:solidFill>
                <a:srgbClr val="000000"/>
              </a:solidFill>
              <a:miter lim="800000"/>
              <a:headEnd/>
              <a:tailEnd/>
            </a:ln>
          </p:spPr>
          <p:txBody>
            <a:bodyPr/>
            <a:lstStyle/>
            <a:p>
              <a:endParaRPr lang="zh-TW" altLang="en-US">
                <a:latin typeface="Times New Roman" pitchFamily="18" charset="0"/>
                <a:ea typeface="標楷體" pitchFamily="65" charset="-120"/>
                <a:cs typeface="Times New Roman" pitchFamily="18" charset="0"/>
              </a:endParaRPr>
            </a:p>
          </p:txBody>
        </p:sp>
        <p:grpSp>
          <p:nvGrpSpPr>
            <p:cNvPr id="11" name="Group 105"/>
            <p:cNvGrpSpPr>
              <a:grpSpLocks/>
            </p:cNvGrpSpPr>
            <p:nvPr/>
          </p:nvGrpSpPr>
          <p:grpSpPr bwMode="auto">
            <a:xfrm>
              <a:off x="2603500" y="1541463"/>
              <a:ext cx="473075" cy="134937"/>
              <a:chOff x="1640" y="1145"/>
              <a:chExt cx="298" cy="85"/>
            </a:xfrm>
          </p:grpSpPr>
          <p:sp>
            <p:nvSpPr>
              <p:cNvPr id="7337" name="Line 106"/>
              <p:cNvSpPr>
                <a:spLocks noChangeShapeType="1"/>
              </p:cNvSpPr>
              <p:nvPr/>
            </p:nvSpPr>
            <p:spPr bwMode="auto">
              <a:xfrm>
                <a:off x="1640" y="1184"/>
                <a:ext cx="252" cy="1"/>
              </a:xfrm>
              <a:prstGeom prst="line">
                <a:avLst/>
              </a:prstGeom>
              <a:noFill/>
              <a:ln w="12700">
                <a:solidFill>
                  <a:srgbClr val="000000"/>
                </a:solidFill>
                <a:round/>
                <a:headEnd/>
                <a:tailEnd/>
              </a:ln>
            </p:spPr>
            <p:txBody>
              <a:bodyPr/>
              <a:lstStyle/>
              <a:p>
                <a:endParaRPr lang="zh-TW" altLang="en-US">
                  <a:latin typeface="Times New Roman" pitchFamily="18" charset="0"/>
                  <a:cs typeface="Times New Roman" pitchFamily="18" charset="0"/>
                </a:endParaRPr>
              </a:p>
            </p:txBody>
          </p:sp>
          <p:sp>
            <p:nvSpPr>
              <p:cNvPr id="7338" name="Freeform 107"/>
              <p:cNvSpPr>
                <a:spLocks/>
              </p:cNvSpPr>
              <p:nvPr/>
            </p:nvSpPr>
            <p:spPr bwMode="auto">
              <a:xfrm>
                <a:off x="1846" y="1145"/>
                <a:ext cx="92" cy="85"/>
              </a:xfrm>
              <a:custGeom>
                <a:avLst/>
                <a:gdLst>
                  <a:gd name="T0" fmla="*/ 0 w 92"/>
                  <a:gd name="T1" fmla="*/ 85 h 85"/>
                  <a:gd name="T2" fmla="*/ 92 w 92"/>
                  <a:gd name="T3" fmla="*/ 46 h 85"/>
                  <a:gd name="T4" fmla="*/ 0 w 92"/>
                  <a:gd name="T5" fmla="*/ 0 h 85"/>
                  <a:gd name="T6" fmla="*/ 30 w 92"/>
                  <a:gd name="T7" fmla="*/ 46 h 85"/>
                  <a:gd name="T8" fmla="*/ 0 w 92"/>
                  <a:gd name="T9" fmla="*/ 85 h 85"/>
                  <a:gd name="T10" fmla="*/ 0 60000 65536"/>
                  <a:gd name="T11" fmla="*/ 0 60000 65536"/>
                  <a:gd name="T12" fmla="*/ 0 60000 65536"/>
                  <a:gd name="T13" fmla="*/ 0 60000 65536"/>
                  <a:gd name="T14" fmla="*/ 0 60000 65536"/>
                  <a:gd name="T15" fmla="*/ 0 w 92"/>
                  <a:gd name="T16" fmla="*/ 0 h 85"/>
                  <a:gd name="T17" fmla="*/ 92 w 92"/>
                  <a:gd name="T18" fmla="*/ 85 h 85"/>
                </a:gdLst>
                <a:ahLst/>
                <a:cxnLst>
                  <a:cxn ang="T10">
                    <a:pos x="T0" y="T1"/>
                  </a:cxn>
                  <a:cxn ang="T11">
                    <a:pos x="T2" y="T3"/>
                  </a:cxn>
                  <a:cxn ang="T12">
                    <a:pos x="T4" y="T5"/>
                  </a:cxn>
                  <a:cxn ang="T13">
                    <a:pos x="T6" y="T7"/>
                  </a:cxn>
                  <a:cxn ang="T14">
                    <a:pos x="T8" y="T9"/>
                  </a:cxn>
                </a:cxnLst>
                <a:rect l="T15" t="T16" r="T17" b="T18"/>
                <a:pathLst>
                  <a:path w="92" h="85">
                    <a:moveTo>
                      <a:pt x="0" y="85"/>
                    </a:moveTo>
                    <a:lnTo>
                      <a:pt x="92" y="46"/>
                    </a:lnTo>
                    <a:lnTo>
                      <a:pt x="0" y="0"/>
                    </a:lnTo>
                    <a:lnTo>
                      <a:pt x="30" y="46"/>
                    </a:lnTo>
                    <a:lnTo>
                      <a:pt x="0" y="85"/>
                    </a:lnTo>
                    <a:close/>
                  </a:path>
                </a:pathLst>
              </a:custGeom>
              <a:solidFill>
                <a:srgbClr val="000000"/>
              </a:solidFill>
              <a:ln w="9525">
                <a:noFill/>
                <a:round/>
                <a:headEnd/>
                <a:tailEnd/>
              </a:ln>
            </p:spPr>
            <p:txBody>
              <a:bodyPr/>
              <a:lstStyle/>
              <a:p>
                <a:endParaRPr lang="zh-TW" altLang="en-US">
                  <a:latin typeface="Times New Roman" pitchFamily="18" charset="0"/>
                  <a:cs typeface="Times New Roman" pitchFamily="18" charset="0"/>
                </a:endParaRPr>
              </a:p>
            </p:txBody>
          </p:sp>
        </p:grpSp>
        <p:grpSp>
          <p:nvGrpSpPr>
            <p:cNvPr id="12" name="Group 108"/>
            <p:cNvGrpSpPr>
              <a:grpSpLocks/>
            </p:cNvGrpSpPr>
            <p:nvPr/>
          </p:nvGrpSpPr>
          <p:grpSpPr bwMode="auto">
            <a:xfrm>
              <a:off x="4070350" y="2246313"/>
              <a:ext cx="350838" cy="290512"/>
              <a:chOff x="2564" y="1589"/>
              <a:chExt cx="221" cy="183"/>
            </a:xfrm>
          </p:grpSpPr>
          <p:sp>
            <p:nvSpPr>
              <p:cNvPr id="7333" name="Rectangle 109"/>
              <p:cNvSpPr>
                <a:spLocks noChangeArrowheads="1"/>
              </p:cNvSpPr>
              <p:nvPr/>
            </p:nvSpPr>
            <p:spPr bwMode="auto">
              <a:xfrm>
                <a:off x="2564" y="1589"/>
                <a:ext cx="221" cy="183"/>
              </a:xfrm>
              <a:prstGeom prst="rect">
                <a:avLst/>
              </a:prstGeom>
              <a:noFill/>
              <a:ln w="12700">
                <a:solidFill>
                  <a:srgbClr val="000000"/>
                </a:solidFill>
                <a:miter lim="800000"/>
                <a:headEnd/>
                <a:tailEnd/>
              </a:ln>
            </p:spPr>
            <p:txBody>
              <a:bodyPr/>
              <a:lstStyle/>
              <a:p>
                <a:endParaRPr lang="zh-TW" altLang="en-US">
                  <a:latin typeface="Times New Roman" pitchFamily="18" charset="0"/>
                  <a:ea typeface="標楷體" pitchFamily="65" charset="-120"/>
                  <a:cs typeface="Times New Roman" pitchFamily="18" charset="0"/>
                </a:endParaRPr>
              </a:p>
            </p:txBody>
          </p:sp>
          <p:grpSp>
            <p:nvGrpSpPr>
              <p:cNvPr id="13" name="Group 110"/>
              <p:cNvGrpSpPr>
                <a:grpSpLocks/>
              </p:cNvGrpSpPr>
              <p:nvPr/>
            </p:nvGrpSpPr>
            <p:grpSpPr bwMode="auto">
              <a:xfrm>
                <a:off x="2635" y="1602"/>
                <a:ext cx="93" cy="162"/>
                <a:chOff x="2635" y="1602"/>
                <a:chExt cx="93" cy="162"/>
              </a:xfrm>
            </p:grpSpPr>
            <p:sp>
              <p:nvSpPr>
                <p:cNvPr id="7335" name="Rectangle 111"/>
                <p:cNvSpPr>
                  <a:spLocks noChangeArrowheads="1"/>
                </p:cNvSpPr>
                <p:nvPr/>
              </p:nvSpPr>
              <p:spPr bwMode="auto">
                <a:xfrm>
                  <a:off x="2692" y="1668"/>
                  <a:ext cx="36" cy="96"/>
                </a:xfrm>
                <a:prstGeom prst="rect">
                  <a:avLst/>
                </a:prstGeom>
                <a:noFill/>
                <a:ln w="9525">
                  <a:noFill/>
                  <a:miter lim="800000"/>
                  <a:headEnd/>
                  <a:tailEnd/>
                </a:ln>
              </p:spPr>
              <p:txBody>
                <a:bodyPr wrap="none" lIns="0" tIns="0" rIns="0" bIns="0">
                  <a:spAutoFit/>
                </a:bodyPr>
                <a:lstStyle/>
                <a:p>
                  <a:r>
                    <a:rPr lang="en-US" altLang="zh-TW" sz="1000" i="1">
                      <a:solidFill>
                        <a:srgbClr val="000000"/>
                      </a:solidFill>
                      <a:latin typeface="Times New Roman" pitchFamily="18" charset="0"/>
                      <a:ea typeface="標楷體" pitchFamily="65" charset="-120"/>
                      <a:cs typeface="Times New Roman" pitchFamily="18" charset="0"/>
                    </a:rPr>
                    <a:t>v</a:t>
                  </a:r>
                  <a:endParaRPr lang="en-US" altLang="zh-TW">
                    <a:latin typeface="Times New Roman" pitchFamily="18" charset="0"/>
                    <a:ea typeface="標楷體" pitchFamily="65" charset="-120"/>
                    <a:cs typeface="Times New Roman" pitchFamily="18" charset="0"/>
                  </a:endParaRPr>
                </a:p>
              </p:txBody>
            </p:sp>
            <p:sp>
              <p:nvSpPr>
                <p:cNvPr id="7336" name="Rectangle 112"/>
                <p:cNvSpPr>
                  <a:spLocks noChangeArrowheads="1"/>
                </p:cNvSpPr>
                <p:nvPr/>
              </p:nvSpPr>
              <p:spPr bwMode="auto">
                <a:xfrm>
                  <a:off x="2635" y="1602"/>
                  <a:ext cx="53" cy="144"/>
                </a:xfrm>
                <a:prstGeom prst="rect">
                  <a:avLst/>
                </a:prstGeom>
                <a:noFill/>
                <a:ln w="9525">
                  <a:noFill/>
                  <a:miter lim="800000"/>
                  <a:headEnd/>
                  <a:tailEnd/>
                </a:ln>
              </p:spPr>
              <p:txBody>
                <a:bodyPr wrap="none" lIns="0" tIns="0" rIns="0" bIns="0">
                  <a:spAutoFit/>
                </a:bodyPr>
                <a:lstStyle/>
                <a:p>
                  <a:r>
                    <a:rPr lang="en-US" altLang="zh-TW" sz="1500" i="1">
                      <a:solidFill>
                        <a:srgbClr val="000000"/>
                      </a:solidFill>
                      <a:latin typeface="Times New Roman" pitchFamily="18" charset="0"/>
                      <a:ea typeface="標楷體" pitchFamily="65" charset="-120"/>
                      <a:cs typeface="Times New Roman" pitchFamily="18" charset="0"/>
                    </a:rPr>
                    <a:t>k</a:t>
                  </a:r>
                  <a:endParaRPr lang="en-US" altLang="zh-TW">
                    <a:latin typeface="Times New Roman" pitchFamily="18" charset="0"/>
                    <a:ea typeface="標楷體" pitchFamily="65" charset="-120"/>
                    <a:cs typeface="Times New Roman" pitchFamily="18" charset="0"/>
                  </a:endParaRPr>
                </a:p>
              </p:txBody>
            </p:sp>
          </p:grpSp>
        </p:grpSp>
        <p:grpSp>
          <p:nvGrpSpPr>
            <p:cNvPr id="14" name="Group 113"/>
            <p:cNvGrpSpPr>
              <a:grpSpLocks/>
            </p:cNvGrpSpPr>
            <p:nvPr/>
          </p:nvGrpSpPr>
          <p:grpSpPr bwMode="auto">
            <a:xfrm>
              <a:off x="2698750" y="1225550"/>
              <a:ext cx="142875" cy="284163"/>
              <a:chOff x="1700" y="946"/>
              <a:chExt cx="90" cy="179"/>
            </a:xfrm>
          </p:grpSpPr>
          <p:sp>
            <p:nvSpPr>
              <p:cNvPr id="7330" name="Rectangle 114"/>
              <p:cNvSpPr>
                <a:spLocks noChangeArrowheads="1"/>
              </p:cNvSpPr>
              <p:nvPr/>
            </p:nvSpPr>
            <p:spPr bwMode="auto">
              <a:xfrm>
                <a:off x="1737" y="946"/>
                <a:ext cx="40" cy="96"/>
              </a:xfrm>
              <a:prstGeom prst="rect">
                <a:avLst/>
              </a:prstGeom>
              <a:noFill/>
              <a:ln w="9525">
                <a:noFill/>
                <a:miter lim="800000"/>
                <a:headEnd/>
                <a:tailEnd/>
              </a:ln>
            </p:spPr>
            <p:txBody>
              <a:bodyPr wrap="none" lIns="0" tIns="0" rIns="0" bIns="0">
                <a:spAutoFit/>
              </a:bodyPr>
              <a:lstStyle/>
              <a:p>
                <a:r>
                  <a:rPr lang="en-US" altLang="zh-TW" sz="1000">
                    <a:solidFill>
                      <a:srgbClr val="000000"/>
                    </a:solidFill>
                    <a:latin typeface="Times New Roman" pitchFamily="18" charset="0"/>
                    <a:ea typeface="標楷體" pitchFamily="65" charset="-120"/>
                    <a:cs typeface="Times New Roman" pitchFamily="18" charset="0"/>
                  </a:rPr>
                  <a:t>*</a:t>
                </a:r>
                <a:endParaRPr lang="en-US" altLang="zh-TW">
                  <a:latin typeface="Times New Roman" pitchFamily="18" charset="0"/>
                  <a:ea typeface="標楷體" pitchFamily="65" charset="-120"/>
                  <a:cs typeface="Times New Roman" pitchFamily="18" charset="0"/>
                </a:endParaRPr>
              </a:p>
            </p:txBody>
          </p:sp>
          <p:sp>
            <p:nvSpPr>
              <p:cNvPr id="7331" name="Rectangle 115"/>
              <p:cNvSpPr>
                <a:spLocks noChangeArrowheads="1"/>
              </p:cNvSpPr>
              <p:nvPr/>
            </p:nvSpPr>
            <p:spPr bwMode="auto">
              <a:xfrm>
                <a:off x="1732" y="1029"/>
                <a:ext cx="58" cy="96"/>
              </a:xfrm>
              <a:prstGeom prst="rect">
                <a:avLst/>
              </a:prstGeom>
              <a:noFill/>
              <a:ln w="9525">
                <a:noFill/>
                <a:miter lim="800000"/>
                <a:headEnd/>
                <a:tailEnd/>
              </a:ln>
            </p:spPr>
            <p:txBody>
              <a:bodyPr wrap="none" lIns="0" tIns="0" rIns="0" bIns="0">
                <a:spAutoFit/>
              </a:bodyPr>
              <a:lstStyle/>
              <a:p>
                <a:r>
                  <a:rPr lang="en-US" altLang="zh-TW" sz="1000" i="1">
                    <a:solidFill>
                      <a:srgbClr val="000000"/>
                    </a:solidFill>
                    <a:latin typeface="Times New Roman" pitchFamily="18" charset="0"/>
                    <a:ea typeface="標楷體" pitchFamily="65" charset="-120"/>
                    <a:cs typeface="Times New Roman" pitchFamily="18" charset="0"/>
                  </a:rPr>
                  <a:t>m</a:t>
                </a:r>
                <a:endParaRPr lang="en-US" altLang="zh-TW">
                  <a:latin typeface="Times New Roman" pitchFamily="18" charset="0"/>
                  <a:ea typeface="標楷體" pitchFamily="65" charset="-120"/>
                  <a:cs typeface="Times New Roman" pitchFamily="18" charset="0"/>
                </a:endParaRPr>
              </a:p>
            </p:txBody>
          </p:sp>
          <p:sp>
            <p:nvSpPr>
              <p:cNvPr id="7332" name="Rectangle 116"/>
              <p:cNvSpPr>
                <a:spLocks noChangeArrowheads="1"/>
              </p:cNvSpPr>
              <p:nvPr/>
            </p:nvSpPr>
            <p:spPr bwMode="auto">
              <a:xfrm>
                <a:off x="1700" y="962"/>
                <a:ext cx="33" cy="144"/>
              </a:xfrm>
              <a:prstGeom prst="rect">
                <a:avLst/>
              </a:prstGeom>
              <a:noFill/>
              <a:ln w="9525">
                <a:noFill/>
                <a:miter lim="800000"/>
                <a:headEnd/>
                <a:tailEnd/>
              </a:ln>
            </p:spPr>
            <p:txBody>
              <a:bodyPr wrap="none" lIns="0" tIns="0" rIns="0" bIns="0">
                <a:spAutoFit/>
              </a:bodyPr>
              <a:lstStyle/>
              <a:p>
                <a:r>
                  <a:rPr lang="en-US" altLang="zh-TW" sz="1500" i="1">
                    <a:solidFill>
                      <a:srgbClr val="000000"/>
                    </a:solidFill>
                    <a:latin typeface="Times New Roman" pitchFamily="18" charset="0"/>
                    <a:ea typeface="標楷體" pitchFamily="65" charset="-120"/>
                    <a:cs typeface="Times New Roman" pitchFamily="18" charset="0"/>
                  </a:rPr>
                  <a:t>i</a:t>
                </a:r>
                <a:endParaRPr lang="en-US" altLang="zh-TW">
                  <a:latin typeface="Times New Roman" pitchFamily="18" charset="0"/>
                  <a:ea typeface="標楷體" pitchFamily="65" charset="-120"/>
                  <a:cs typeface="Times New Roman" pitchFamily="18" charset="0"/>
                </a:endParaRPr>
              </a:p>
            </p:txBody>
          </p:sp>
        </p:grpSp>
        <p:sp>
          <p:nvSpPr>
            <p:cNvPr id="7213" name="Rectangle 117"/>
            <p:cNvSpPr>
              <a:spLocks noChangeArrowheads="1"/>
            </p:cNvSpPr>
            <p:nvPr/>
          </p:nvSpPr>
          <p:spPr bwMode="auto">
            <a:xfrm>
              <a:off x="2917825" y="1130300"/>
              <a:ext cx="2292350" cy="1539875"/>
            </a:xfrm>
            <a:prstGeom prst="rect">
              <a:avLst/>
            </a:prstGeom>
            <a:noFill/>
            <a:ln w="12700">
              <a:solidFill>
                <a:srgbClr val="000000"/>
              </a:solidFill>
              <a:prstDash val="sysDot"/>
              <a:miter lim="800000"/>
              <a:headEnd/>
              <a:tailEnd/>
            </a:ln>
          </p:spPr>
          <p:txBody>
            <a:bodyPr/>
            <a:lstStyle/>
            <a:p>
              <a:endParaRPr lang="zh-TW" altLang="en-US">
                <a:latin typeface="Times New Roman" pitchFamily="18" charset="0"/>
                <a:ea typeface="標楷體" pitchFamily="65" charset="-120"/>
                <a:cs typeface="Times New Roman" pitchFamily="18" charset="0"/>
              </a:endParaRPr>
            </a:p>
          </p:txBody>
        </p:sp>
        <p:grpSp>
          <p:nvGrpSpPr>
            <p:cNvPr id="15" name="Group 118"/>
            <p:cNvGrpSpPr>
              <a:grpSpLocks/>
            </p:cNvGrpSpPr>
            <p:nvPr/>
          </p:nvGrpSpPr>
          <p:grpSpPr bwMode="auto">
            <a:xfrm>
              <a:off x="2152650" y="1065213"/>
              <a:ext cx="192088" cy="257175"/>
              <a:chOff x="1356" y="845"/>
              <a:chExt cx="121" cy="162"/>
            </a:xfrm>
          </p:grpSpPr>
          <p:sp>
            <p:nvSpPr>
              <p:cNvPr id="7328" name="Rectangle 119"/>
              <p:cNvSpPr>
                <a:spLocks noChangeArrowheads="1"/>
              </p:cNvSpPr>
              <p:nvPr/>
            </p:nvSpPr>
            <p:spPr bwMode="auto">
              <a:xfrm>
                <a:off x="1441" y="911"/>
                <a:ext cx="36" cy="96"/>
              </a:xfrm>
              <a:prstGeom prst="rect">
                <a:avLst/>
              </a:prstGeom>
              <a:noFill/>
              <a:ln w="9525">
                <a:noFill/>
                <a:miter lim="800000"/>
                <a:headEnd/>
                <a:tailEnd/>
              </a:ln>
            </p:spPr>
            <p:txBody>
              <a:bodyPr wrap="none" lIns="0" tIns="0" rIns="0" bIns="0">
                <a:spAutoFit/>
              </a:bodyPr>
              <a:lstStyle/>
              <a:p>
                <a:r>
                  <a:rPr lang="en-US" altLang="zh-TW" sz="1000" i="1">
                    <a:solidFill>
                      <a:srgbClr val="000000"/>
                    </a:solidFill>
                    <a:latin typeface="Times New Roman" pitchFamily="18" charset="0"/>
                    <a:ea typeface="標楷體" pitchFamily="65" charset="-120"/>
                    <a:cs typeface="Times New Roman" pitchFamily="18" charset="0"/>
                  </a:rPr>
                  <a:t>v</a:t>
                </a:r>
                <a:endParaRPr lang="en-US" altLang="zh-TW">
                  <a:latin typeface="Times New Roman" pitchFamily="18" charset="0"/>
                  <a:ea typeface="標楷體" pitchFamily="65" charset="-120"/>
                  <a:cs typeface="Times New Roman" pitchFamily="18" charset="0"/>
                </a:endParaRPr>
              </a:p>
            </p:txBody>
          </p:sp>
          <p:sp>
            <p:nvSpPr>
              <p:cNvPr id="7329" name="Rectangle 120"/>
              <p:cNvSpPr>
                <a:spLocks noChangeArrowheads="1"/>
              </p:cNvSpPr>
              <p:nvPr/>
            </p:nvSpPr>
            <p:spPr bwMode="auto">
              <a:xfrm>
                <a:off x="1356" y="845"/>
                <a:ext cx="87" cy="144"/>
              </a:xfrm>
              <a:prstGeom prst="rect">
                <a:avLst/>
              </a:prstGeom>
              <a:noFill/>
              <a:ln w="9525">
                <a:noFill/>
                <a:miter lim="800000"/>
                <a:headEnd/>
                <a:tailEnd/>
              </a:ln>
            </p:spPr>
            <p:txBody>
              <a:bodyPr wrap="none" lIns="0" tIns="0" rIns="0" bIns="0">
                <a:spAutoFit/>
              </a:bodyPr>
              <a:lstStyle/>
              <a:p>
                <a:r>
                  <a:rPr lang="en-US" altLang="zh-TW" sz="1500" i="1">
                    <a:solidFill>
                      <a:srgbClr val="000000"/>
                    </a:solidFill>
                    <a:latin typeface="Times New Roman" pitchFamily="18" charset="0"/>
                    <a:ea typeface="標楷體" pitchFamily="65" charset="-120"/>
                    <a:cs typeface="Times New Roman" pitchFamily="18" charset="0"/>
                  </a:rPr>
                  <a:t>G</a:t>
                </a:r>
                <a:endParaRPr lang="en-US" altLang="zh-TW">
                  <a:latin typeface="Times New Roman" pitchFamily="18" charset="0"/>
                  <a:ea typeface="標楷體" pitchFamily="65" charset="-120"/>
                  <a:cs typeface="Times New Roman" pitchFamily="18" charset="0"/>
                </a:endParaRPr>
              </a:p>
            </p:txBody>
          </p:sp>
        </p:grpSp>
        <p:grpSp>
          <p:nvGrpSpPr>
            <p:cNvPr id="16" name="Group 121"/>
            <p:cNvGrpSpPr>
              <a:grpSpLocks/>
            </p:cNvGrpSpPr>
            <p:nvPr/>
          </p:nvGrpSpPr>
          <p:grpSpPr bwMode="auto">
            <a:xfrm>
              <a:off x="3705225" y="1868488"/>
              <a:ext cx="276225" cy="255587"/>
              <a:chOff x="2334" y="1351"/>
              <a:chExt cx="174" cy="161"/>
            </a:xfrm>
          </p:grpSpPr>
          <p:sp>
            <p:nvSpPr>
              <p:cNvPr id="7326" name="Rectangle 122"/>
              <p:cNvSpPr>
                <a:spLocks noChangeArrowheads="1"/>
              </p:cNvSpPr>
              <p:nvPr/>
            </p:nvSpPr>
            <p:spPr bwMode="auto">
              <a:xfrm>
                <a:off x="2432" y="1416"/>
                <a:ext cx="76" cy="96"/>
              </a:xfrm>
              <a:prstGeom prst="rect">
                <a:avLst/>
              </a:prstGeom>
              <a:noFill/>
              <a:ln w="9525">
                <a:noFill/>
                <a:miter lim="800000"/>
                <a:headEnd/>
                <a:tailEnd/>
              </a:ln>
            </p:spPr>
            <p:txBody>
              <a:bodyPr wrap="none" lIns="0" tIns="0" rIns="0" bIns="0">
                <a:spAutoFit/>
              </a:bodyPr>
              <a:lstStyle/>
              <a:p>
                <a:r>
                  <a:rPr lang="en-US" altLang="zh-TW" sz="1000" i="1">
                    <a:solidFill>
                      <a:srgbClr val="000000"/>
                    </a:solidFill>
                    <a:latin typeface="Times New Roman" pitchFamily="18" charset="0"/>
                    <a:ea typeface="標楷體" pitchFamily="65" charset="-120"/>
                    <a:cs typeface="Times New Roman" pitchFamily="18" charset="0"/>
                  </a:rPr>
                  <a:t>dc</a:t>
                </a:r>
                <a:endParaRPr lang="en-US" altLang="zh-TW">
                  <a:latin typeface="Times New Roman" pitchFamily="18" charset="0"/>
                  <a:ea typeface="標楷體" pitchFamily="65" charset="-120"/>
                  <a:cs typeface="Times New Roman" pitchFamily="18" charset="0"/>
                </a:endParaRPr>
              </a:p>
            </p:txBody>
          </p:sp>
          <p:sp>
            <p:nvSpPr>
              <p:cNvPr id="7327" name="Rectangle 123"/>
              <p:cNvSpPr>
                <a:spLocks noChangeArrowheads="1"/>
              </p:cNvSpPr>
              <p:nvPr/>
            </p:nvSpPr>
            <p:spPr bwMode="auto">
              <a:xfrm>
                <a:off x="2334" y="1351"/>
                <a:ext cx="87" cy="144"/>
              </a:xfrm>
              <a:prstGeom prst="rect">
                <a:avLst/>
              </a:prstGeom>
              <a:noFill/>
              <a:ln w="9525">
                <a:noFill/>
                <a:miter lim="800000"/>
                <a:headEnd/>
                <a:tailEnd/>
              </a:ln>
            </p:spPr>
            <p:txBody>
              <a:bodyPr wrap="none" lIns="0" tIns="0" rIns="0" bIns="0">
                <a:spAutoFit/>
              </a:bodyPr>
              <a:lstStyle/>
              <a:p>
                <a:r>
                  <a:rPr lang="en-US" altLang="zh-TW" sz="1500" i="1">
                    <a:solidFill>
                      <a:srgbClr val="000000"/>
                    </a:solidFill>
                    <a:latin typeface="Times New Roman" pitchFamily="18" charset="0"/>
                    <a:ea typeface="標楷體" pitchFamily="65" charset="-120"/>
                    <a:cs typeface="Times New Roman" pitchFamily="18" charset="0"/>
                  </a:rPr>
                  <a:t>H</a:t>
                </a:r>
                <a:endParaRPr lang="en-US" altLang="zh-TW">
                  <a:latin typeface="Times New Roman" pitchFamily="18" charset="0"/>
                  <a:ea typeface="標楷體" pitchFamily="65" charset="-120"/>
                  <a:cs typeface="Times New Roman" pitchFamily="18" charset="0"/>
                </a:endParaRPr>
              </a:p>
            </p:txBody>
          </p:sp>
        </p:grpSp>
        <p:sp>
          <p:nvSpPr>
            <p:cNvPr id="7216" name="Rectangle 132"/>
            <p:cNvSpPr>
              <a:spLocks noChangeArrowheads="1"/>
            </p:cNvSpPr>
            <p:nvPr/>
          </p:nvSpPr>
          <p:spPr bwMode="auto">
            <a:xfrm>
              <a:off x="1438275" y="1287463"/>
              <a:ext cx="315913" cy="352425"/>
            </a:xfrm>
            <a:prstGeom prst="rect">
              <a:avLst/>
            </a:prstGeom>
            <a:noFill/>
            <a:ln w="9525">
              <a:noFill/>
              <a:miter lim="800000"/>
              <a:headEnd/>
              <a:tailEnd/>
            </a:ln>
          </p:spPr>
          <p:txBody>
            <a:bodyPr/>
            <a:lstStyle/>
            <a:p>
              <a:endParaRPr lang="zh-TW" altLang="en-US">
                <a:latin typeface="Times New Roman" pitchFamily="18" charset="0"/>
                <a:ea typeface="標楷體" pitchFamily="65" charset="-120"/>
                <a:cs typeface="Times New Roman" pitchFamily="18" charset="0"/>
              </a:endParaRPr>
            </a:p>
          </p:txBody>
        </p:sp>
        <p:sp>
          <p:nvSpPr>
            <p:cNvPr id="7217" name="Rectangle 133"/>
            <p:cNvSpPr>
              <a:spLocks noChangeArrowheads="1"/>
            </p:cNvSpPr>
            <p:nvPr/>
          </p:nvSpPr>
          <p:spPr bwMode="auto">
            <a:xfrm>
              <a:off x="1547813" y="1360488"/>
              <a:ext cx="84960" cy="230832"/>
            </a:xfrm>
            <a:prstGeom prst="rect">
              <a:avLst/>
            </a:prstGeom>
            <a:noFill/>
            <a:ln w="9525">
              <a:noFill/>
              <a:miter lim="800000"/>
              <a:headEnd/>
              <a:tailEnd/>
            </a:ln>
          </p:spPr>
          <p:txBody>
            <a:bodyPr wrap="none" lIns="0" tIns="0" rIns="0" bIns="0">
              <a:spAutoFit/>
            </a:bodyPr>
            <a:lstStyle/>
            <a:p>
              <a:r>
                <a:rPr lang="en-US" altLang="zh-TW" sz="1500" i="1">
                  <a:solidFill>
                    <a:srgbClr val="000000"/>
                  </a:solidFill>
                  <a:latin typeface="Times New Roman" pitchFamily="18" charset="0"/>
                  <a:ea typeface="標楷體" pitchFamily="65" charset="-120"/>
                  <a:cs typeface="Times New Roman" pitchFamily="18" charset="0"/>
                </a:rPr>
                <a:t>e</a:t>
              </a:r>
              <a:endParaRPr lang="en-US" altLang="zh-TW">
                <a:latin typeface="Times New Roman" pitchFamily="18" charset="0"/>
                <a:ea typeface="標楷體" pitchFamily="65" charset="-120"/>
                <a:cs typeface="Times New Roman" pitchFamily="18" charset="0"/>
              </a:endParaRPr>
            </a:p>
          </p:txBody>
        </p:sp>
        <p:sp>
          <p:nvSpPr>
            <p:cNvPr id="7218" name="Rectangle 134"/>
            <p:cNvSpPr>
              <a:spLocks noChangeArrowheads="1"/>
            </p:cNvSpPr>
            <p:nvPr/>
          </p:nvSpPr>
          <p:spPr bwMode="auto">
            <a:xfrm>
              <a:off x="4046538" y="1444625"/>
              <a:ext cx="327025" cy="292100"/>
            </a:xfrm>
            <a:prstGeom prst="rect">
              <a:avLst/>
            </a:prstGeom>
            <a:noFill/>
            <a:ln w="12700">
              <a:solidFill>
                <a:srgbClr val="000000"/>
              </a:solidFill>
              <a:miter lim="800000"/>
              <a:headEnd/>
              <a:tailEnd/>
            </a:ln>
          </p:spPr>
          <p:txBody>
            <a:bodyPr/>
            <a:lstStyle/>
            <a:p>
              <a:endParaRPr lang="zh-TW" altLang="en-US">
                <a:latin typeface="Times New Roman" pitchFamily="18" charset="0"/>
                <a:ea typeface="標楷體" pitchFamily="65" charset="-120"/>
                <a:cs typeface="Times New Roman" pitchFamily="18" charset="0"/>
              </a:endParaRPr>
            </a:p>
          </p:txBody>
        </p:sp>
        <p:grpSp>
          <p:nvGrpSpPr>
            <p:cNvPr id="17" name="Group 135"/>
            <p:cNvGrpSpPr>
              <a:grpSpLocks/>
            </p:cNvGrpSpPr>
            <p:nvPr/>
          </p:nvGrpSpPr>
          <p:grpSpPr bwMode="auto">
            <a:xfrm>
              <a:off x="4373563" y="1541463"/>
              <a:ext cx="303212" cy="134937"/>
              <a:chOff x="2755" y="1145"/>
              <a:chExt cx="191" cy="85"/>
            </a:xfrm>
          </p:grpSpPr>
          <p:sp>
            <p:nvSpPr>
              <p:cNvPr id="7324" name="Line 136"/>
              <p:cNvSpPr>
                <a:spLocks noChangeShapeType="1"/>
              </p:cNvSpPr>
              <p:nvPr/>
            </p:nvSpPr>
            <p:spPr bwMode="auto">
              <a:xfrm>
                <a:off x="2755" y="1184"/>
                <a:ext cx="153" cy="1"/>
              </a:xfrm>
              <a:prstGeom prst="line">
                <a:avLst/>
              </a:prstGeom>
              <a:noFill/>
              <a:ln w="12700">
                <a:solidFill>
                  <a:srgbClr val="000000"/>
                </a:solidFill>
                <a:round/>
                <a:headEnd/>
                <a:tailEnd/>
              </a:ln>
            </p:spPr>
            <p:txBody>
              <a:bodyPr/>
              <a:lstStyle/>
              <a:p>
                <a:endParaRPr lang="zh-TW" altLang="en-US">
                  <a:latin typeface="Times New Roman" pitchFamily="18" charset="0"/>
                  <a:cs typeface="Times New Roman" pitchFamily="18" charset="0"/>
                </a:endParaRPr>
              </a:p>
            </p:txBody>
          </p:sp>
          <p:sp>
            <p:nvSpPr>
              <p:cNvPr id="7325" name="Freeform 137"/>
              <p:cNvSpPr>
                <a:spLocks/>
              </p:cNvSpPr>
              <p:nvPr/>
            </p:nvSpPr>
            <p:spPr bwMode="auto">
              <a:xfrm>
                <a:off x="2862" y="1145"/>
                <a:ext cx="84" cy="85"/>
              </a:xfrm>
              <a:custGeom>
                <a:avLst/>
                <a:gdLst>
                  <a:gd name="T0" fmla="*/ 0 w 84"/>
                  <a:gd name="T1" fmla="*/ 85 h 85"/>
                  <a:gd name="T2" fmla="*/ 84 w 84"/>
                  <a:gd name="T3" fmla="*/ 46 h 85"/>
                  <a:gd name="T4" fmla="*/ 0 w 84"/>
                  <a:gd name="T5" fmla="*/ 0 h 85"/>
                  <a:gd name="T6" fmla="*/ 30 w 84"/>
                  <a:gd name="T7" fmla="*/ 46 h 85"/>
                  <a:gd name="T8" fmla="*/ 0 w 84"/>
                  <a:gd name="T9" fmla="*/ 85 h 85"/>
                  <a:gd name="T10" fmla="*/ 0 60000 65536"/>
                  <a:gd name="T11" fmla="*/ 0 60000 65536"/>
                  <a:gd name="T12" fmla="*/ 0 60000 65536"/>
                  <a:gd name="T13" fmla="*/ 0 60000 65536"/>
                  <a:gd name="T14" fmla="*/ 0 60000 65536"/>
                  <a:gd name="T15" fmla="*/ 0 w 84"/>
                  <a:gd name="T16" fmla="*/ 0 h 85"/>
                  <a:gd name="T17" fmla="*/ 84 w 84"/>
                  <a:gd name="T18" fmla="*/ 85 h 85"/>
                </a:gdLst>
                <a:ahLst/>
                <a:cxnLst>
                  <a:cxn ang="T10">
                    <a:pos x="T0" y="T1"/>
                  </a:cxn>
                  <a:cxn ang="T11">
                    <a:pos x="T2" y="T3"/>
                  </a:cxn>
                  <a:cxn ang="T12">
                    <a:pos x="T4" y="T5"/>
                  </a:cxn>
                  <a:cxn ang="T13">
                    <a:pos x="T6" y="T7"/>
                  </a:cxn>
                  <a:cxn ang="T14">
                    <a:pos x="T8" y="T9"/>
                  </a:cxn>
                </a:cxnLst>
                <a:rect l="T15" t="T16" r="T17" b="T18"/>
                <a:pathLst>
                  <a:path w="84" h="85">
                    <a:moveTo>
                      <a:pt x="0" y="85"/>
                    </a:moveTo>
                    <a:lnTo>
                      <a:pt x="84" y="46"/>
                    </a:lnTo>
                    <a:lnTo>
                      <a:pt x="0" y="0"/>
                    </a:lnTo>
                    <a:lnTo>
                      <a:pt x="30" y="46"/>
                    </a:lnTo>
                    <a:lnTo>
                      <a:pt x="0" y="85"/>
                    </a:lnTo>
                    <a:close/>
                  </a:path>
                </a:pathLst>
              </a:custGeom>
              <a:solidFill>
                <a:srgbClr val="000000"/>
              </a:solidFill>
              <a:ln w="9525">
                <a:noFill/>
                <a:round/>
                <a:headEnd/>
                <a:tailEnd/>
              </a:ln>
            </p:spPr>
            <p:txBody>
              <a:bodyPr/>
              <a:lstStyle/>
              <a:p>
                <a:endParaRPr lang="zh-TW" altLang="en-US">
                  <a:latin typeface="Times New Roman" pitchFamily="18" charset="0"/>
                  <a:cs typeface="Times New Roman" pitchFamily="18" charset="0"/>
                </a:endParaRPr>
              </a:p>
            </p:txBody>
          </p:sp>
        </p:grpSp>
        <p:sp>
          <p:nvSpPr>
            <p:cNvPr id="7220" name="Rectangle 138"/>
            <p:cNvSpPr>
              <a:spLocks noChangeArrowheads="1"/>
            </p:cNvSpPr>
            <p:nvPr/>
          </p:nvSpPr>
          <p:spPr bwMode="auto">
            <a:xfrm>
              <a:off x="4687888" y="1287463"/>
              <a:ext cx="401637" cy="582612"/>
            </a:xfrm>
            <a:prstGeom prst="rect">
              <a:avLst/>
            </a:prstGeom>
            <a:noFill/>
            <a:ln w="12700">
              <a:solidFill>
                <a:srgbClr val="000000"/>
              </a:solidFill>
              <a:miter lim="800000"/>
              <a:headEnd/>
              <a:tailEnd/>
            </a:ln>
          </p:spPr>
          <p:txBody>
            <a:bodyPr/>
            <a:lstStyle/>
            <a:p>
              <a:endParaRPr lang="zh-TW" altLang="en-US">
                <a:latin typeface="Times New Roman" pitchFamily="18" charset="0"/>
                <a:ea typeface="標楷體" pitchFamily="65" charset="-120"/>
                <a:cs typeface="Times New Roman" pitchFamily="18" charset="0"/>
              </a:endParaRPr>
            </a:p>
          </p:txBody>
        </p:sp>
        <p:grpSp>
          <p:nvGrpSpPr>
            <p:cNvPr id="18" name="Group 143"/>
            <p:cNvGrpSpPr>
              <a:grpSpLocks/>
            </p:cNvGrpSpPr>
            <p:nvPr/>
          </p:nvGrpSpPr>
          <p:grpSpPr bwMode="auto">
            <a:xfrm>
              <a:off x="5089525" y="1530350"/>
              <a:ext cx="581025" cy="133350"/>
              <a:chOff x="3206" y="1138"/>
              <a:chExt cx="366" cy="84"/>
            </a:xfrm>
          </p:grpSpPr>
          <p:sp>
            <p:nvSpPr>
              <p:cNvPr id="7322" name="Line 144"/>
              <p:cNvSpPr>
                <a:spLocks noChangeShapeType="1"/>
              </p:cNvSpPr>
              <p:nvPr/>
            </p:nvSpPr>
            <p:spPr bwMode="auto">
              <a:xfrm>
                <a:off x="3206" y="1176"/>
                <a:ext cx="328" cy="1"/>
              </a:xfrm>
              <a:prstGeom prst="line">
                <a:avLst/>
              </a:prstGeom>
              <a:noFill/>
              <a:ln w="12700">
                <a:solidFill>
                  <a:srgbClr val="000000"/>
                </a:solidFill>
                <a:round/>
                <a:headEnd/>
                <a:tailEnd/>
              </a:ln>
            </p:spPr>
            <p:txBody>
              <a:bodyPr/>
              <a:lstStyle/>
              <a:p>
                <a:endParaRPr lang="zh-TW" altLang="en-US">
                  <a:latin typeface="Times New Roman" pitchFamily="18" charset="0"/>
                  <a:cs typeface="Times New Roman" pitchFamily="18" charset="0"/>
                </a:endParaRPr>
              </a:p>
            </p:txBody>
          </p:sp>
          <p:sp>
            <p:nvSpPr>
              <p:cNvPr id="7323" name="Freeform 145"/>
              <p:cNvSpPr>
                <a:spLocks/>
              </p:cNvSpPr>
              <p:nvPr/>
            </p:nvSpPr>
            <p:spPr bwMode="auto">
              <a:xfrm>
                <a:off x="3488" y="1138"/>
                <a:ext cx="84" cy="84"/>
              </a:xfrm>
              <a:custGeom>
                <a:avLst/>
                <a:gdLst>
                  <a:gd name="T0" fmla="*/ 0 w 84"/>
                  <a:gd name="T1" fmla="*/ 84 h 84"/>
                  <a:gd name="T2" fmla="*/ 84 w 84"/>
                  <a:gd name="T3" fmla="*/ 38 h 84"/>
                  <a:gd name="T4" fmla="*/ 0 w 84"/>
                  <a:gd name="T5" fmla="*/ 0 h 84"/>
                  <a:gd name="T6" fmla="*/ 31 w 84"/>
                  <a:gd name="T7" fmla="*/ 38 h 84"/>
                  <a:gd name="T8" fmla="*/ 0 w 84"/>
                  <a:gd name="T9" fmla="*/ 84 h 84"/>
                  <a:gd name="T10" fmla="*/ 0 60000 65536"/>
                  <a:gd name="T11" fmla="*/ 0 60000 65536"/>
                  <a:gd name="T12" fmla="*/ 0 60000 65536"/>
                  <a:gd name="T13" fmla="*/ 0 60000 65536"/>
                  <a:gd name="T14" fmla="*/ 0 60000 65536"/>
                  <a:gd name="T15" fmla="*/ 0 w 84"/>
                  <a:gd name="T16" fmla="*/ 0 h 84"/>
                  <a:gd name="T17" fmla="*/ 84 w 84"/>
                  <a:gd name="T18" fmla="*/ 84 h 84"/>
                </a:gdLst>
                <a:ahLst/>
                <a:cxnLst>
                  <a:cxn ang="T10">
                    <a:pos x="T0" y="T1"/>
                  </a:cxn>
                  <a:cxn ang="T11">
                    <a:pos x="T2" y="T3"/>
                  </a:cxn>
                  <a:cxn ang="T12">
                    <a:pos x="T4" y="T5"/>
                  </a:cxn>
                  <a:cxn ang="T13">
                    <a:pos x="T6" y="T7"/>
                  </a:cxn>
                  <a:cxn ang="T14">
                    <a:pos x="T8" y="T9"/>
                  </a:cxn>
                </a:cxnLst>
                <a:rect l="T15" t="T16" r="T17" b="T18"/>
                <a:pathLst>
                  <a:path w="84" h="84">
                    <a:moveTo>
                      <a:pt x="0" y="84"/>
                    </a:moveTo>
                    <a:lnTo>
                      <a:pt x="84" y="38"/>
                    </a:lnTo>
                    <a:lnTo>
                      <a:pt x="0" y="0"/>
                    </a:lnTo>
                    <a:lnTo>
                      <a:pt x="31" y="38"/>
                    </a:lnTo>
                    <a:lnTo>
                      <a:pt x="0" y="84"/>
                    </a:lnTo>
                    <a:close/>
                  </a:path>
                </a:pathLst>
              </a:custGeom>
              <a:solidFill>
                <a:srgbClr val="000000"/>
              </a:solidFill>
              <a:ln w="9525">
                <a:noFill/>
                <a:round/>
                <a:headEnd/>
                <a:tailEnd/>
              </a:ln>
            </p:spPr>
            <p:txBody>
              <a:bodyPr/>
              <a:lstStyle/>
              <a:p>
                <a:endParaRPr lang="zh-TW" altLang="en-US">
                  <a:latin typeface="Times New Roman" pitchFamily="18" charset="0"/>
                  <a:cs typeface="Times New Roman" pitchFamily="18" charset="0"/>
                </a:endParaRPr>
              </a:p>
            </p:txBody>
          </p:sp>
        </p:grpSp>
        <p:grpSp>
          <p:nvGrpSpPr>
            <p:cNvPr id="19" name="Group 146"/>
            <p:cNvGrpSpPr>
              <a:grpSpLocks/>
            </p:cNvGrpSpPr>
            <p:nvPr/>
          </p:nvGrpSpPr>
          <p:grpSpPr bwMode="auto">
            <a:xfrm>
              <a:off x="4410075" y="2319338"/>
              <a:ext cx="920750" cy="133350"/>
              <a:chOff x="2778" y="1635"/>
              <a:chExt cx="580" cy="84"/>
            </a:xfrm>
          </p:grpSpPr>
          <p:sp>
            <p:nvSpPr>
              <p:cNvPr id="7320" name="Line 147"/>
              <p:cNvSpPr>
                <a:spLocks noChangeShapeType="1"/>
              </p:cNvSpPr>
              <p:nvPr/>
            </p:nvSpPr>
            <p:spPr bwMode="auto">
              <a:xfrm flipH="1">
                <a:off x="2816" y="1673"/>
                <a:ext cx="542" cy="1"/>
              </a:xfrm>
              <a:prstGeom prst="line">
                <a:avLst/>
              </a:prstGeom>
              <a:noFill/>
              <a:ln w="12700">
                <a:solidFill>
                  <a:srgbClr val="000000"/>
                </a:solidFill>
                <a:round/>
                <a:headEnd/>
                <a:tailEnd/>
              </a:ln>
            </p:spPr>
            <p:txBody>
              <a:bodyPr/>
              <a:lstStyle/>
              <a:p>
                <a:endParaRPr lang="zh-TW" altLang="en-US">
                  <a:latin typeface="Times New Roman" pitchFamily="18" charset="0"/>
                  <a:cs typeface="Times New Roman" pitchFamily="18" charset="0"/>
                </a:endParaRPr>
              </a:p>
            </p:txBody>
          </p:sp>
          <p:sp>
            <p:nvSpPr>
              <p:cNvPr id="7321" name="Freeform 148"/>
              <p:cNvSpPr>
                <a:spLocks/>
              </p:cNvSpPr>
              <p:nvPr/>
            </p:nvSpPr>
            <p:spPr bwMode="auto">
              <a:xfrm>
                <a:off x="2778" y="1635"/>
                <a:ext cx="91" cy="84"/>
              </a:xfrm>
              <a:custGeom>
                <a:avLst/>
                <a:gdLst>
                  <a:gd name="T0" fmla="*/ 91 w 91"/>
                  <a:gd name="T1" fmla="*/ 0 h 84"/>
                  <a:gd name="T2" fmla="*/ 0 w 91"/>
                  <a:gd name="T3" fmla="*/ 46 h 84"/>
                  <a:gd name="T4" fmla="*/ 91 w 91"/>
                  <a:gd name="T5" fmla="*/ 84 h 84"/>
                  <a:gd name="T6" fmla="*/ 61 w 91"/>
                  <a:gd name="T7" fmla="*/ 46 h 84"/>
                  <a:gd name="T8" fmla="*/ 91 w 91"/>
                  <a:gd name="T9" fmla="*/ 0 h 84"/>
                  <a:gd name="T10" fmla="*/ 0 60000 65536"/>
                  <a:gd name="T11" fmla="*/ 0 60000 65536"/>
                  <a:gd name="T12" fmla="*/ 0 60000 65536"/>
                  <a:gd name="T13" fmla="*/ 0 60000 65536"/>
                  <a:gd name="T14" fmla="*/ 0 60000 65536"/>
                  <a:gd name="T15" fmla="*/ 0 w 91"/>
                  <a:gd name="T16" fmla="*/ 0 h 84"/>
                  <a:gd name="T17" fmla="*/ 91 w 91"/>
                  <a:gd name="T18" fmla="*/ 84 h 84"/>
                </a:gdLst>
                <a:ahLst/>
                <a:cxnLst>
                  <a:cxn ang="T10">
                    <a:pos x="T0" y="T1"/>
                  </a:cxn>
                  <a:cxn ang="T11">
                    <a:pos x="T2" y="T3"/>
                  </a:cxn>
                  <a:cxn ang="T12">
                    <a:pos x="T4" y="T5"/>
                  </a:cxn>
                  <a:cxn ang="T13">
                    <a:pos x="T6" y="T7"/>
                  </a:cxn>
                  <a:cxn ang="T14">
                    <a:pos x="T8" y="T9"/>
                  </a:cxn>
                </a:cxnLst>
                <a:rect l="T15" t="T16" r="T17" b="T18"/>
                <a:pathLst>
                  <a:path w="91" h="84">
                    <a:moveTo>
                      <a:pt x="91" y="0"/>
                    </a:moveTo>
                    <a:lnTo>
                      <a:pt x="0" y="46"/>
                    </a:lnTo>
                    <a:lnTo>
                      <a:pt x="91" y="84"/>
                    </a:lnTo>
                    <a:lnTo>
                      <a:pt x="61" y="46"/>
                    </a:lnTo>
                    <a:lnTo>
                      <a:pt x="91" y="0"/>
                    </a:lnTo>
                    <a:close/>
                  </a:path>
                </a:pathLst>
              </a:custGeom>
              <a:solidFill>
                <a:srgbClr val="000000"/>
              </a:solidFill>
              <a:ln w="9525">
                <a:noFill/>
                <a:round/>
                <a:headEnd/>
                <a:tailEnd/>
              </a:ln>
            </p:spPr>
            <p:txBody>
              <a:bodyPr/>
              <a:lstStyle/>
              <a:p>
                <a:endParaRPr lang="zh-TW" altLang="en-US">
                  <a:latin typeface="Times New Roman" pitchFamily="18" charset="0"/>
                  <a:cs typeface="Times New Roman" pitchFamily="18" charset="0"/>
                </a:endParaRPr>
              </a:p>
            </p:txBody>
          </p:sp>
        </p:grpSp>
        <p:sp>
          <p:nvSpPr>
            <p:cNvPr id="7223" name="Line 149"/>
            <p:cNvSpPr>
              <a:spLocks noChangeShapeType="1"/>
            </p:cNvSpPr>
            <p:nvPr/>
          </p:nvSpPr>
          <p:spPr bwMode="auto">
            <a:xfrm flipH="1">
              <a:off x="1377950" y="2392363"/>
              <a:ext cx="2676525" cy="1587"/>
            </a:xfrm>
            <a:prstGeom prst="line">
              <a:avLst/>
            </a:prstGeom>
            <a:noFill/>
            <a:ln w="12700">
              <a:solidFill>
                <a:srgbClr val="000000"/>
              </a:solidFill>
              <a:round/>
              <a:headEnd/>
              <a:tailEnd/>
            </a:ln>
          </p:spPr>
          <p:txBody>
            <a:bodyPr/>
            <a:lstStyle/>
            <a:p>
              <a:endParaRPr lang="zh-TW" altLang="en-US">
                <a:latin typeface="Times New Roman" pitchFamily="18" charset="0"/>
                <a:cs typeface="Times New Roman" pitchFamily="18" charset="0"/>
              </a:endParaRPr>
            </a:p>
          </p:txBody>
        </p:sp>
        <p:grpSp>
          <p:nvGrpSpPr>
            <p:cNvPr id="20" name="Group 150"/>
            <p:cNvGrpSpPr>
              <a:grpSpLocks/>
            </p:cNvGrpSpPr>
            <p:nvPr/>
          </p:nvGrpSpPr>
          <p:grpSpPr bwMode="auto">
            <a:xfrm>
              <a:off x="1317625" y="1663700"/>
              <a:ext cx="133350" cy="728663"/>
              <a:chOff x="830" y="1222"/>
              <a:chExt cx="84" cy="459"/>
            </a:xfrm>
          </p:grpSpPr>
          <p:sp>
            <p:nvSpPr>
              <p:cNvPr id="7318" name="Line 151"/>
              <p:cNvSpPr>
                <a:spLocks noChangeShapeType="1"/>
              </p:cNvSpPr>
              <p:nvPr/>
            </p:nvSpPr>
            <p:spPr bwMode="auto">
              <a:xfrm>
                <a:off x="868" y="1260"/>
                <a:ext cx="1" cy="421"/>
              </a:xfrm>
              <a:prstGeom prst="line">
                <a:avLst/>
              </a:prstGeom>
              <a:noFill/>
              <a:ln w="12700">
                <a:solidFill>
                  <a:srgbClr val="000000"/>
                </a:solidFill>
                <a:round/>
                <a:headEnd/>
                <a:tailEnd/>
              </a:ln>
            </p:spPr>
            <p:txBody>
              <a:bodyPr/>
              <a:lstStyle/>
              <a:p>
                <a:endParaRPr lang="zh-TW" altLang="en-US">
                  <a:latin typeface="Times New Roman" pitchFamily="18" charset="0"/>
                  <a:cs typeface="Times New Roman" pitchFamily="18" charset="0"/>
                </a:endParaRPr>
              </a:p>
            </p:txBody>
          </p:sp>
          <p:sp>
            <p:nvSpPr>
              <p:cNvPr id="7319" name="Freeform 152"/>
              <p:cNvSpPr>
                <a:spLocks/>
              </p:cNvSpPr>
              <p:nvPr/>
            </p:nvSpPr>
            <p:spPr bwMode="auto">
              <a:xfrm>
                <a:off x="830" y="1222"/>
                <a:ext cx="84" cy="92"/>
              </a:xfrm>
              <a:custGeom>
                <a:avLst/>
                <a:gdLst>
                  <a:gd name="T0" fmla="*/ 84 w 84"/>
                  <a:gd name="T1" fmla="*/ 92 h 92"/>
                  <a:gd name="T2" fmla="*/ 38 w 84"/>
                  <a:gd name="T3" fmla="*/ 0 h 92"/>
                  <a:gd name="T4" fmla="*/ 0 w 84"/>
                  <a:gd name="T5" fmla="*/ 92 h 92"/>
                  <a:gd name="T6" fmla="*/ 38 w 84"/>
                  <a:gd name="T7" fmla="*/ 61 h 92"/>
                  <a:gd name="T8" fmla="*/ 84 w 84"/>
                  <a:gd name="T9" fmla="*/ 92 h 92"/>
                  <a:gd name="T10" fmla="*/ 0 60000 65536"/>
                  <a:gd name="T11" fmla="*/ 0 60000 65536"/>
                  <a:gd name="T12" fmla="*/ 0 60000 65536"/>
                  <a:gd name="T13" fmla="*/ 0 60000 65536"/>
                  <a:gd name="T14" fmla="*/ 0 60000 65536"/>
                  <a:gd name="T15" fmla="*/ 0 w 84"/>
                  <a:gd name="T16" fmla="*/ 0 h 92"/>
                  <a:gd name="T17" fmla="*/ 84 w 84"/>
                  <a:gd name="T18" fmla="*/ 92 h 92"/>
                </a:gdLst>
                <a:ahLst/>
                <a:cxnLst>
                  <a:cxn ang="T10">
                    <a:pos x="T0" y="T1"/>
                  </a:cxn>
                  <a:cxn ang="T11">
                    <a:pos x="T2" y="T3"/>
                  </a:cxn>
                  <a:cxn ang="T12">
                    <a:pos x="T4" y="T5"/>
                  </a:cxn>
                  <a:cxn ang="T13">
                    <a:pos x="T6" y="T7"/>
                  </a:cxn>
                  <a:cxn ang="T14">
                    <a:pos x="T8" y="T9"/>
                  </a:cxn>
                </a:cxnLst>
                <a:rect l="T15" t="T16" r="T17" b="T18"/>
                <a:pathLst>
                  <a:path w="84" h="92">
                    <a:moveTo>
                      <a:pt x="84" y="92"/>
                    </a:moveTo>
                    <a:lnTo>
                      <a:pt x="38" y="0"/>
                    </a:lnTo>
                    <a:lnTo>
                      <a:pt x="0" y="92"/>
                    </a:lnTo>
                    <a:lnTo>
                      <a:pt x="38" y="61"/>
                    </a:lnTo>
                    <a:lnTo>
                      <a:pt x="84" y="92"/>
                    </a:lnTo>
                    <a:close/>
                  </a:path>
                </a:pathLst>
              </a:custGeom>
              <a:solidFill>
                <a:srgbClr val="000000"/>
              </a:solidFill>
              <a:ln w="9525">
                <a:noFill/>
                <a:round/>
                <a:headEnd/>
                <a:tailEnd/>
              </a:ln>
            </p:spPr>
            <p:txBody>
              <a:bodyPr/>
              <a:lstStyle/>
              <a:p>
                <a:endParaRPr lang="zh-TW" altLang="en-US">
                  <a:latin typeface="Times New Roman" pitchFamily="18" charset="0"/>
                  <a:cs typeface="Times New Roman" pitchFamily="18" charset="0"/>
                </a:endParaRPr>
              </a:p>
            </p:txBody>
          </p:sp>
        </p:grpSp>
        <p:grpSp>
          <p:nvGrpSpPr>
            <p:cNvPr id="21" name="Group 153"/>
            <p:cNvGrpSpPr>
              <a:grpSpLocks/>
            </p:cNvGrpSpPr>
            <p:nvPr/>
          </p:nvGrpSpPr>
          <p:grpSpPr bwMode="auto">
            <a:xfrm>
              <a:off x="3678250" y="1341435"/>
              <a:ext cx="153988" cy="231774"/>
              <a:chOff x="2317" y="1019"/>
              <a:chExt cx="97" cy="146"/>
            </a:xfrm>
          </p:grpSpPr>
          <p:sp>
            <p:nvSpPr>
              <p:cNvPr id="7316" name="Rectangle 154"/>
              <p:cNvSpPr>
                <a:spLocks noChangeArrowheads="1"/>
              </p:cNvSpPr>
              <p:nvPr/>
            </p:nvSpPr>
            <p:spPr bwMode="auto">
              <a:xfrm>
                <a:off x="2361" y="1078"/>
                <a:ext cx="53" cy="87"/>
              </a:xfrm>
              <a:prstGeom prst="rect">
                <a:avLst/>
              </a:prstGeom>
              <a:noFill/>
              <a:ln w="9525">
                <a:noFill/>
                <a:miter lim="800000"/>
                <a:headEnd/>
                <a:tailEnd/>
              </a:ln>
            </p:spPr>
            <p:txBody>
              <a:bodyPr wrap="none" lIns="0" tIns="0" rIns="0" bIns="0">
                <a:spAutoFit/>
              </a:bodyPr>
              <a:lstStyle/>
              <a:p>
                <a:r>
                  <a:rPr lang="en-US" altLang="zh-TW" sz="900" i="1">
                    <a:solidFill>
                      <a:srgbClr val="000000"/>
                    </a:solidFill>
                    <a:latin typeface="Times New Roman" pitchFamily="18" charset="0"/>
                    <a:ea typeface="標楷體" pitchFamily="65" charset="-120"/>
                    <a:cs typeface="Times New Roman" pitchFamily="18" charset="0"/>
                  </a:rPr>
                  <a:t>m</a:t>
                </a:r>
                <a:endParaRPr lang="en-US" altLang="zh-TW">
                  <a:latin typeface="Times New Roman" pitchFamily="18" charset="0"/>
                  <a:ea typeface="標楷體" pitchFamily="65" charset="-120"/>
                  <a:cs typeface="Times New Roman" pitchFamily="18" charset="0"/>
                </a:endParaRPr>
              </a:p>
            </p:txBody>
          </p:sp>
          <p:sp>
            <p:nvSpPr>
              <p:cNvPr id="7317" name="Rectangle 155"/>
              <p:cNvSpPr>
                <a:spLocks noChangeArrowheads="1"/>
              </p:cNvSpPr>
              <p:nvPr/>
            </p:nvSpPr>
            <p:spPr bwMode="auto">
              <a:xfrm>
                <a:off x="2317" y="1019"/>
                <a:ext cx="35" cy="125"/>
              </a:xfrm>
              <a:prstGeom prst="rect">
                <a:avLst/>
              </a:prstGeom>
              <a:noFill/>
              <a:ln w="9525">
                <a:noFill/>
                <a:miter lim="800000"/>
                <a:headEnd/>
                <a:tailEnd/>
              </a:ln>
            </p:spPr>
            <p:txBody>
              <a:bodyPr wrap="none" lIns="0" tIns="0" rIns="0" bIns="0">
                <a:spAutoFit/>
              </a:bodyPr>
              <a:lstStyle/>
              <a:p>
                <a:r>
                  <a:rPr lang="en-US" altLang="zh-TW" sz="1300" i="1">
                    <a:solidFill>
                      <a:srgbClr val="000000"/>
                    </a:solidFill>
                    <a:latin typeface="Times New Roman" pitchFamily="18" charset="0"/>
                    <a:ea typeface="標楷體" pitchFamily="65" charset="-120"/>
                    <a:cs typeface="Times New Roman" pitchFamily="18" charset="0"/>
                  </a:rPr>
                  <a:t>I</a:t>
                </a:r>
                <a:endParaRPr lang="en-US" altLang="zh-TW">
                  <a:latin typeface="Times New Roman" pitchFamily="18" charset="0"/>
                  <a:ea typeface="標楷體" pitchFamily="65" charset="-120"/>
                  <a:cs typeface="Times New Roman" pitchFamily="18" charset="0"/>
                </a:endParaRPr>
              </a:p>
            </p:txBody>
          </p:sp>
        </p:grpSp>
        <p:grpSp>
          <p:nvGrpSpPr>
            <p:cNvPr id="22" name="Group 156"/>
            <p:cNvGrpSpPr>
              <a:grpSpLocks/>
            </p:cNvGrpSpPr>
            <p:nvPr/>
          </p:nvGrpSpPr>
          <p:grpSpPr bwMode="auto">
            <a:xfrm>
              <a:off x="3487738" y="1530350"/>
              <a:ext cx="558800" cy="133350"/>
              <a:chOff x="2197" y="1138"/>
              <a:chExt cx="352" cy="84"/>
            </a:xfrm>
          </p:grpSpPr>
          <p:sp>
            <p:nvSpPr>
              <p:cNvPr id="7314" name="Line 157"/>
              <p:cNvSpPr>
                <a:spLocks noChangeShapeType="1"/>
              </p:cNvSpPr>
              <p:nvPr/>
            </p:nvSpPr>
            <p:spPr bwMode="auto">
              <a:xfrm>
                <a:off x="2197" y="1176"/>
                <a:ext cx="313" cy="1"/>
              </a:xfrm>
              <a:prstGeom prst="line">
                <a:avLst/>
              </a:prstGeom>
              <a:noFill/>
              <a:ln w="12700">
                <a:solidFill>
                  <a:srgbClr val="000000"/>
                </a:solidFill>
                <a:round/>
                <a:headEnd/>
                <a:tailEnd/>
              </a:ln>
            </p:spPr>
            <p:txBody>
              <a:bodyPr/>
              <a:lstStyle/>
              <a:p>
                <a:endParaRPr lang="zh-TW" altLang="en-US">
                  <a:latin typeface="Times New Roman" pitchFamily="18" charset="0"/>
                  <a:cs typeface="Times New Roman" pitchFamily="18" charset="0"/>
                </a:endParaRPr>
              </a:p>
            </p:txBody>
          </p:sp>
          <p:sp>
            <p:nvSpPr>
              <p:cNvPr id="7315" name="Freeform 158"/>
              <p:cNvSpPr>
                <a:spLocks/>
              </p:cNvSpPr>
              <p:nvPr/>
            </p:nvSpPr>
            <p:spPr bwMode="auto">
              <a:xfrm>
                <a:off x="2465" y="1138"/>
                <a:ext cx="84" cy="84"/>
              </a:xfrm>
              <a:custGeom>
                <a:avLst/>
                <a:gdLst>
                  <a:gd name="T0" fmla="*/ 0 w 84"/>
                  <a:gd name="T1" fmla="*/ 84 h 84"/>
                  <a:gd name="T2" fmla="*/ 84 w 84"/>
                  <a:gd name="T3" fmla="*/ 38 h 84"/>
                  <a:gd name="T4" fmla="*/ 0 w 84"/>
                  <a:gd name="T5" fmla="*/ 0 h 84"/>
                  <a:gd name="T6" fmla="*/ 30 w 84"/>
                  <a:gd name="T7" fmla="*/ 38 h 84"/>
                  <a:gd name="T8" fmla="*/ 0 w 84"/>
                  <a:gd name="T9" fmla="*/ 84 h 84"/>
                  <a:gd name="T10" fmla="*/ 0 60000 65536"/>
                  <a:gd name="T11" fmla="*/ 0 60000 65536"/>
                  <a:gd name="T12" fmla="*/ 0 60000 65536"/>
                  <a:gd name="T13" fmla="*/ 0 60000 65536"/>
                  <a:gd name="T14" fmla="*/ 0 60000 65536"/>
                  <a:gd name="T15" fmla="*/ 0 w 84"/>
                  <a:gd name="T16" fmla="*/ 0 h 84"/>
                  <a:gd name="T17" fmla="*/ 84 w 84"/>
                  <a:gd name="T18" fmla="*/ 84 h 84"/>
                </a:gdLst>
                <a:ahLst/>
                <a:cxnLst>
                  <a:cxn ang="T10">
                    <a:pos x="T0" y="T1"/>
                  </a:cxn>
                  <a:cxn ang="T11">
                    <a:pos x="T2" y="T3"/>
                  </a:cxn>
                  <a:cxn ang="T12">
                    <a:pos x="T4" y="T5"/>
                  </a:cxn>
                  <a:cxn ang="T13">
                    <a:pos x="T6" y="T7"/>
                  </a:cxn>
                  <a:cxn ang="T14">
                    <a:pos x="T8" y="T9"/>
                  </a:cxn>
                </a:cxnLst>
                <a:rect l="T15" t="T16" r="T17" b="T18"/>
                <a:pathLst>
                  <a:path w="84" h="84">
                    <a:moveTo>
                      <a:pt x="0" y="84"/>
                    </a:moveTo>
                    <a:lnTo>
                      <a:pt x="84" y="38"/>
                    </a:lnTo>
                    <a:lnTo>
                      <a:pt x="0" y="0"/>
                    </a:lnTo>
                    <a:lnTo>
                      <a:pt x="30" y="38"/>
                    </a:lnTo>
                    <a:lnTo>
                      <a:pt x="0" y="84"/>
                    </a:lnTo>
                    <a:close/>
                  </a:path>
                </a:pathLst>
              </a:custGeom>
              <a:solidFill>
                <a:srgbClr val="000000"/>
              </a:solidFill>
              <a:ln w="9525">
                <a:noFill/>
                <a:round/>
                <a:headEnd/>
                <a:tailEnd/>
              </a:ln>
            </p:spPr>
            <p:txBody>
              <a:bodyPr/>
              <a:lstStyle/>
              <a:p>
                <a:endParaRPr lang="zh-TW" altLang="en-US">
                  <a:latin typeface="Times New Roman" pitchFamily="18" charset="0"/>
                  <a:cs typeface="Times New Roman" pitchFamily="18" charset="0"/>
                </a:endParaRPr>
              </a:p>
            </p:txBody>
          </p:sp>
        </p:grpSp>
        <p:grpSp>
          <p:nvGrpSpPr>
            <p:cNvPr id="23" name="Group 159"/>
            <p:cNvGrpSpPr>
              <a:grpSpLocks/>
            </p:cNvGrpSpPr>
            <p:nvPr/>
          </p:nvGrpSpPr>
          <p:grpSpPr bwMode="auto">
            <a:xfrm>
              <a:off x="941388" y="1554163"/>
              <a:ext cx="363537" cy="133350"/>
              <a:chOff x="593" y="1153"/>
              <a:chExt cx="229" cy="84"/>
            </a:xfrm>
          </p:grpSpPr>
          <p:sp>
            <p:nvSpPr>
              <p:cNvPr id="7312" name="Line 160"/>
              <p:cNvSpPr>
                <a:spLocks noChangeShapeType="1"/>
              </p:cNvSpPr>
              <p:nvPr/>
            </p:nvSpPr>
            <p:spPr bwMode="auto">
              <a:xfrm>
                <a:off x="593" y="1191"/>
                <a:ext cx="191" cy="1"/>
              </a:xfrm>
              <a:prstGeom prst="line">
                <a:avLst/>
              </a:prstGeom>
              <a:noFill/>
              <a:ln w="12700">
                <a:solidFill>
                  <a:srgbClr val="000000"/>
                </a:solidFill>
                <a:round/>
                <a:headEnd/>
                <a:tailEnd/>
              </a:ln>
            </p:spPr>
            <p:txBody>
              <a:bodyPr/>
              <a:lstStyle/>
              <a:p>
                <a:endParaRPr lang="zh-TW" altLang="en-US">
                  <a:latin typeface="Times New Roman" pitchFamily="18" charset="0"/>
                  <a:cs typeface="Times New Roman" pitchFamily="18" charset="0"/>
                </a:endParaRPr>
              </a:p>
            </p:txBody>
          </p:sp>
          <p:sp>
            <p:nvSpPr>
              <p:cNvPr id="7313" name="Freeform 161"/>
              <p:cNvSpPr>
                <a:spLocks/>
              </p:cNvSpPr>
              <p:nvPr/>
            </p:nvSpPr>
            <p:spPr bwMode="auto">
              <a:xfrm>
                <a:off x="738" y="1153"/>
                <a:ext cx="84" cy="84"/>
              </a:xfrm>
              <a:custGeom>
                <a:avLst/>
                <a:gdLst>
                  <a:gd name="T0" fmla="*/ 0 w 84"/>
                  <a:gd name="T1" fmla="*/ 84 h 84"/>
                  <a:gd name="T2" fmla="*/ 84 w 84"/>
                  <a:gd name="T3" fmla="*/ 38 h 84"/>
                  <a:gd name="T4" fmla="*/ 0 w 84"/>
                  <a:gd name="T5" fmla="*/ 0 h 84"/>
                  <a:gd name="T6" fmla="*/ 31 w 84"/>
                  <a:gd name="T7" fmla="*/ 38 h 84"/>
                  <a:gd name="T8" fmla="*/ 0 w 84"/>
                  <a:gd name="T9" fmla="*/ 84 h 84"/>
                  <a:gd name="T10" fmla="*/ 0 60000 65536"/>
                  <a:gd name="T11" fmla="*/ 0 60000 65536"/>
                  <a:gd name="T12" fmla="*/ 0 60000 65536"/>
                  <a:gd name="T13" fmla="*/ 0 60000 65536"/>
                  <a:gd name="T14" fmla="*/ 0 60000 65536"/>
                  <a:gd name="T15" fmla="*/ 0 w 84"/>
                  <a:gd name="T16" fmla="*/ 0 h 84"/>
                  <a:gd name="T17" fmla="*/ 84 w 84"/>
                  <a:gd name="T18" fmla="*/ 84 h 84"/>
                </a:gdLst>
                <a:ahLst/>
                <a:cxnLst>
                  <a:cxn ang="T10">
                    <a:pos x="T0" y="T1"/>
                  </a:cxn>
                  <a:cxn ang="T11">
                    <a:pos x="T2" y="T3"/>
                  </a:cxn>
                  <a:cxn ang="T12">
                    <a:pos x="T4" y="T5"/>
                  </a:cxn>
                  <a:cxn ang="T13">
                    <a:pos x="T6" y="T7"/>
                  </a:cxn>
                  <a:cxn ang="T14">
                    <a:pos x="T8" y="T9"/>
                  </a:cxn>
                </a:cxnLst>
                <a:rect l="T15" t="T16" r="T17" b="T18"/>
                <a:pathLst>
                  <a:path w="84" h="84">
                    <a:moveTo>
                      <a:pt x="0" y="84"/>
                    </a:moveTo>
                    <a:lnTo>
                      <a:pt x="84" y="38"/>
                    </a:lnTo>
                    <a:lnTo>
                      <a:pt x="0" y="0"/>
                    </a:lnTo>
                    <a:lnTo>
                      <a:pt x="31" y="38"/>
                    </a:lnTo>
                    <a:lnTo>
                      <a:pt x="0" y="84"/>
                    </a:lnTo>
                    <a:close/>
                  </a:path>
                </a:pathLst>
              </a:custGeom>
              <a:solidFill>
                <a:srgbClr val="000000"/>
              </a:solidFill>
              <a:ln w="9525">
                <a:noFill/>
                <a:round/>
                <a:headEnd/>
                <a:tailEnd/>
              </a:ln>
            </p:spPr>
            <p:txBody>
              <a:bodyPr/>
              <a:lstStyle/>
              <a:p>
                <a:endParaRPr lang="zh-TW" altLang="en-US">
                  <a:latin typeface="Times New Roman" pitchFamily="18" charset="0"/>
                  <a:cs typeface="Times New Roman" pitchFamily="18" charset="0"/>
                </a:endParaRPr>
              </a:p>
            </p:txBody>
          </p:sp>
        </p:grpSp>
        <p:sp>
          <p:nvSpPr>
            <p:cNvPr id="7228" name="Rectangle 162"/>
            <p:cNvSpPr>
              <a:spLocks noChangeArrowheads="1"/>
            </p:cNvSpPr>
            <p:nvPr/>
          </p:nvSpPr>
          <p:spPr bwMode="auto">
            <a:xfrm>
              <a:off x="1074738" y="1335088"/>
              <a:ext cx="327025" cy="315912"/>
            </a:xfrm>
            <a:prstGeom prst="rect">
              <a:avLst/>
            </a:prstGeom>
            <a:noFill/>
            <a:ln w="9525">
              <a:noFill/>
              <a:miter lim="800000"/>
              <a:headEnd/>
              <a:tailEnd/>
            </a:ln>
          </p:spPr>
          <p:txBody>
            <a:bodyPr/>
            <a:lstStyle/>
            <a:p>
              <a:endParaRPr lang="zh-TW" altLang="en-US">
                <a:latin typeface="Times New Roman" pitchFamily="18" charset="0"/>
                <a:ea typeface="標楷體" pitchFamily="65" charset="-120"/>
                <a:cs typeface="Times New Roman" pitchFamily="18" charset="0"/>
              </a:endParaRPr>
            </a:p>
          </p:txBody>
        </p:sp>
        <p:sp>
          <p:nvSpPr>
            <p:cNvPr id="7229" name="Rectangle 163"/>
            <p:cNvSpPr>
              <a:spLocks noChangeArrowheads="1"/>
            </p:cNvSpPr>
            <p:nvPr/>
          </p:nvSpPr>
          <p:spPr bwMode="auto">
            <a:xfrm>
              <a:off x="1184275" y="1409700"/>
              <a:ext cx="86562" cy="184666"/>
            </a:xfrm>
            <a:prstGeom prst="rect">
              <a:avLst/>
            </a:prstGeom>
            <a:noFill/>
            <a:ln w="9525">
              <a:noFill/>
              <a:miter lim="800000"/>
              <a:headEnd/>
              <a:tailEnd/>
            </a:ln>
          </p:spPr>
          <p:txBody>
            <a:bodyPr wrap="none" lIns="0" tIns="0" rIns="0" bIns="0">
              <a:spAutoFit/>
            </a:bodyPr>
            <a:lstStyle/>
            <a:p>
              <a:r>
                <a:rPr lang="en-US" altLang="zh-TW" sz="1200">
                  <a:solidFill>
                    <a:srgbClr val="000000"/>
                  </a:solidFill>
                  <a:latin typeface="Times New Roman" pitchFamily="18" charset="0"/>
                  <a:ea typeface="標楷體" pitchFamily="65" charset="-120"/>
                  <a:cs typeface="Times New Roman" pitchFamily="18" charset="0"/>
                </a:rPr>
                <a:t>+</a:t>
              </a:r>
              <a:endParaRPr lang="en-US" altLang="zh-TW">
                <a:latin typeface="Times New Roman" pitchFamily="18" charset="0"/>
                <a:ea typeface="標楷體" pitchFamily="65" charset="-120"/>
                <a:cs typeface="Times New Roman" pitchFamily="18" charset="0"/>
              </a:endParaRPr>
            </a:p>
          </p:txBody>
        </p:sp>
        <p:sp>
          <p:nvSpPr>
            <p:cNvPr id="7230" name="Rectangle 164"/>
            <p:cNvSpPr>
              <a:spLocks noChangeArrowheads="1"/>
            </p:cNvSpPr>
            <p:nvPr/>
          </p:nvSpPr>
          <p:spPr bwMode="auto">
            <a:xfrm>
              <a:off x="1160463" y="1736725"/>
              <a:ext cx="290512" cy="314325"/>
            </a:xfrm>
            <a:prstGeom prst="rect">
              <a:avLst/>
            </a:prstGeom>
            <a:noFill/>
            <a:ln w="9525">
              <a:noFill/>
              <a:miter lim="800000"/>
              <a:headEnd/>
              <a:tailEnd/>
            </a:ln>
          </p:spPr>
          <p:txBody>
            <a:bodyPr/>
            <a:lstStyle/>
            <a:p>
              <a:endParaRPr lang="zh-TW" altLang="en-US">
                <a:latin typeface="Times New Roman" pitchFamily="18" charset="0"/>
                <a:ea typeface="標楷體" pitchFamily="65" charset="-120"/>
                <a:cs typeface="Times New Roman" pitchFamily="18" charset="0"/>
              </a:endParaRPr>
            </a:p>
          </p:txBody>
        </p:sp>
        <p:sp>
          <p:nvSpPr>
            <p:cNvPr id="7231" name="Rectangle 165"/>
            <p:cNvSpPr>
              <a:spLocks noChangeArrowheads="1"/>
            </p:cNvSpPr>
            <p:nvPr/>
          </p:nvSpPr>
          <p:spPr bwMode="auto">
            <a:xfrm>
              <a:off x="1268413" y="1809750"/>
              <a:ext cx="51296" cy="184666"/>
            </a:xfrm>
            <a:prstGeom prst="rect">
              <a:avLst/>
            </a:prstGeom>
            <a:noFill/>
            <a:ln w="9525">
              <a:noFill/>
              <a:miter lim="800000"/>
              <a:headEnd/>
              <a:tailEnd/>
            </a:ln>
          </p:spPr>
          <p:txBody>
            <a:bodyPr wrap="none" lIns="0" tIns="0" rIns="0" bIns="0">
              <a:spAutoFit/>
            </a:bodyPr>
            <a:lstStyle/>
            <a:p>
              <a:r>
                <a:rPr lang="en-US" altLang="zh-TW" sz="1200">
                  <a:solidFill>
                    <a:srgbClr val="000000"/>
                  </a:solidFill>
                  <a:latin typeface="Times New Roman" pitchFamily="18" charset="0"/>
                  <a:ea typeface="標楷體" pitchFamily="65" charset="-120"/>
                  <a:cs typeface="Times New Roman" pitchFamily="18" charset="0"/>
                </a:rPr>
                <a:t>-</a:t>
              </a:r>
              <a:endParaRPr lang="en-US" altLang="zh-TW">
                <a:latin typeface="Times New Roman" pitchFamily="18" charset="0"/>
                <a:ea typeface="標楷體" pitchFamily="65" charset="-120"/>
                <a:cs typeface="Times New Roman" pitchFamily="18" charset="0"/>
              </a:endParaRPr>
            </a:p>
          </p:txBody>
        </p:sp>
        <p:grpSp>
          <p:nvGrpSpPr>
            <p:cNvPr id="24" name="Group 166"/>
            <p:cNvGrpSpPr>
              <a:grpSpLocks/>
            </p:cNvGrpSpPr>
            <p:nvPr/>
          </p:nvGrpSpPr>
          <p:grpSpPr bwMode="auto">
            <a:xfrm>
              <a:off x="1438275" y="1541463"/>
              <a:ext cx="449263" cy="134937"/>
              <a:chOff x="906" y="1145"/>
              <a:chExt cx="283" cy="85"/>
            </a:xfrm>
          </p:grpSpPr>
          <p:sp>
            <p:nvSpPr>
              <p:cNvPr id="7310" name="Line 167"/>
              <p:cNvSpPr>
                <a:spLocks noChangeShapeType="1"/>
              </p:cNvSpPr>
              <p:nvPr/>
            </p:nvSpPr>
            <p:spPr bwMode="auto">
              <a:xfrm>
                <a:off x="906" y="1184"/>
                <a:ext cx="237" cy="1"/>
              </a:xfrm>
              <a:prstGeom prst="line">
                <a:avLst/>
              </a:prstGeom>
              <a:noFill/>
              <a:ln w="12700">
                <a:solidFill>
                  <a:srgbClr val="000000"/>
                </a:solidFill>
                <a:round/>
                <a:headEnd/>
                <a:tailEnd/>
              </a:ln>
            </p:spPr>
            <p:txBody>
              <a:bodyPr/>
              <a:lstStyle/>
              <a:p>
                <a:endParaRPr lang="zh-TW" altLang="en-US">
                  <a:latin typeface="Times New Roman" pitchFamily="18" charset="0"/>
                  <a:cs typeface="Times New Roman" pitchFamily="18" charset="0"/>
                </a:endParaRPr>
              </a:p>
            </p:txBody>
          </p:sp>
          <p:sp>
            <p:nvSpPr>
              <p:cNvPr id="7311" name="Freeform 168"/>
              <p:cNvSpPr>
                <a:spLocks/>
              </p:cNvSpPr>
              <p:nvPr/>
            </p:nvSpPr>
            <p:spPr bwMode="auto">
              <a:xfrm>
                <a:off x="1097" y="1145"/>
                <a:ext cx="92" cy="85"/>
              </a:xfrm>
              <a:custGeom>
                <a:avLst/>
                <a:gdLst>
                  <a:gd name="T0" fmla="*/ 0 w 92"/>
                  <a:gd name="T1" fmla="*/ 85 h 85"/>
                  <a:gd name="T2" fmla="*/ 92 w 92"/>
                  <a:gd name="T3" fmla="*/ 46 h 85"/>
                  <a:gd name="T4" fmla="*/ 0 w 92"/>
                  <a:gd name="T5" fmla="*/ 0 h 85"/>
                  <a:gd name="T6" fmla="*/ 31 w 92"/>
                  <a:gd name="T7" fmla="*/ 46 h 85"/>
                  <a:gd name="T8" fmla="*/ 0 w 92"/>
                  <a:gd name="T9" fmla="*/ 85 h 85"/>
                  <a:gd name="T10" fmla="*/ 0 60000 65536"/>
                  <a:gd name="T11" fmla="*/ 0 60000 65536"/>
                  <a:gd name="T12" fmla="*/ 0 60000 65536"/>
                  <a:gd name="T13" fmla="*/ 0 60000 65536"/>
                  <a:gd name="T14" fmla="*/ 0 60000 65536"/>
                  <a:gd name="T15" fmla="*/ 0 w 92"/>
                  <a:gd name="T16" fmla="*/ 0 h 85"/>
                  <a:gd name="T17" fmla="*/ 92 w 92"/>
                  <a:gd name="T18" fmla="*/ 85 h 85"/>
                </a:gdLst>
                <a:ahLst/>
                <a:cxnLst>
                  <a:cxn ang="T10">
                    <a:pos x="T0" y="T1"/>
                  </a:cxn>
                  <a:cxn ang="T11">
                    <a:pos x="T2" y="T3"/>
                  </a:cxn>
                  <a:cxn ang="T12">
                    <a:pos x="T4" y="T5"/>
                  </a:cxn>
                  <a:cxn ang="T13">
                    <a:pos x="T6" y="T7"/>
                  </a:cxn>
                  <a:cxn ang="T14">
                    <a:pos x="T8" y="T9"/>
                  </a:cxn>
                </a:cxnLst>
                <a:rect l="T15" t="T16" r="T17" b="T18"/>
                <a:pathLst>
                  <a:path w="92" h="85">
                    <a:moveTo>
                      <a:pt x="0" y="85"/>
                    </a:moveTo>
                    <a:lnTo>
                      <a:pt x="92" y="46"/>
                    </a:lnTo>
                    <a:lnTo>
                      <a:pt x="0" y="0"/>
                    </a:lnTo>
                    <a:lnTo>
                      <a:pt x="31" y="46"/>
                    </a:lnTo>
                    <a:lnTo>
                      <a:pt x="0" y="85"/>
                    </a:lnTo>
                    <a:close/>
                  </a:path>
                </a:pathLst>
              </a:custGeom>
              <a:solidFill>
                <a:srgbClr val="000000"/>
              </a:solidFill>
              <a:ln w="9525">
                <a:noFill/>
                <a:round/>
                <a:headEnd/>
                <a:tailEnd/>
              </a:ln>
            </p:spPr>
            <p:txBody>
              <a:bodyPr/>
              <a:lstStyle/>
              <a:p>
                <a:endParaRPr lang="zh-TW" altLang="en-US">
                  <a:latin typeface="Times New Roman" pitchFamily="18" charset="0"/>
                  <a:cs typeface="Times New Roman" pitchFamily="18" charset="0"/>
                </a:endParaRPr>
              </a:p>
            </p:txBody>
          </p:sp>
        </p:grpSp>
        <p:sp>
          <p:nvSpPr>
            <p:cNvPr id="7233" name="Oval 169"/>
            <p:cNvSpPr>
              <a:spLocks noChangeArrowheads="1"/>
            </p:cNvSpPr>
            <p:nvPr/>
          </p:nvSpPr>
          <p:spPr bwMode="auto">
            <a:xfrm>
              <a:off x="1330325" y="1566863"/>
              <a:ext cx="96838" cy="96837"/>
            </a:xfrm>
            <a:prstGeom prst="ellipse">
              <a:avLst/>
            </a:prstGeom>
            <a:noFill/>
            <a:ln w="12700">
              <a:solidFill>
                <a:srgbClr val="000000"/>
              </a:solidFill>
              <a:round/>
              <a:headEnd/>
              <a:tailEnd/>
            </a:ln>
          </p:spPr>
          <p:txBody>
            <a:bodyPr/>
            <a:lstStyle/>
            <a:p>
              <a:endParaRPr lang="zh-TW" altLang="en-US">
                <a:latin typeface="Times New Roman" pitchFamily="18" charset="0"/>
                <a:ea typeface="標楷體" pitchFamily="65" charset="-120"/>
                <a:cs typeface="Times New Roman" pitchFamily="18" charset="0"/>
              </a:endParaRPr>
            </a:p>
          </p:txBody>
        </p:sp>
        <p:sp>
          <p:nvSpPr>
            <p:cNvPr id="7234" name="Rectangle 170"/>
            <p:cNvSpPr>
              <a:spLocks noChangeArrowheads="1"/>
            </p:cNvSpPr>
            <p:nvPr/>
          </p:nvSpPr>
          <p:spPr bwMode="auto">
            <a:xfrm>
              <a:off x="1874838" y="1347788"/>
              <a:ext cx="739775" cy="522287"/>
            </a:xfrm>
            <a:prstGeom prst="rect">
              <a:avLst/>
            </a:prstGeom>
            <a:noFill/>
            <a:ln w="12700">
              <a:solidFill>
                <a:srgbClr val="000000"/>
              </a:solidFill>
              <a:miter lim="800000"/>
              <a:headEnd/>
              <a:tailEnd/>
            </a:ln>
          </p:spPr>
          <p:txBody>
            <a:bodyPr/>
            <a:lstStyle/>
            <a:p>
              <a:endParaRPr lang="zh-TW" altLang="en-US">
                <a:latin typeface="Times New Roman" pitchFamily="18" charset="0"/>
                <a:ea typeface="標楷體" pitchFamily="65" charset="-120"/>
                <a:cs typeface="Times New Roman" pitchFamily="18" charset="0"/>
              </a:endParaRPr>
            </a:p>
          </p:txBody>
        </p:sp>
        <p:sp>
          <p:nvSpPr>
            <p:cNvPr id="7235" name="Line 171"/>
            <p:cNvSpPr>
              <a:spLocks noChangeShapeType="1"/>
            </p:cNvSpPr>
            <p:nvPr/>
          </p:nvSpPr>
          <p:spPr bwMode="auto">
            <a:xfrm>
              <a:off x="5319713" y="1603375"/>
              <a:ext cx="1587" cy="776288"/>
            </a:xfrm>
            <a:prstGeom prst="line">
              <a:avLst/>
            </a:prstGeom>
            <a:noFill/>
            <a:ln w="12700">
              <a:solidFill>
                <a:srgbClr val="000000"/>
              </a:solidFill>
              <a:round/>
              <a:headEnd/>
              <a:tailEnd/>
            </a:ln>
          </p:spPr>
          <p:txBody>
            <a:bodyPr/>
            <a:lstStyle/>
            <a:p>
              <a:endParaRPr lang="zh-TW" altLang="en-US">
                <a:latin typeface="Times New Roman" pitchFamily="18" charset="0"/>
                <a:cs typeface="Times New Roman" pitchFamily="18" charset="0"/>
              </a:endParaRPr>
            </a:p>
          </p:txBody>
        </p:sp>
        <p:sp>
          <p:nvSpPr>
            <p:cNvPr id="7236" name="Rectangle 184"/>
            <p:cNvSpPr>
              <a:spLocks noChangeArrowheads="1"/>
            </p:cNvSpPr>
            <p:nvPr/>
          </p:nvSpPr>
          <p:spPr bwMode="auto">
            <a:xfrm>
              <a:off x="3063875" y="1300163"/>
              <a:ext cx="436563" cy="581025"/>
            </a:xfrm>
            <a:prstGeom prst="rect">
              <a:avLst/>
            </a:prstGeom>
            <a:noFill/>
            <a:ln w="12700">
              <a:solidFill>
                <a:srgbClr val="000000"/>
              </a:solidFill>
              <a:miter lim="800000"/>
              <a:headEnd/>
              <a:tailEnd/>
            </a:ln>
          </p:spPr>
          <p:txBody>
            <a:bodyPr/>
            <a:lstStyle/>
            <a:p>
              <a:endParaRPr lang="zh-TW" altLang="en-US">
                <a:latin typeface="Times New Roman" pitchFamily="18" charset="0"/>
                <a:ea typeface="標楷體" pitchFamily="65" charset="-120"/>
                <a:cs typeface="Times New Roman" pitchFamily="18" charset="0"/>
              </a:endParaRPr>
            </a:p>
          </p:txBody>
        </p:sp>
        <p:grpSp>
          <p:nvGrpSpPr>
            <p:cNvPr id="25" name="Group 192"/>
            <p:cNvGrpSpPr>
              <a:grpSpLocks/>
            </p:cNvGrpSpPr>
            <p:nvPr/>
          </p:nvGrpSpPr>
          <p:grpSpPr bwMode="auto">
            <a:xfrm>
              <a:off x="2603500" y="1541463"/>
              <a:ext cx="473075" cy="134937"/>
              <a:chOff x="1640" y="1145"/>
              <a:chExt cx="298" cy="85"/>
            </a:xfrm>
          </p:grpSpPr>
          <p:sp>
            <p:nvSpPr>
              <p:cNvPr id="7308" name="Line 193"/>
              <p:cNvSpPr>
                <a:spLocks noChangeShapeType="1"/>
              </p:cNvSpPr>
              <p:nvPr/>
            </p:nvSpPr>
            <p:spPr bwMode="auto">
              <a:xfrm>
                <a:off x="1640" y="1184"/>
                <a:ext cx="252" cy="1"/>
              </a:xfrm>
              <a:prstGeom prst="line">
                <a:avLst/>
              </a:prstGeom>
              <a:noFill/>
              <a:ln w="12700">
                <a:solidFill>
                  <a:srgbClr val="000000"/>
                </a:solidFill>
                <a:round/>
                <a:headEnd/>
                <a:tailEnd/>
              </a:ln>
            </p:spPr>
            <p:txBody>
              <a:bodyPr/>
              <a:lstStyle/>
              <a:p>
                <a:endParaRPr lang="zh-TW" altLang="en-US">
                  <a:latin typeface="Times New Roman" pitchFamily="18" charset="0"/>
                  <a:cs typeface="Times New Roman" pitchFamily="18" charset="0"/>
                </a:endParaRPr>
              </a:p>
            </p:txBody>
          </p:sp>
          <p:sp>
            <p:nvSpPr>
              <p:cNvPr id="7309" name="Freeform 194"/>
              <p:cNvSpPr>
                <a:spLocks/>
              </p:cNvSpPr>
              <p:nvPr/>
            </p:nvSpPr>
            <p:spPr bwMode="auto">
              <a:xfrm>
                <a:off x="1846" y="1145"/>
                <a:ext cx="92" cy="85"/>
              </a:xfrm>
              <a:custGeom>
                <a:avLst/>
                <a:gdLst>
                  <a:gd name="T0" fmla="*/ 0 w 92"/>
                  <a:gd name="T1" fmla="*/ 85 h 85"/>
                  <a:gd name="T2" fmla="*/ 92 w 92"/>
                  <a:gd name="T3" fmla="*/ 46 h 85"/>
                  <a:gd name="T4" fmla="*/ 0 w 92"/>
                  <a:gd name="T5" fmla="*/ 0 h 85"/>
                  <a:gd name="T6" fmla="*/ 30 w 92"/>
                  <a:gd name="T7" fmla="*/ 46 h 85"/>
                  <a:gd name="T8" fmla="*/ 0 w 92"/>
                  <a:gd name="T9" fmla="*/ 85 h 85"/>
                  <a:gd name="T10" fmla="*/ 0 60000 65536"/>
                  <a:gd name="T11" fmla="*/ 0 60000 65536"/>
                  <a:gd name="T12" fmla="*/ 0 60000 65536"/>
                  <a:gd name="T13" fmla="*/ 0 60000 65536"/>
                  <a:gd name="T14" fmla="*/ 0 60000 65536"/>
                  <a:gd name="T15" fmla="*/ 0 w 92"/>
                  <a:gd name="T16" fmla="*/ 0 h 85"/>
                  <a:gd name="T17" fmla="*/ 92 w 92"/>
                  <a:gd name="T18" fmla="*/ 85 h 85"/>
                </a:gdLst>
                <a:ahLst/>
                <a:cxnLst>
                  <a:cxn ang="T10">
                    <a:pos x="T0" y="T1"/>
                  </a:cxn>
                  <a:cxn ang="T11">
                    <a:pos x="T2" y="T3"/>
                  </a:cxn>
                  <a:cxn ang="T12">
                    <a:pos x="T4" y="T5"/>
                  </a:cxn>
                  <a:cxn ang="T13">
                    <a:pos x="T6" y="T7"/>
                  </a:cxn>
                  <a:cxn ang="T14">
                    <a:pos x="T8" y="T9"/>
                  </a:cxn>
                </a:cxnLst>
                <a:rect l="T15" t="T16" r="T17" b="T18"/>
                <a:pathLst>
                  <a:path w="92" h="85">
                    <a:moveTo>
                      <a:pt x="0" y="85"/>
                    </a:moveTo>
                    <a:lnTo>
                      <a:pt x="92" y="46"/>
                    </a:lnTo>
                    <a:lnTo>
                      <a:pt x="0" y="0"/>
                    </a:lnTo>
                    <a:lnTo>
                      <a:pt x="30" y="46"/>
                    </a:lnTo>
                    <a:lnTo>
                      <a:pt x="0" y="85"/>
                    </a:lnTo>
                    <a:close/>
                  </a:path>
                </a:pathLst>
              </a:custGeom>
              <a:solidFill>
                <a:srgbClr val="000000"/>
              </a:solidFill>
              <a:ln w="9525">
                <a:noFill/>
                <a:round/>
                <a:headEnd/>
                <a:tailEnd/>
              </a:ln>
            </p:spPr>
            <p:txBody>
              <a:bodyPr/>
              <a:lstStyle/>
              <a:p>
                <a:endParaRPr lang="zh-TW" altLang="en-US">
                  <a:latin typeface="Times New Roman" pitchFamily="18" charset="0"/>
                  <a:cs typeface="Times New Roman" pitchFamily="18" charset="0"/>
                </a:endParaRPr>
              </a:p>
            </p:txBody>
          </p:sp>
        </p:grpSp>
        <p:sp>
          <p:nvSpPr>
            <p:cNvPr id="7238" name="Rectangle 195"/>
            <p:cNvSpPr>
              <a:spLocks noChangeArrowheads="1"/>
            </p:cNvSpPr>
            <p:nvPr/>
          </p:nvSpPr>
          <p:spPr bwMode="auto">
            <a:xfrm>
              <a:off x="4070350" y="2246313"/>
              <a:ext cx="350838" cy="290512"/>
            </a:xfrm>
            <a:prstGeom prst="rect">
              <a:avLst/>
            </a:prstGeom>
            <a:noFill/>
            <a:ln w="12700">
              <a:solidFill>
                <a:srgbClr val="000000"/>
              </a:solidFill>
              <a:miter lim="800000"/>
              <a:headEnd/>
              <a:tailEnd/>
            </a:ln>
          </p:spPr>
          <p:txBody>
            <a:bodyPr/>
            <a:lstStyle/>
            <a:p>
              <a:endParaRPr lang="zh-TW" altLang="en-US">
                <a:latin typeface="Times New Roman" pitchFamily="18" charset="0"/>
                <a:ea typeface="標楷體" pitchFamily="65" charset="-120"/>
                <a:cs typeface="Times New Roman" pitchFamily="18" charset="0"/>
              </a:endParaRPr>
            </a:p>
          </p:txBody>
        </p:sp>
        <p:grpSp>
          <p:nvGrpSpPr>
            <p:cNvPr id="26" name="Group 196"/>
            <p:cNvGrpSpPr>
              <a:grpSpLocks/>
            </p:cNvGrpSpPr>
            <p:nvPr/>
          </p:nvGrpSpPr>
          <p:grpSpPr bwMode="auto">
            <a:xfrm>
              <a:off x="4183063" y="2266950"/>
              <a:ext cx="147637" cy="257175"/>
              <a:chOff x="2635" y="1602"/>
              <a:chExt cx="93" cy="162"/>
            </a:xfrm>
          </p:grpSpPr>
          <p:sp>
            <p:nvSpPr>
              <p:cNvPr id="7306" name="Rectangle 197"/>
              <p:cNvSpPr>
                <a:spLocks noChangeArrowheads="1"/>
              </p:cNvSpPr>
              <p:nvPr/>
            </p:nvSpPr>
            <p:spPr bwMode="auto">
              <a:xfrm>
                <a:off x="2692" y="1668"/>
                <a:ext cx="36" cy="96"/>
              </a:xfrm>
              <a:prstGeom prst="rect">
                <a:avLst/>
              </a:prstGeom>
              <a:noFill/>
              <a:ln w="9525">
                <a:noFill/>
                <a:miter lim="800000"/>
                <a:headEnd/>
                <a:tailEnd/>
              </a:ln>
            </p:spPr>
            <p:txBody>
              <a:bodyPr wrap="none" lIns="0" tIns="0" rIns="0" bIns="0">
                <a:spAutoFit/>
              </a:bodyPr>
              <a:lstStyle/>
              <a:p>
                <a:r>
                  <a:rPr lang="en-US" altLang="zh-TW" sz="1000" i="1">
                    <a:solidFill>
                      <a:srgbClr val="000000"/>
                    </a:solidFill>
                    <a:latin typeface="Times New Roman" pitchFamily="18" charset="0"/>
                    <a:ea typeface="標楷體" pitchFamily="65" charset="-120"/>
                    <a:cs typeface="Times New Roman" pitchFamily="18" charset="0"/>
                  </a:rPr>
                  <a:t>v</a:t>
                </a:r>
                <a:endParaRPr lang="en-US" altLang="zh-TW">
                  <a:latin typeface="Times New Roman" pitchFamily="18" charset="0"/>
                  <a:ea typeface="標楷體" pitchFamily="65" charset="-120"/>
                  <a:cs typeface="Times New Roman" pitchFamily="18" charset="0"/>
                </a:endParaRPr>
              </a:p>
            </p:txBody>
          </p:sp>
          <p:sp>
            <p:nvSpPr>
              <p:cNvPr id="7307" name="Rectangle 198"/>
              <p:cNvSpPr>
                <a:spLocks noChangeArrowheads="1"/>
              </p:cNvSpPr>
              <p:nvPr/>
            </p:nvSpPr>
            <p:spPr bwMode="auto">
              <a:xfrm>
                <a:off x="2635" y="1602"/>
                <a:ext cx="54" cy="145"/>
              </a:xfrm>
              <a:prstGeom prst="rect">
                <a:avLst/>
              </a:prstGeom>
              <a:noFill/>
              <a:ln w="9525">
                <a:noFill/>
                <a:miter lim="800000"/>
                <a:headEnd/>
                <a:tailEnd/>
              </a:ln>
            </p:spPr>
            <p:txBody>
              <a:bodyPr wrap="none" lIns="0" tIns="0" rIns="0" bIns="0">
                <a:spAutoFit/>
              </a:bodyPr>
              <a:lstStyle/>
              <a:p>
                <a:r>
                  <a:rPr lang="en-US" altLang="zh-TW" sz="1500" i="1">
                    <a:solidFill>
                      <a:srgbClr val="000000"/>
                    </a:solidFill>
                    <a:latin typeface="Times New Roman" pitchFamily="18" charset="0"/>
                    <a:ea typeface="標楷體" pitchFamily="65" charset="-120"/>
                    <a:cs typeface="Times New Roman" pitchFamily="18" charset="0"/>
                  </a:rPr>
                  <a:t>k</a:t>
                </a:r>
                <a:endParaRPr lang="en-US" altLang="zh-TW">
                  <a:latin typeface="Times New Roman" pitchFamily="18" charset="0"/>
                  <a:ea typeface="標楷體" pitchFamily="65" charset="-120"/>
                  <a:cs typeface="Times New Roman" pitchFamily="18" charset="0"/>
                </a:endParaRPr>
              </a:p>
            </p:txBody>
          </p:sp>
        </p:grpSp>
        <p:sp>
          <p:nvSpPr>
            <p:cNvPr id="7240" name="Rectangle 199"/>
            <p:cNvSpPr>
              <a:spLocks noChangeArrowheads="1"/>
            </p:cNvSpPr>
            <p:nvPr/>
          </p:nvSpPr>
          <p:spPr bwMode="auto">
            <a:xfrm>
              <a:off x="4070350" y="2246313"/>
              <a:ext cx="350838" cy="290512"/>
            </a:xfrm>
            <a:prstGeom prst="rect">
              <a:avLst/>
            </a:prstGeom>
            <a:noFill/>
            <a:ln w="12700">
              <a:solidFill>
                <a:srgbClr val="000000"/>
              </a:solidFill>
              <a:miter lim="800000"/>
              <a:headEnd/>
              <a:tailEnd/>
            </a:ln>
          </p:spPr>
          <p:txBody>
            <a:bodyPr/>
            <a:lstStyle/>
            <a:p>
              <a:endParaRPr lang="zh-TW" altLang="en-US">
                <a:latin typeface="Times New Roman" pitchFamily="18" charset="0"/>
                <a:ea typeface="標楷體" pitchFamily="65" charset="-120"/>
                <a:cs typeface="Times New Roman" pitchFamily="18" charset="0"/>
              </a:endParaRPr>
            </a:p>
          </p:txBody>
        </p:sp>
        <p:grpSp>
          <p:nvGrpSpPr>
            <p:cNvPr id="27" name="Group 203"/>
            <p:cNvGrpSpPr>
              <a:grpSpLocks/>
            </p:cNvGrpSpPr>
            <p:nvPr/>
          </p:nvGrpSpPr>
          <p:grpSpPr bwMode="auto">
            <a:xfrm>
              <a:off x="2698750" y="1225550"/>
              <a:ext cx="142875" cy="284163"/>
              <a:chOff x="1700" y="946"/>
              <a:chExt cx="90" cy="179"/>
            </a:xfrm>
          </p:grpSpPr>
          <p:sp>
            <p:nvSpPr>
              <p:cNvPr id="7303" name="Rectangle 204"/>
              <p:cNvSpPr>
                <a:spLocks noChangeArrowheads="1"/>
              </p:cNvSpPr>
              <p:nvPr/>
            </p:nvSpPr>
            <p:spPr bwMode="auto">
              <a:xfrm>
                <a:off x="1737" y="946"/>
                <a:ext cx="40" cy="96"/>
              </a:xfrm>
              <a:prstGeom prst="rect">
                <a:avLst/>
              </a:prstGeom>
              <a:noFill/>
              <a:ln w="9525">
                <a:noFill/>
                <a:miter lim="800000"/>
                <a:headEnd/>
                <a:tailEnd/>
              </a:ln>
            </p:spPr>
            <p:txBody>
              <a:bodyPr wrap="none" lIns="0" tIns="0" rIns="0" bIns="0">
                <a:spAutoFit/>
              </a:bodyPr>
              <a:lstStyle/>
              <a:p>
                <a:r>
                  <a:rPr lang="en-US" altLang="zh-TW" sz="1000">
                    <a:solidFill>
                      <a:srgbClr val="000000"/>
                    </a:solidFill>
                    <a:latin typeface="Times New Roman" pitchFamily="18" charset="0"/>
                    <a:ea typeface="標楷體" pitchFamily="65" charset="-120"/>
                    <a:cs typeface="Times New Roman" pitchFamily="18" charset="0"/>
                  </a:rPr>
                  <a:t>*</a:t>
                </a:r>
                <a:endParaRPr lang="en-US" altLang="zh-TW">
                  <a:latin typeface="Times New Roman" pitchFamily="18" charset="0"/>
                  <a:ea typeface="標楷體" pitchFamily="65" charset="-120"/>
                  <a:cs typeface="Times New Roman" pitchFamily="18" charset="0"/>
                </a:endParaRPr>
              </a:p>
            </p:txBody>
          </p:sp>
          <p:sp>
            <p:nvSpPr>
              <p:cNvPr id="7304" name="Rectangle 205"/>
              <p:cNvSpPr>
                <a:spLocks noChangeArrowheads="1"/>
              </p:cNvSpPr>
              <p:nvPr/>
            </p:nvSpPr>
            <p:spPr bwMode="auto">
              <a:xfrm>
                <a:off x="1732" y="1029"/>
                <a:ext cx="58" cy="96"/>
              </a:xfrm>
              <a:prstGeom prst="rect">
                <a:avLst/>
              </a:prstGeom>
              <a:noFill/>
              <a:ln w="9525">
                <a:noFill/>
                <a:miter lim="800000"/>
                <a:headEnd/>
                <a:tailEnd/>
              </a:ln>
            </p:spPr>
            <p:txBody>
              <a:bodyPr wrap="none" lIns="0" tIns="0" rIns="0" bIns="0">
                <a:spAutoFit/>
              </a:bodyPr>
              <a:lstStyle/>
              <a:p>
                <a:r>
                  <a:rPr lang="en-US" altLang="zh-TW" sz="1000" i="1">
                    <a:solidFill>
                      <a:srgbClr val="000000"/>
                    </a:solidFill>
                    <a:latin typeface="Times New Roman" pitchFamily="18" charset="0"/>
                    <a:ea typeface="標楷體" pitchFamily="65" charset="-120"/>
                    <a:cs typeface="Times New Roman" pitchFamily="18" charset="0"/>
                  </a:rPr>
                  <a:t>m</a:t>
                </a:r>
                <a:endParaRPr lang="en-US" altLang="zh-TW">
                  <a:latin typeface="Times New Roman" pitchFamily="18" charset="0"/>
                  <a:ea typeface="標楷體" pitchFamily="65" charset="-120"/>
                  <a:cs typeface="Times New Roman" pitchFamily="18" charset="0"/>
                </a:endParaRPr>
              </a:p>
            </p:txBody>
          </p:sp>
          <p:sp>
            <p:nvSpPr>
              <p:cNvPr id="7305" name="Rectangle 206"/>
              <p:cNvSpPr>
                <a:spLocks noChangeArrowheads="1"/>
              </p:cNvSpPr>
              <p:nvPr/>
            </p:nvSpPr>
            <p:spPr bwMode="auto">
              <a:xfrm>
                <a:off x="1700" y="962"/>
                <a:ext cx="33" cy="144"/>
              </a:xfrm>
              <a:prstGeom prst="rect">
                <a:avLst/>
              </a:prstGeom>
              <a:noFill/>
              <a:ln w="9525">
                <a:noFill/>
                <a:miter lim="800000"/>
                <a:headEnd/>
                <a:tailEnd/>
              </a:ln>
            </p:spPr>
            <p:txBody>
              <a:bodyPr wrap="none" lIns="0" tIns="0" rIns="0" bIns="0">
                <a:spAutoFit/>
              </a:bodyPr>
              <a:lstStyle/>
              <a:p>
                <a:r>
                  <a:rPr lang="en-US" altLang="zh-TW" sz="1500" i="1">
                    <a:solidFill>
                      <a:srgbClr val="000000"/>
                    </a:solidFill>
                    <a:latin typeface="Times New Roman" pitchFamily="18" charset="0"/>
                    <a:ea typeface="標楷體" pitchFamily="65" charset="-120"/>
                    <a:cs typeface="Times New Roman" pitchFamily="18" charset="0"/>
                  </a:rPr>
                  <a:t>i</a:t>
                </a:r>
                <a:endParaRPr lang="en-US" altLang="zh-TW">
                  <a:latin typeface="Times New Roman" pitchFamily="18" charset="0"/>
                  <a:ea typeface="標楷體" pitchFamily="65" charset="-120"/>
                  <a:cs typeface="Times New Roman" pitchFamily="18" charset="0"/>
                </a:endParaRPr>
              </a:p>
            </p:txBody>
          </p:sp>
        </p:grpSp>
        <p:sp>
          <p:nvSpPr>
            <p:cNvPr id="7242" name="Rectangle 207"/>
            <p:cNvSpPr>
              <a:spLocks noChangeArrowheads="1"/>
            </p:cNvSpPr>
            <p:nvPr/>
          </p:nvSpPr>
          <p:spPr bwMode="auto">
            <a:xfrm>
              <a:off x="2917825" y="1130300"/>
              <a:ext cx="2292350" cy="1539875"/>
            </a:xfrm>
            <a:prstGeom prst="rect">
              <a:avLst/>
            </a:prstGeom>
            <a:noFill/>
            <a:ln w="12700">
              <a:solidFill>
                <a:srgbClr val="000000"/>
              </a:solidFill>
              <a:prstDash val="sysDot"/>
              <a:miter lim="800000"/>
              <a:headEnd/>
              <a:tailEnd/>
            </a:ln>
          </p:spPr>
          <p:txBody>
            <a:bodyPr/>
            <a:lstStyle/>
            <a:p>
              <a:endParaRPr lang="zh-TW" altLang="en-US">
                <a:latin typeface="Times New Roman" pitchFamily="18" charset="0"/>
                <a:ea typeface="標楷體" pitchFamily="65" charset="-120"/>
                <a:cs typeface="Times New Roman" pitchFamily="18" charset="0"/>
              </a:endParaRPr>
            </a:p>
          </p:txBody>
        </p:sp>
        <p:grpSp>
          <p:nvGrpSpPr>
            <p:cNvPr id="28" name="Group 208"/>
            <p:cNvGrpSpPr>
              <a:grpSpLocks/>
            </p:cNvGrpSpPr>
            <p:nvPr/>
          </p:nvGrpSpPr>
          <p:grpSpPr bwMode="auto">
            <a:xfrm>
              <a:off x="2152650" y="1065213"/>
              <a:ext cx="192088" cy="257175"/>
              <a:chOff x="1356" y="845"/>
              <a:chExt cx="121" cy="162"/>
            </a:xfrm>
          </p:grpSpPr>
          <p:sp>
            <p:nvSpPr>
              <p:cNvPr id="7301" name="Rectangle 209"/>
              <p:cNvSpPr>
                <a:spLocks noChangeArrowheads="1"/>
              </p:cNvSpPr>
              <p:nvPr/>
            </p:nvSpPr>
            <p:spPr bwMode="auto">
              <a:xfrm>
                <a:off x="1441" y="911"/>
                <a:ext cx="36" cy="96"/>
              </a:xfrm>
              <a:prstGeom prst="rect">
                <a:avLst/>
              </a:prstGeom>
              <a:noFill/>
              <a:ln w="9525">
                <a:noFill/>
                <a:miter lim="800000"/>
                <a:headEnd/>
                <a:tailEnd/>
              </a:ln>
            </p:spPr>
            <p:txBody>
              <a:bodyPr wrap="none" lIns="0" tIns="0" rIns="0" bIns="0">
                <a:spAutoFit/>
              </a:bodyPr>
              <a:lstStyle/>
              <a:p>
                <a:r>
                  <a:rPr lang="en-US" altLang="zh-TW" sz="1000" i="1">
                    <a:solidFill>
                      <a:srgbClr val="000000"/>
                    </a:solidFill>
                    <a:latin typeface="Times New Roman" pitchFamily="18" charset="0"/>
                    <a:ea typeface="標楷體" pitchFamily="65" charset="-120"/>
                    <a:cs typeface="Times New Roman" pitchFamily="18" charset="0"/>
                  </a:rPr>
                  <a:t>v</a:t>
                </a:r>
                <a:endParaRPr lang="en-US" altLang="zh-TW">
                  <a:latin typeface="Times New Roman" pitchFamily="18" charset="0"/>
                  <a:ea typeface="標楷體" pitchFamily="65" charset="-120"/>
                  <a:cs typeface="Times New Roman" pitchFamily="18" charset="0"/>
                </a:endParaRPr>
              </a:p>
            </p:txBody>
          </p:sp>
          <p:sp>
            <p:nvSpPr>
              <p:cNvPr id="7302" name="Rectangle 210"/>
              <p:cNvSpPr>
                <a:spLocks noChangeArrowheads="1"/>
              </p:cNvSpPr>
              <p:nvPr/>
            </p:nvSpPr>
            <p:spPr bwMode="auto">
              <a:xfrm>
                <a:off x="1356" y="845"/>
                <a:ext cx="87" cy="144"/>
              </a:xfrm>
              <a:prstGeom prst="rect">
                <a:avLst/>
              </a:prstGeom>
              <a:noFill/>
              <a:ln w="9525">
                <a:noFill/>
                <a:miter lim="800000"/>
                <a:headEnd/>
                <a:tailEnd/>
              </a:ln>
            </p:spPr>
            <p:txBody>
              <a:bodyPr wrap="none" lIns="0" tIns="0" rIns="0" bIns="0">
                <a:spAutoFit/>
              </a:bodyPr>
              <a:lstStyle/>
              <a:p>
                <a:r>
                  <a:rPr lang="en-US" altLang="zh-TW" sz="1500" i="1">
                    <a:solidFill>
                      <a:srgbClr val="000000"/>
                    </a:solidFill>
                    <a:latin typeface="Times New Roman" pitchFamily="18" charset="0"/>
                    <a:ea typeface="標楷體" pitchFamily="65" charset="-120"/>
                    <a:cs typeface="Times New Roman" pitchFamily="18" charset="0"/>
                  </a:rPr>
                  <a:t>G</a:t>
                </a:r>
                <a:endParaRPr lang="en-US" altLang="zh-TW">
                  <a:latin typeface="Times New Roman" pitchFamily="18" charset="0"/>
                  <a:ea typeface="標楷體" pitchFamily="65" charset="-120"/>
                  <a:cs typeface="Times New Roman" pitchFamily="18" charset="0"/>
                </a:endParaRPr>
              </a:p>
            </p:txBody>
          </p:sp>
        </p:grpSp>
        <p:grpSp>
          <p:nvGrpSpPr>
            <p:cNvPr id="29" name="Group 211"/>
            <p:cNvGrpSpPr>
              <a:grpSpLocks/>
            </p:cNvGrpSpPr>
            <p:nvPr/>
          </p:nvGrpSpPr>
          <p:grpSpPr bwMode="auto">
            <a:xfrm>
              <a:off x="3705225" y="1868488"/>
              <a:ext cx="276225" cy="255587"/>
              <a:chOff x="2334" y="1351"/>
              <a:chExt cx="174" cy="161"/>
            </a:xfrm>
          </p:grpSpPr>
          <p:sp>
            <p:nvSpPr>
              <p:cNvPr id="7299" name="Rectangle 212"/>
              <p:cNvSpPr>
                <a:spLocks noChangeArrowheads="1"/>
              </p:cNvSpPr>
              <p:nvPr/>
            </p:nvSpPr>
            <p:spPr bwMode="auto">
              <a:xfrm>
                <a:off x="2432" y="1416"/>
                <a:ext cx="76" cy="96"/>
              </a:xfrm>
              <a:prstGeom prst="rect">
                <a:avLst/>
              </a:prstGeom>
              <a:noFill/>
              <a:ln w="9525">
                <a:noFill/>
                <a:miter lim="800000"/>
                <a:headEnd/>
                <a:tailEnd/>
              </a:ln>
            </p:spPr>
            <p:txBody>
              <a:bodyPr wrap="none" lIns="0" tIns="0" rIns="0" bIns="0">
                <a:spAutoFit/>
              </a:bodyPr>
              <a:lstStyle/>
              <a:p>
                <a:r>
                  <a:rPr lang="en-US" altLang="zh-TW" sz="1000" i="1">
                    <a:solidFill>
                      <a:srgbClr val="000000"/>
                    </a:solidFill>
                    <a:latin typeface="Times New Roman" pitchFamily="18" charset="0"/>
                    <a:ea typeface="標楷體" pitchFamily="65" charset="-120"/>
                    <a:cs typeface="Times New Roman" pitchFamily="18" charset="0"/>
                  </a:rPr>
                  <a:t>dc</a:t>
                </a:r>
                <a:endParaRPr lang="en-US" altLang="zh-TW">
                  <a:latin typeface="Times New Roman" pitchFamily="18" charset="0"/>
                  <a:ea typeface="標楷體" pitchFamily="65" charset="-120"/>
                  <a:cs typeface="Times New Roman" pitchFamily="18" charset="0"/>
                </a:endParaRPr>
              </a:p>
            </p:txBody>
          </p:sp>
          <p:sp>
            <p:nvSpPr>
              <p:cNvPr id="7300" name="Rectangle 213"/>
              <p:cNvSpPr>
                <a:spLocks noChangeArrowheads="1"/>
              </p:cNvSpPr>
              <p:nvPr/>
            </p:nvSpPr>
            <p:spPr bwMode="auto">
              <a:xfrm>
                <a:off x="2334" y="1351"/>
                <a:ext cx="87" cy="144"/>
              </a:xfrm>
              <a:prstGeom prst="rect">
                <a:avLst/>
              </a:prstGeom>
              <a:noFill/>
              <a:ln w="9525">
                <a:noFill/>
                <a:miter lim="800000"/>
                <a:headEnd/>
                <a:tailEnd/>
              </a:ln>
            </p:spPr>
            <p:txBody>
              <a:bodyPr wrap="none" lIns="0" tIns="0" rIns="0" bIns="0">
                <a:spAutoFit/>
              </a:bodyPr>
              <a:lstStyle/>
              <a:p>
                <a:r>
                  <a:rPr lang="en-US" altLang="zh-TW" sz="1500" i="1">
                    <a:solidFill>
                      <a:srgbClr val="000000"/>
                    </a:solidFill>
                    <a:latin typeface="Times New Roman" pitchFamily="18" charset="0"/>
                    <a:ea typeface="標楷體" pitchFamily="65" charset="-120"/>
                    <a:cs typeface="Times New Roman" pitchFamily="18" charset="0"/>
                  </a:rPr>
                  <a:t>H</a:t>
                </a:r>
                <a:endParaRPr lang="en-US" altLang="zh-TW">
                  <a:latin typeface="Times New Roman" pitchFamily="18" charset="0"/>
                  <a:ea typeface="標楷體" pitchFamily="65" charset="-120"/>
                  <a:cs typeface="Times New Roman" pitchFamily="18" charset="0"/>
                </a:endParaRPr>
              </a:p>
            </p:txBody>
          </p:sp>
        </p:grpSp>
        <p:sp>
          <p:nvSpPr>
            <p:cNvPr id="7245" name="Rectangle 225"/>
            <p:cNvSpPr>
              <a:spLocks noChangeArrowheads="1"/>
            </p:cNvSpPr>
            <p:nvPr/>
          </p:nvSpPr>
          <p:spPr bwMode="auto">
            <a:xfrm>
              <a:off x="1438275" y="1287463"/>
              <a:ext cx="315913" cy="352425"/>
            </a:xfrm>
            <a:prstGeom prst="rect">
              <a:avLst/>
            </a:prstGeom>
            <a:noFill/>
            <a:ln w="9525">
              <a:noFill/>
              <a:miter lim="800000"/>
              <a:headEnd/>
              <a:tailEnd/>
            </a:ln>
          </p:spPr>
          <p:txBody>
            <a:bodyPr/>
            <a:lstStyle/>
            <a:p>
              <a:endParaRPr lang="zh-TW" altLang="en-US">
                <a:latin typeface="Times New Roman" pitchFamily="18" charset="0"/>
                <a:ea typeface="標楷體" pitchFamily="65" charset="-120"/>
                <a:cs typeface="Times New Roman" pitchFamily="18" charset="0"/>
              </a:endParaRPr>
            </a:p>
          </p:txBody>
        </p:sp>
        <p:sp>
          <p:nvSpPr>
            <p:cNvPr id="7246" name="Rectangle 226"/>
            <p:cNvSpPr>
              <a:spLocks noChangeArrowheads="1"/>
            </p:cNvSpPr>
            <p:nvPr/>
          </p:nvSpPr>
          <p:spPr bwMode="auto">
            <a:xfrm>
              <a:off x="1547813" y="1360488"/>
              <a:ext cx="84960" cy="230832"/>
            </a:xfrm>
            <a:prstGeom prst="rect">
              <a:avLst/>
            </a:prstGeom>
            <a:noFill/>
            <a:ln w="9525">
              <a:noFill/>
              <a:miter lim="800000"/>
              <a:headEnd/>
              <a:tailEnd/>
            </a:ln>
          </p:spPr>
          <p:txBody>
            <a:bodyPr wrap="none" lIns="0" tIns="0" rIns="0" bIns="0">
              <a:spAutoFit/>
            </a:bodyPr>
            <a:lstStyle/>
            <a:p>
              <a:r>
                <a:rPr lang="en-US" altLang="zh-TW" sz="1500" i="1">
                  <a:solidFill>
                    <a:srgbClr val="000000"/>
                  </a:solidFill>
                  <a:latin typeface="Times New Roman" pitchFamily="18" charset="0"/>
                  <a:ea typeface="標楷體" pitchFamily="65" charset="-120"/>
                  <a:cs typeface="Times New Roman" pitchFamily="18" charset="0"/>
                </a:rPr>
                <a:t>e</a:t>
              </a:r>
              <a:endParaRPr lang="en-US" altLang="zh-TW">
                <a:latin typeface="Times New Roman" pitchFamily="18" charset="0"/>
                <a:ea typeface="標楷體" pitchFamily="65" charset="-120"/>
                <a:cs typeface="Times New Roman" pitchFamily="18" charset="0"/>
              </a:endParaRPr>
            </a:p>
          </p:txBody>
        </p:sp>
        <p:graphicFrame>
          <p:nvGraphicFramePr>
            <p:cNvPr id="7171" name="Object 227"/>
            <p:cNvGraphicFramePr>
              <a:graphicFrameLocks noChangeAspect="1"/>
            </p:cNvGraphicFramePr>
            <p:nvPr>
              <p:extLst>
                <p:ext uri="{D42A27DB-BD31-4B8C-83A1-F6EECF244321}">
                  <p14:modId xmlns:p14="http://schemas.microsoft.com/office/powerpoint/2010/main" val="1998630824"/>
                </p:ext>
              </p:extLst>
            </p:nvPr>
          </p:nvGraphicFramePr>
          <p:xfrm>
            <a:off x="617538" y="1433513"/>
            <a:ext cx="282575" cy="354012"/>
          </p:xfrm>
          <a:graphic>
            <a:graphicData uri="http://schemas.openxmlformats.org/presentationml/2006/ole">
              <mc:AlternateContent xmlns:mc="http://schemas.openxmlformats.org/markup-compatibility/2006">
                <mc:Choice xmlns:v="urn:schemas-microsoft-com:vml" Requires="v">
                  <p:oleObj spid="_x0000_s231837" name="Equation" r:id="rId25" imgW="203040" imgH="253800" progId="Equation.3">
                    <p:embed/>
                  </p:oleObj>
                </mc:Choice>
                <mc:Fallback>
                  <p:oleObj name="Equation" r:id="rId25" imgW="203040" imgH="253800" progId="Equation.3">
                    <p:embed/>
                    <p:pic>
                      <p:nvPicPr>
                        <p:cNvPr id="0" name="Object 227"/>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617538" y="1433513"/>
                          <a:ext cx="282575" cy="3540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72" name="Object 228"/>
            <p:cNvGraphicFramePr>
              <a:graphicFrameLocks noChangeAspect="1"/>
            </p:cNvGraphicFramePr>
            <p:nvPr>
              <p:extLst>
                <p:ext uri="{D42A27DB-BD31-4B8C-83A1-F6EECF244321}">
                  <p14:modId xmlns:p14="http://schemas.microsoft.com/office/powerpoint/2010/main" val="892770735"/>
                </p:ext>
              </p:extLst>
            </p:nvPr>
          </p:nvGraphicFramePr>
          <p:xfrm>
            <a:off x="1008063" y="2071688"/>
            <a:ext cx="268287" cy="344487"/>
          </p:xfrm>
          <a:graphic>
            <a:graphicData uri="http://schemas.openxmlformats.org/presentationml/2006/ole">
              <mc:AlternateContent xmlns:mc="http://schemas.openxmlformats.org/markup-compatibility/2006">
                <mc:Choice xmlns:v="urn:schemas-microsoft-com:vml" Requires="v">
                  <p:oleObj spid="_x0000_s231838" name="Equation" r:id="rId27" imgW="177480" imgH="228600" progId="Equation.3">
                    <p:embed/>
                  </p:oleObj>
                </mc:Choice>
                <mc:Fallback>
                  <p:oleObj name="Equation" r:id="rId27" imgW="177480" imgH="228600" progId="Equation.3">
                    <p:embed/>
                    <p:pic>
                      <p:nvPicPr>
                        <p:cNvPr id="0" name="Object 228"/>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008063" y="2071688"/>
                          <a:ext cx="268287" cy="3444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73" name="Object 229"/>
            <p:cNvGraphicFramePr>
              <a:graphicFrameLocks noChangeAspect="1"/>
            </p:cNvGraphicFramePr>
            <p:nvPr>
              <p:extLst>
                <p:ext uri="{D42A27DB-BD31-4B8C-83A1-F6EECF244321}">
                  <p14:modId xmlns:p14="http://schemas.microsoft.com/office/powerpoint/2010/main" val="3712871850"/>
                </p:ext>
              </p:extLst>
            </p:nvPr>
          </p:nvGraphicFramePr>
          <p:xfrm>
            <a:off x="5337175" y="1184275"/>
            <a:ext cx="280988" cy="336550"/>
          </p:xfrm>
          <a:graphic>
            <a:graphicData uri="http://schemas.openxmlformats.org/presentationml/2006/ole">
              <mc:AlternateContent xmlns:mc="http://schemas.openxmlformats.org/markup-compatibility/2006">
                <mc:Choice xmlns:v="urn:schemas-microsoft-com:vml" Requires="v">
                  <p:oleObj spid="_x0000_s231839" name="Equation" r:id="rId29" imgW="190440" imgH="228600" progId="Equation.3">
                    <p:embed/>
                  </p:oleObj>
                </mc:Choice>
                <mc:Fallback>
                  <p:oleObj name="Equation" r:id="rId29" imgW="190440" imgH="228600" progId="Equation.3">
                    <p:embed/>
                    <p:pic>
                      <p:nvPicPr>
                        <p:cNvPr id="0" name="Object 229"/>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5337175" y="1184275"/>
                          <a:ext cx="280988" cy="3365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74" name="Object 231"/>
            <p:cNvGraphicFramePr>
              <a:graphicFrameLocks noChangeAspect="1"/>
            </p:cNvGraphicFramePr>
            <p:nvPr>
              <p:extLst>
                <p:ext uri="{D42A27DB-BD31-4B8C-83A1-F6EECF244321}">
                  <p14:modId xmlns:p14="http://schemas.microsoft.com/office/powerpoint/2010/main" val="3751572538"/>
                </p:ext>
              </p:extLst>
            </p:nvPr>
          </p:nvGraphicFramePr>
          <p:xfrm>
            <a:off x="3135313" y="1293813"/>
            <a:ext cx="319087" cy="598487"/>
          </p:xfrm>
          <a:graphic>
            <a:graphicData uri="http://schemas.openxmlformats.org/presentationml/2006/ole">
              <mc:AlternateContent xmlns:mc="http://schemas.openxmlformats.org/markup-compatibility/2006">
                <mc:Choice xmlns:v="urn:schemas-microsoft-com:vml" Requires="v">
                  <p:oleObj spid="_x0000_s231840" name="方程式" r:id="rId31" imgW="203040" imgH="380880" progId="Equation.3">
                    <p:embed/>
                  </p:oleObj>
                </mc:Choice>
                <mc:Fallback>
                  <p:oleObj name="方程式" r:id="rId31" imgW="203040" imgH="380880" progId="Equation.3">
                    <p:embed/>
                    <p:pic>
                      <p:nvPicPr>
                        <p:cNvPr id="0" name="Object 231"/>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3135313" y="1293813"/>
                          <a:ext cx="319087" cy="5984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75" name="Object 232"/>
            <p:cNvGraphicFramePr>
              <a:graphicFrameLocks noChangeAspect="1"/>
            </p:cNvGraphicFramePr>
            <p:nvPr>
              <p:extLst>
                <p:ext uri="{D42A27DB-BD31-4B8C-83A1-F6EECF244321}">
                  <p14:modId xmlns:p14="http://schemas.microsoft.com/office/powerpoint/2010/main" val="313965097"/>
                </p:ext>
              </p:extLst>
            </p:nvPr>
          </p:nvGraphicFramePr>
          <p:xfrm>
            <a:off x="1917700" y="1370013"/>
            <a:ext cx="660400" cy="488950"/>
          </p:xfrm>
          <a:graphic>
            <a:graphicData uri="http://schemas.openxmlformats.org/presentationml/2006/ole">
              <mc:AlternateContent xmlns:mc="http://schemas.openxmlformats.org/markup-compatibility/2006">
                <mc:Choice xmlns:v="urn:schemas-microsoft-com:vml" Requires="v">
                  <p:oleObj spid="_x0000_s231841" name="方程式" r:id="rId33" imgW="558720" imgH="380880" progId="Equation.3">
                    <p:embed/>
                  </p:oleObj>
                </mc:Choice>
                <mc:Fallback>
                  <p:oleObj name="方程式" r:id="rId33" imgW="558720" imgH="380880" progId="Equation.3">
                    <p:embed/>
                    <p:pic>
                      <p:nvPicPr>
                        <p:cNvPr id="0" name="Object 232"/>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1917700" y="1370013"/>
                          <a:ext cx="660400" cy="488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92" name="文字方塊 191"/>
            <p:cNvSpPr txBox="1"/>
            <p:nvPr/>
          </p:nvSpPr>
          <p:spPr>
            <a:xfrm>
              <a:off x="4686300" y="1417320"/>
              <a:ext cx="425116" cy="338554"/>
            </a:xfrm>
            <a:prstGeom prst="rect">
              <a:avLst/>
            </a:prstGeom>
            <a:noFill/>
          </p:spPr>
          <p:txBody>
            <a:bodyPr wrap="none" rtlCol="0">
              <a:spAutoFit/>
            </a:bodyPr>
            <a:lstStyle/>
            <a:p>
              <a:r>
                <a:rPr lang="en-US" altLang="zh-TW" sz="1600" dirty="0" smtClean="0">
                  <a:latin typeface="Times New Roman" pitchFamily="18" charset="0"/>
                  <a:cs typeface="Times New Roman" pitchFamily="18" charset="0"/>
                </a:rPr>
                <a:t>1/s</a:t>
              </a:r>
              <a:endParaRPr lang="zh-TW" altLang="en-US" sz="1600" dirty="0">
                <a:latin typeface="Times New Roman" pitchFamily="18" charset="0"/>
                <a:cs typeface="Times New Roman" pitchFamily="18" charset="0"/>
              </a:endParaRPr>
            </a:p>
          </p:txBody>
        </p:sp>
      </p:gr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76</a:t>
            </a:fld>
            <a:endParaRPr lang="zh-TW" altLang="en-US"/>
          </a:p>
        </p:txBody>
      </p:sp>
      <p:graphicFrame>
        <p:nvGraphicFramePr>
          <p:cNvPr id="122882" name="Object 2"/>
          <p:cNvGraphicFramePr>
            <a:graphicFrameLocks noChangeAspect="1"/>
          </p:cNvGraphicFramePr>
          <p:nvPr>
            <p:extLst>
              <p:ext uri="{D42A27DB-BD31-4B8C-83A1-F6EECF244321}">
                <p14:modId xmlns:p14="http://schemas.microsoft.com/office/powerpoint/2010/main" val="1629498607"/>
              </p:ext>
            </p:extLst>
          </p:nvPr>
        </p:nvGraphicFramePr>
        <p:xfrm>
          <a:off x="1102995" y="613410"/>
          <a:ext cx="6057900" cy="5650230"/>
        </p:xfrm>
        <a:graphic>
          <a:graphicData uri="http://schemas.openxmlformats.org/presentationml/2006/ole">
            <mc:AlternateContent xmlns:mc="http://schemas.openxmlformats.org/markup-compatibility/2006">
              <mc:Choice xmlns:v="urn:schemas-microsoft-com:vml" Requires="v">
                <p:oleObj spid="_x0000_s123163" name="文件" r:id="rId4" imgW="5287300" imgH="5246309" progId="Word.Document.12">
                  <p:embed/>
                </p:oleObj>
              </mc:Choice>
              <mc:Fallback>
                <p:oleObj name="文件" r:id="rId4" imgW="5287300" imgH="5246309" progId="Word.Document.12">
                  <p:embed/>
                  <p:pic>
                    <p:nvPicPr>
                      <p:cNvPr id="0" name="Picture 2"/>
                      <p:cNvPicPr>
                        <a:picLocks noChangeAspect="1" noChangeArrowheads="1"/>
                      </p:cNvPicPr>
                      <p:nvPr/>
                    </p:nvPicPr>
                    <p:blipFill>
                      <a:blip r:embed="rId5"/>
                      <a:srcRect/>
                      <a:stretch>
                        <a:fillRect/>
                      </a:stretch>
                    </p:blipFill>
                    <p:spPr bwMode="auto">
                      <a:xfrm>
                        <a:off x="1102995" y="613410"/>
                        <a:ext cx="6057900" cy="5650230"/>
                      </a:xfrm>
                      <a:prstGeom prst="rect">
                        <a:avLst/>
                      </a:prstGeom>
                      <a:noFill/>
                      <a:ln>
                        <a:noFill/>
                      </a:ln>
                      <a:effectLst/>
                      <a:extLst/>
                    </p:spPr>
                  </p:pic>
                </p:oleObj>
              </mc:Fallback>
            </mc:AlternateContent>
          </a:graphicData>
        </a:graphic>
      </p:graphicFrame>
      <p:sp>
        <p:nvSpPr>
          <p:cNvPr id="4" name="文字方塊 3"/>
          <p:cNvSpPr txBox="1"/>
          <p:nvPr/>
        </p:nvSpPr>
        <p:spPr>
          <a:xfrm>
            <a:off x="372533" y="127000"/>
            <a:ext cx="2715039" cy="461665"/>
          </a:xfrm>
          <a:prstGeom prst="rect">
            <a:avLst/>
          </a:prstGeom>
          <a:noFill/>
        </p:spPr>
        <p:txBody>
          <a:bodyPr wrap="none" rtlCol="0">
            <a:spAutoFit/>
          </a:bodyPr>
          <a:lstStyle/>
          <a:p>
            <a:r>
              <a:rPr lang="en-US" altLang="zh-TW" sz="2400" b="1" dirty="0" smtClean="0">
                <a:solidFill>
                  <a:srgbClr val="FF0000"/>
                </a:solidFill>
                <a:latin typeface="Times New Roman" pitchFamily="18" charset="0"/>
                <a:ea typeface="標楷體" pitchFamily="65" charset="-120"/>
                <a:cs typeface="Times New Roman" pitchFamily="18" charset="0"/>
              </a:rPr>
              <a:t>Circuit Parameters</a:t>
            </a:r>
            <a:endParaRPr lang="zh-TW" altLang="en-US" sz="2400" b="1" dirty="0">
              <a:solidFill>
                <a:srgbClr val="FF0000"/>
              </a:solidFill>
              <a:latin typeface="Times New Roman" pitchFamily="18" charset="0"/>
              <a:ea typeface="標楷體" pitchFamily="65" charset="-120"/>
              <a:cs typeface="Times New Roman" pitchFamily="18" charset="0"/>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77</a:t>
            </a:fld>
            <a:endParaRPr lang="zh-TW" altLang="en-US"/>
          </a:p>
        </p:txBody>
      </p:sp>
      <p:pic>
        <p:nvPicPr>
          <p:cNvPr id="171010" name="Picture 2"/>
          <p:cNvPicPr>
            <a:picLocks noChangeAspect="1" noChangeArrowheads="1"/>
          </p:cNvPicPr>
          <p:nvPr/>
        </p:nvPicPr>
        <p:blipFill>
          <a:blip r:embed="rId2" cstate="print"/>
          <a:srcRect/>
          <a:stretch>
            <a:fillRect/>
          </a:stretch>
        </p:blipFill>
        <p:spPr bwMode="auto">
          <a:xfrm>
            <a:off x="688975" y="1028700"/>
            <a:ext cx="7569200" cy="5214022"/>
          </a:xfrm>
          <a:prstGeom prst="rect">
            <a:avLst/>
          </a:prstGeom>
          <a:noFill/>
          <a:ln w="9525">
            <a:noFill/>
            <a:miter lim="800000"/>
            <a:headEnd/>
            <a:tailEnd/>
          </a:ln>
        </p:spPr>
      </p:pic>
      <p:sp>
        <p:nvSpPr>
          <p:cNvPr id="4" name="文字方塊 3"/>
          <p:cNvSpPr txBox="1"/>
          <p:nvPr/>
        </p:nvSpPr>
        <p:spPr>
          <a:xfrm>
            <a:off x="6981825" y="5810250"/>
            <a:ext cx="1606530" cy="307777"/>
          </a:xfrm>
          <a:prstGeom prst="rect">
            <a:avLst/>
          </a:prstGeom>
          <a:noFill/>
        </p:spPr>
        <p:txBody>
          <a:bodyPr wrap="none" rtlCol="0">
            <a:spAutoFit/>
          </a:bodyPr>
          <a:lstStyle/>
          <a:p>
            <a:r>
              <a:rPr lang="en-US" altLang="zh-TW" sz="1400" b="1" dirty="0" smtClean="0">
                <a:solidFill>
                  <a:srgbClr val="FF0000"/>
                </a:solidFill>
                <a:latin typeface="Times New Roman" pitchFamily="18" charset="0"/>
                <a:cs typeface="Times New Roman" pitchFamily="18" charset="0"/>
              </a:rPr>
              <a:t>Inv_grid1.psimsch</a:t>
            </a:r>
            <a:endParaRPr lang="zh-TW" altLang="en-US" sz="1400" b="1" dirty="0">
              <a:solidFill>
                <a:srgbClr val="FF0000"/>
              </a:solidFill>
              <a:latin typeface="Times New Roman" pitchFamily="18" charset="0"/>
              <a:cs typeface="Times New Roman" pitchFamily="18" charset="0"/>
            </a:endParaRPr>
          </a:p>
        </p:txBody>
      </p:sp>
      <p:sp>
        <p:nvSpPr>
          <p:cNvPr id="5" name="文字方塊 4"/>
          <p:cNvSpPr txBox="1"/>
          <p:nvPr/>
        </p:nvSpPr>
        <p:spPr>
          <a:xfrm>
            <a:off x="321733" y="135467"/>
            <a:ext cx="2631682" cy="461665"/>
          </a:xfrm>
          <a:prstGeom prst="rect">
            <a:avLst/>
          </a:prstGeom>
          <a:noFill/>
        </p:spPr>
        <p:txBody>
          <a:bodyPr wrap="none" rtlCol="0">
            <a:spAutoFit/>
          </a:bodyPr>
          <a:lstStyle/>
          <a:p>
            <a:r>
              <a:rPr lang="en-US" altLang="zh-TW" sz="2400" b="1" dirty="0" smtClean="0">
                <a:solidFill>
                  <a:srgbClr val="FF0000"/>
                </a:solidFill>
                <a:latin typeface="Times New Roman" pitchFamily="18" charset="0"/>
                <a:ea typeface="標楷體" pitchFamily="65" charset="-120"/>
                <a:cs typeface="Times New Roman" pitchFamily="18" charset="0"/>
              </a:rPr>
              <a:t>Simulation Circuit</a:t>
            </a:r>
            <a:endParaRPr lang="zh-TW" altLang="en-US" sz="2400" b="1" dirty="0">
              <a:solidFill>
                <a:srgbClr val="FF0000"/>
              </a:solidFill>
              <a:latin typeface="Times New Roman" pitchFamily="18" charset="0"/>
              <a:ea typeface="標楷體" pitchFamily="65" charset="-120"/>
              <a:cs typeface="Times New Roman" pitchFamily="18" charset="0"/>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78</a:t>
            </a:fld>
            <a:endParaRPr lang="zh-TW" altLang="en-US"/>
          </a:p>
        </p:txBody>
      </p:sp>
      <p:pic>
        <p:nvPicPr>
          <p:cNvPr id="3" name="圖片 49"/>
          <p:cNvPicPr>
            <a:picLocks noChangeAspect="1" noChangeArrowheads="1"/>
          </p:cNvPicPr>
          <p:nvPr/>
        </p:nvPicPr>
        <p:blipFill>
          <a:blip r:embed="rId3" cstate="print"/>
          <a:srcRect/>
          <a:stretch>
            <a:fillRect/>
          </a:stretch>
        </p:blipFill>
        <p:spPr bwMode="auto">
          <a:xfrm>
            <a:off x="579362" y="1550610"/>
            <a:ext cx="7528865" cy="2286000"/>
          </a:xfrm>
          <a:prstGeom prst="rect">
            <a:avLst/>
          </a:prstGeom>
          <a:noFill/>
          <a:ln w="9525">
            <a:noFill/>
            <a:miter lim="800000"/>
            <a:headEnd/>
            <a:tailEnd/>
          </a:ln>
        </p:spPr>
      </p:pic>
      <p:graphicFrame>
        <p:nvGraphicFramePr>
          <p:cNvPr id="4" name="Object 3"/>
          <p:cNvGraphicFramePr>
            <a:graphicFrameLocks noChangeAspect="1"/>
          </p:cNvGraphicFramePr>
          <p:nvPr>
            <p:extLst>
              <p:ext uri="{D42A27DB-BD31-4B8C-83A1-F6EECF244321}">
                <p14:modId xmlns:p14="http://schemas.microsoft.com/office/powerpoint/2010/main" val="2457721580"/>
              </p:ext>
            </p:extLst>
          </p:nvPr>
        </p:nvGraphicFramePr>
        <p:xfrm>
          <a:off x="1625841" y="4304211"/>
          <a:ext cx="5020734" cy="397934"/>
        </p:xfrm>
        <a:graphic>
          <a:graphicData uri="http://schemas.openxmlformats.org/presentationml/2006/ole">
            <mc:AlternateContent xmlns:mc="http://schemas.openxmlformats.org/markup-compatibility/2006">
              <mc:Choice xmlns:v="urn:schemas-microsoft-com:vml" Requires="v">
                <p:oleObj spid="_x0000_s122139" name="Equation" r:id="rId4" imgW="3022600" imgH="241300" progId="Equation.3">
                  <p:embed/>
                </p:oleObj>
              </mc:Choice>
              <mc:Fallback>
                <p:oleObj name="Equation" r:id="rId4" imgW="3022600" imgH="241300" progId="Equation.3">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25841" y="4304211"/>
                        <a:ext cx="5020734" cy="39793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文字方塊 4"/>
          <p:cNvSpPr txBox="1"/>
          <p:nvPr/>
        </p:nvSpPr>
        <p:spPr>
          <a:xfrm>
            <a:off x="639989" y="575733"/>
            <a:ext cx="5755165" cy="461665"/>
          </a:xfrm>
          <a:prstGeom prst="rect">
            <a:avLst/>
          </a:prstGeom>
          <a:noFill/>
        </p:spPr>
        <p:txBody>
          <a:bodyPr wrap="none" rtlCol="0">
            <a:spAutoFit/>
          </a:bodyPr>
          <a:lstStyle/>
          <a:p>
            <a:r>
              <a:rPr lang="en-US" altLang="zh-TW" sz="2400" b="1" dirty="0" smtClean="0">
                <a:solidFill>
                  <a:srgbClr val="FF0000"/>
                </a:solidFill>
                <a:latin typeface="Times New Roman" pitchFamily="18" charset="0"/>
                <a:ea typeface="標楷體" pitchFamily="65" charset="-120"/>
                <a:cs typeface="Times New Roman" pitchFamily="18" charset="0"/>
              </a:rPr>
              <a:t>Phase Lock Loop (PLL) Controller Design</a:t>
            </a:r>
            <a:endParaRPr lang="zh-TW" altLang="en-US" sz="2400" b="1" dirty="0">
              <a:solidFill>
                <a:srgbClr val="FF0000"/>
              </a:solidFill>
              <a:latin typeface="Times New Roman" pitchFamily="18" charset="0"/>
              <a:ea typeface="標楷體" pitchFamily="65" charset="-120"/>
              <a:cs typeface="Times New Roman" pitchFamily="18" charset="0"/>
            </a:endParaRPr>
          </a:p>
        </p:txBody>
      </p:sp>
      <p:sp>
        <p:nvSpPr>
          <p:cNvPr id="6" name="文字方塊 5"/>
          <p:cNvSpPr txBox="1"/>
          <p:nvPr/>
        </p:nvSpPr>
        <p:spPr>
          <a:xfrm>
            <a:off x="7162800" y="3070860"/>
            <a:ext cx="607410" cy="307777"/>
          </a:xfrm>
          <a:prstGeom prst="rect">
            <a:avLst/>
          </a:prstGeom>
          <a:noFill/>
        </p:spPr>
        <p:txBody>
          <a:bodyPr wrap="none" rtlCol="0">
            <a:spAutoFit/>
          </a:bodyPr>
          <a:lstStyle/>
          <a:p>
            <a:r>
              <a:rPr lang="en-US" altLang="zh-TW" sz="1400" b="1" dirty="0" smtClean="0">
                <a:solidFill>
                  <a:srgbClr val="0000FF"/>
                </a:solidFill>
                <a:latin typeface="Times New Roman" panose="02020603050405020304" pitchFamily="18" charset="0"/>
                <a:cs typeface="Times New Roman" panose="02020603050405020304" pitchFamily="18" charset="0"/>
              </a:rPr>
              <a:t>Table</a:t>
            </a:r>
            <a:endParaRPr lang="zh-TW" altLang="en-US" sz="1400" b="1" dirty="0">
              <a:solidFill>
                <a:srgbClr val="0000FF"/>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79</a:t>
            </a:fld>
            <a:endParaRPr lang="zh-TW" altLang="en-US"/>
          </a:p>
        </p:txBody>
      </p:sp>
      <p:pic>
        <p:nvPicPr>
          <p:cNvPr id="172034" name="Picture 2"/>
          <p:cNvPicPr>
            <a:picLocks noChangeAspect="1" noChangeArrowheads="1"/>
          </p:cNvPicPr>
          <p:nvPr/>
        </p:nvPicPr>
        <p:blipFill>
          <a:blip r:embed="rId2" cstate="print"/>
          <a:srcRect/>
          <a:stretch>
            <a:fillRect/>
          </a:stretch>
        </p:blipFill>
        <p:spPr bwMode="auto">
          <a:xfrm>
            <a:off x="555624" y="1000125"/>
            <a:ext cx="8156559" cy="4495800"/>
          </a:xfrm>
          <a:prstGeom prst="rect">
            <a:avLst/>
          </a:prstGeom>
          <a:noFill/>
          <a:ln w="9525">
            <a:noFill/>
            <a:miter lim="800000"/>
            <a:headEnd/>
            <a:tailEnd/>
          </a:ln>
        </p:spPr>
      </p:pic>
      <p:sp>
        <p:nvSpPr>
          <p:cNvPr id="4" name="文字方塊 3"/>
          <p:cNvSpPr txBox="1"/>
          <p:nvPr/>
        </p:nvSpPr>
        <p:spPr>
          <a:xfrm>
            <a:off x="6162675" y="5553075"/>
            <a:ext cx="1197764" cy="307777"/>
          </a:xfrm>
          <a:prstGeom prst="rect">
            <a:avLst/>
          </a:prstGeom>
          <a:noFill/>
        </p:spPr>
        <p:txBody>
          <a:bodyPr wrap="none" rtlCol="0">
            <a:spAutoFit/>
          </a:bodyPr>
          <a:lstStyle/>
          <a:p>
            <a:r>
              <a:rPr lang="en-US" altLang="zh-TW" sz="1400" b="1" dirty="0" err="1" smtClean="0">
                <a:solidFill>
                  <a:srgbClr val="FF0000"/>
                </a:solidFill>
                <a:latin typeface="Times New Roman" pitchFamily="18" charset="0"/>
                <a:cs typeface="Times New Roman" pitchFamily="18" charset="0"/>
              </a:rPr>
              <a:t>PLL.psimsch</a:t>
            </a:r>
            <a:endParaRPr lang="zh-TW" altLang="en-US" sz="1400" b="1" dirty="0">
              <a:solidFill>
                <a:srgbClr val="FF0000"/>
              </a:solidFill>
              <a:latin typeface="Times New Roman" pitchFamily="18" charset="0"/>
              <a:cs typeface="Times New Roman" pitchFamily="18" charset="0"/>
            </a:endParaRPr>
          </a:p>
        </p:txBody>
      </p:sp>
      <p:sp>
        <p:nvSpPr>
          <p:cNvPr id="5" name="文字方塊 4"/>
          <p:cNvSpPr txBox="1"/>
          <p:nvPr/>
        </p:nvSpPr>
        <p:spPr>
          <a:xfrm>
            <a:off x="752475" y="457200"/>
            <a:ext cx="2278829" cy="461665"/>
          </a:xfrm>
          <a:prstGeom prst="rect">
            <a:avLst/>
          </a:prstGeom>
          <a:noFill/>
        </p:spPr>
        <p:txBody>
          <a:bodyPr wrap="none" rtlCol="0">
            <a:spAutoFit/>
          </a:bodyPr>
          <a:lstStyle/>
          <a:p>
            <a:r>
              <a:rPr lang="en-US" altLang="zh-TW" sz="2400" b="1" dirty="0" smtClean="0">
                <a:solidFill>
                  <a:srgbClr val="FF0000"/>
                </a:solidFill>
                <a:latin typeface="Times New Roman" pitchFamily="18" charset="0"/>
                <a:ea typeface="標楷體" pitchFamily="65" charset="-120"/>
                <a:cs typeface="Times New Roman" pitchFamily="18" charset="0"/>
              </a:rPr>
              <a:t>PLL</a:t>
            </a:r>
            <a:r>
              <a:rPr lang="zh-TW" altLang="en-US" sz="2400" b="1" dirty="0" smtClean="0">
                <a:solidFill>
                  <a:srgbClr val="FF0000"/>
                </a:solidFill>
                <a:latin typeface="Times New Roman" pitchFamily="18" charset="0"/>
                <a:ea typeface="標楷體" pitchFamily="65" charset="-120"/>
                <a:cs typeface="Times New Roman" pitchFamily="18" charset="0"/>
              </a:rPr>
              <a:t> </a:t>
            </a:r>
            <a:r>
              <a:rPr lang="en-US" altLang="zh-TW" sz="2400" b="1" dirty="0" smtClean="0">
                <a:solidFill>
                  <a:srgbClr val="FF0000"/>
                </a:solidFill>
                <a:latin typeface="Times New Roman" pitchFamily="18" charset="0"/>
                <a:ea typeface="標楷體" pitchFamily="65" charset="-120"/>
                <a:cs typeface="Times New Roman" pitchFamily="18" charset="0"/>
              </a:rPr>
              <a:t>Simulation</a:t>
            </a:r>
            <a:endParaRPr lang="zh-TW" altLang="en-US" sz="2400" b="1" dirty="0">
              <a:solidFill>
                <a:srgbClr val="FF0000"/>
              </a:solidFill>
              <a:latin typeface="Times New Roman" pitchFamily="18" charset="0"/>
              <a:ea typeface="標楷體" pitchFamily="65" charset="-12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611560" y="620688"/>
            <a:ext cx="7344816" cy="5976664"/>
          </a:xfrm>
          <a:prstGeom prst="rect">
            <a:avLst/>
          </a:prstGeom>
          <a:noFill/>
          <a:ln w="9525">
            <a:noFill/>
            <a:miter lim="800000"/>
            <a:headEnd/>
            <a:tailEnd/>
          </a:ln>
        </p:spPr>
      </p:pic>
      <p:sp>
        <p:nvSpPr>
          <p:cNvPr id="3" name="矩形 2"/>
          <p:cNvSpPr/>
          <p:nvPr/>
        </p:nvSpPr>
        <p:spPr>
          <a:xfrm>
            <a:off x="382960" y="256456"/>
            <a:ext cx="5682646" cy="461665"/>
          </a:xfrm>
          <a:prstGeom prst="rect">
            <a:avLst/>
          </a:prstGeom>
        </p:spPr>
        <p:txBody>
          <a:bodyPr wrap="none">
            <a:spAutoFit/>
          </a:bodyPr>
          <a:lstStyle/>
          <a:p>
            <a:r>
              <a:rPr lang="fr-FR" altLang="zh-TW" sz="2400" b="1" dirty="0" smtClean="0">
                <a:solidFill>
                  <a:srgbClr val="FF0000"/>
                </a:solidFill>
                <a:latin typeface="Times New Roman" pitchFamily="18" charset="0"/>
                <a:cs typeface="Times New Roman" pitchFamily="18" charset="0"/>
              </a:rPr>
              <a:t>F28335 DSP Port Assignments (Pin 1 - 88)</a:t>
            </a:r>
            <a:endParaRPr lang="zh-TW" altLang="en-US" sz="2400" b="1" dirty="0">
              <a:solidFill>
                <a:srgbClr val="FF0000"/>
              </a:solidFill>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5DE7D6C7-A205-41C1-B78B-CA588F32A664}" type="slidenum">
              <a:rPr lang="zh-TW" altLang="en-US" smtClean="0"/>
              <a:pPr/>
              <a:t>8</a:t>
            </a:fld>
            <a:endParaRPr lang="zh-TW" altLang="en-US"/>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80" name="Picture 4"/>
          <p:cNvPicPr>
            <a:picLocks noChangeAspect="1" noChangeArrowheads="1"/>
          </p:cNvPicPr>
          <p:nvPr/>
        </p:nvPicPr>
        <p:blipFill>
          <a:blip r:embed="rId2" cstate="print"/>
          <a:srcRect/>
          <a:stretch>
            <a:fillRect/>
          </a:stretch>
        </p:blipFill>
        <p:spPr bwMode="auto">
          <a:xfrm>
            <a:off x="2042433" y="997771"/>
            <a:ext cx="6825093" cy="4591266"/>
          </a:xfrm>
          <a:prstGeom prst="rect">
            <a:avLst/>
          </a:prstGeom>
          <a:noFill/>
          <a:ln w="9525">
            <a:noFill/>
            <a:miter lim="800000"/>
            <a:headEnd/>
            <a:tailEnd/>
          </a:ln>
        </p:spPr>
      </p:pic>
      <p:sp>
        <p:nvSpPr>
          <p:cNvPr id="2" name="投影片編號版面配置區 1"/>
          <p:cNvSpPr>
            <a:spLocks noGrp="1"/>
          </p:cNvSpPr>
          <p:nvPr>
            <p:ph type="sldNum" sz="quarter" idx="12"/>
          </p:nvPr>
        </p:nvSpPr>
        <p:spPr/>
        <p:txBody>
          <a:bodyPr/>
          <a:lstStyle/>
          <a:p>
            <a:fld id="{5DE7D6C7-A205-41C1-B78B-CA588F32A664}" type="slidenum">
              <a:rPr lang="zh-TW" altLang="en-US" smtClean="0"/>
              <a:pPr/>
              <a:t>80</a:t>
            </a:fld>
            <a:endParaRPr lang="zh-TW" altLang="en-US"/>
          </a:p>
        </p:txBody>
      </p:sp>
      <p:sp>
        <p:nvSpPr>
          <p:cNvPr id="4" name="文字方塊 3"/>
          <p:cNvSpPr txBox="1"/>
          <p:nvPr/>
        </p:nvSpPr>
        <p:spPr>
          <a:xfrm>
            <a:off x="355601" y="110066"/>
            <a:ext cx="5383653" cy="461665"/>
          </a:xfrm>
          <a:prstGeom prst="rect">
            <a:avLst/>
          </a:prstGeom>
          <a:noFill/>
        </p:spPr>
        <p:txBody>
          <a:bodyPr wrap="none" rtlCol="0">
            <a:spAutoFit/>
          </a:bodyPr>
          <a:lstStyle/>
          <a:p>
            <a:r>
              <a:rPr lang="en-US" altLang="zh-TW" sz="2400" b="1" dirty="0" smtClean="0">
                <a:solidFill>
                  <a:srgbClr val="FF0000"/>
                </a:solidFill>
                <a:latin typeface="Times New Roman" pitchFamily="18" charset="0"/>
                <a:cs typeface="Times New Roman" pitchFamily="18" charset="0"/>
              </a:rPr>
              <a:t>PLL and Sine/Cosine Tables Simulation</a:t>
            </a:r>
            <a:endParaRPr lang="zh-TW" altLang="en-US" sz="2400" b="1" dirty="0">
              <a:solidFill>
                <a:srgbClr val="FF0000"/>
              </a:solidFill>
              <a:latin typeface="Times New Roman" pitchFamily="18" charset="0"/>
              <a:cs typeface="Times New Roman" pitchFamily="18" charset="0"/>
            </a:endParaRPr>
          </a:p>
        </p:txBody>
      </p:sp>
      <p:sp>
        <p:nvSpPr>
          <p:cNvPr id="6" name="矩形 5"/>
          <p:cNvSpPr/>
          <p:nvPr/>
        </p:nvSpPr>
        <p:spPr>
          <a:xfrm>
            <a:off x="160866" y="603872"/>
            <a:ext cx="2726266" cy="6124754"/>
          </a:xfrm>
          <a:prstGeom prst="rect">
            <a:avLst/>
          </a:prstGeom>
        </p:spPr>
        <p:txBody>
          <a:bodyPr wrap="square">
            <a:spAutoFit/>
          </a:bodyPr>
          <a:lstStyle/>
          <a:p>
            <a:r>
              <a:rPr lang="en-US" altLang="zh-TW" sz="1400" dirty="0" smtClean="0">
                <a:latin typeface="Times New Roman" pitchFamily="18" charset="0"/>
                <a:cs typeface="Times New Roman" pitchFamily="18" charset="0"/>
              </a:rPr>
              <a:t>static double SineTable1[400]={</a:t>
            </a:r>
          </a:p>
          <a:p>
            <a:r>
              <a:rPr lang="en-US" altLang="zh-TW" sz="1400" dirty="0" smtClean="0">
                <a:latin typeface="Times New Roman" pitchFamily="18" charset="0"/>
                <a:cs typeface="Times New Roman" pitchFamily="18" charset="0"/>
              </a:rPr>
              <a:t>0.015707354,</a:t>
            </a:r>
          </a:p>
          <a:p>
            <a:r>
              <a:rPr lang="en-US" altLang="zh-TW" sz="1400" dirty="0" smtClean="0">
                <a:latin typeface="Times New Roman" pitchFamily="18" charset="0"/>
                <a:cs typeface="Times New Roman" pitchFamily="18" charset="0"/>
              </a:rPr>
              <a:t>0.031410833,</a:t>
            </a:r>
          </a:p>
          <a:p>
            <a:r>
              <a:rPr lang="en-US" altLang="zh-TW" sz="1400" dirty="0" smtClean="0">
                <a:latin typeface="Times New Roman" pitchFamily="18" charset="0"/>
                <a:cs typeface="Times New Roman" pitchFamily="18" charset="0"/>
              </a:rPr>
              <a:t>0.047106561,</a:t>
            </a:r>
          </a:p>
          <a:p>
            <a:r>
              <a:rPr lang="en-US" altLang="zh-TW" sz="1400" dirty="0" smtClean="0">
                <a:latin typeface="Times New Roman" pitchFamily="18" charset="0"/>
                <a:cs typeface="Times New Roman" pitchFamily="18" charset="0"/>
              </a:rPr>
              <a:t>0.062790666,</a:t>
            </a:r>
          </a:p>
          <a:p>
            <a:r>
              <a:rPr lang="en-US" altLang="zh-TW" sz="1400" dirty="0" smtClean="0">
                <a:latin typeface="Times New Roman" pitchFamily="18" charset="0"/>
                <a:cs typeface="Times New Roman" pitchFamily="18" charset="0"/>
              </a:rPr>
              <a:t>0.078459279,</a:t>
            </a:r>
          </a:p>
          <a:p>
            <a:r>
              <a:rPr lang="en-US" altLang="zh-TW" sz="1400" dirty="0" smtClean="0">
                <a:latin typeface="Times New Roman" pitchFamily="18" charset="0"/>
                <a:cs typeface="Times New Roman" pitchFamily="18" charset="0"/>
              </a:rPr>
              <a:t>0.094108533,</a:t>
            </a:r>
          </a:p>
          <a:p>
            <a:r>
              <a:rPr lang="en-US" altLang="zh-TW" sz="1400" dirty="0" smtClean="0">
                <a:latin typeface="Times New Roman" pitchFamily="18" charset="0"/>
                <a:cs typeface="Times New Roman" pitchFamily="18" charset="0"/>
              </a:rPr>
              <a:t>0.109734567,</a:t>
            </a:r>
          </a:p>
          <a:p>
            <a:r>
              <a:rPr lang="en-US" altLang="zh-TW" sz="1400" dirty="0" smtClean="0">
                <a:latin typeface="Times New Roman" pitchFamily="18" charset="0"/>
                <a:cs typeface="Times New Roman" pitchFamily="18" charset="0"/>
              </a:rPr>
              <a:t>0.125333525,</a:t>
            </a:r>
          </a:p>
          <a:p>
            <a:r>
              <a:rPr lang="en-US" altLang="zh-TW" sz="1400" dirty="0" smtClean="0">
                <a:latin typeface="Times New Roman" pitchFamily="18" charset="0"/>
                <a:cs typeface="Times New Roman" pitchFamily="18" charset="0"/>
              </a:rPr>
              <a:t>.</a:t>
            </a:r>
          </a:p>
          <a:p>
            <a:r>
              <a:rPr lang="en-US" altLang="zh-TW" sz="1400" dirty="0" smtClean="0">
                <a:latin typeface="Times New Roman" pitchFamily="18" charset="0"/>
                <a:cs typeface="Times New Roman" pitchFamily="18" charset="0"/>
              </a:rPr>
              <a:t>.</a:t>
            </a:r>
          </a:p>
          <a:p>
            <a:r>
              <a:rPr lang="en-US" altLang="zh-TW" sz="1400" dirty="0" smtClean="0">
                <a:latin typeface="Times New Roman" pitchFamily="18" charset="0"/>
                <a:cs typeface="Times New Roman" pitchFamily="18" charset="0"/>
              </a:rPr>
              <a:t>.</a:t>
            </a:r>
          </a:p>
          <a:p>
            <a:r>
              <a:rPr lang="en-US" altLang="zh-TW" sz="1400" dirty="0" smtClean="0">
                <a:latin typeface="Times New Roman" pitchFamily="18" charset="0"/>
                <a:cs typeface="Times New Roman" pitchFamily="18" charset="0"/>
              </a:rPr>
              <a:t>.</a:t>
            </a:r>
          </a:p>
          <a:p>
            <a:r>
              <a:rPr lang="pt-BR" altLang="zh-TW" sz="1400" dirty="0" smtClean="0">
                <a:latin typeface="Times New Roman" pitchFamily="18" charset="0"/>
                <a:cs typeface="Times New Roman" pitchFamily="18" charset="0"/>
              </a:rPr>
              <a:t>-0.031396147,</a:t>
            </a:r>
          </a:p>
          <a:p>
            <a:r>
              <a:rPr lang="pt-BR" altLang="zh-TW" sz="1400" dirty="0" smtClean="0">
                <a:latin typeface="Times New Roman" pitchFamily="18" charset="0"/>
                <a:cs typeface="Times New Roman" pitchFamily="18" charset="0"/>
              </a:rPr>
              <a:t>-0.015692663,</a:t>
            </a:r>
          </a:p>
          <a:p>
            <a:r>
              <a:rPr lang="pt-BR" altLang="zh-TW" sz="1400" dirty="0" smtClean="0">
                <a:latin typeface="Times New Roman" pitchFamily="18" charset="0"/>
                <a:cs typeface="Times New Roman" pitchFamily="18" charset="0"/>
              </a:rPr>
              <a:t>1.46928E-05</a:t>
            </a:r>
          </a:p>
          <a:p>
            <a:r>
              <a:rPr lang="pt-BR" altLang="zh-TW" sz="1400" dirty="0" smtClean="0">
                <a:latin typeface="Times New Roman" pitchFamily="18" charset="0"/>
                <a:cs typeface="Times New Roman" pitchFamily="18" charset="0"/>
              </a:rPr>
              <a:t>};</a:t>
            </a:r>
          </a:p>
          <a:p>
            <a:r>
              <a:rPr lang="pt-BR" altLang="zh-TW" sz="1400" dirty="0" smtClean="0">
                <a:latin typeface="Times New Roman" pitchFamily="18" charset="0"/>
                <a:cs typeface="Times New Roman" pitchFamily="18" charset="0"/>
              </a:rPr>
              <a:t>int n, m;</a:t>
            </a:r>
          </a:p>
          <a:p>
            <a:r>
              <a:rPr lang="pt-BR" altLang="zh-TW" sz="1400" dirty="0" smtClean="0">
                <a:latin typeface="Times New Roman" pitchFamily="18" charset="0"/>
                <a:cs typeface="Times New Roman" pitchFamily="18" charset="0"/>
              </a:rPr>
              <a:t>n = x1*63.66;</a:t>
            </a:r>
          </a:p>
          <a:p>
            <a:r>
              <a:rPr lang="pt-BR" altLang="zh-TW" sz="1400" dirty="0" smtClean="0">
                <a:latin typeface="Times New Roman" pitchFamily="18" charset="0"/>
                <a:cs typeface="Times New Roman" pitchFamily="18" charset="0"/>
              </a:rPr>
              <a:t>m = n + 100;</a:t>
            </a:r>
          </a:p>
          <a:p>
            <a:r>
              <a:rPr lang="pt-BR" altLang="zh-TW" sz="1400" dirty="0" smtClean="0">
                <a:latin typeface="Times New Roman" pitchFamily="18" charset="0"/>
                <a:cs typeface="Times New Roman" pitchFamily="18" charset="0"/>
              </a:rPr>
              <a:t>if (m&gt;=399)</a:t>
            </a:r>
          </a:p>
          <a:p>
            <a:r>
              <a:rPr lang="pt-BR" altLang="zh-TW" sz="1400" dirty="0" smtClean="0">
                <a:latin typeface="Times New Roman" pitchFamily="18" charset="0"/>
                <a:cs typeface="Times New Roman" pitchFamily="18" charset="0"/>
              </a:rPr>
              <a:t>{</a:t>
            </a:r>
          </a:p>
          <a:p>
            <a:r>
              <a:rPr lang="pt-BR" altLang="zh-TW" sz="1400" dirty="0" smtClean="0">
                <a:latin typeface="Times New Roman" pitchFamily="18" charset="0"/>
                <a:cs typeface="Times New Roman" pitchFamily="18" charset="0"/>
              </a:rPr>
              <a:t>  m = (m - 399); </a:t>
            </a:r>
          </a:p>
          <a:p>
            <a:r>
              <a:rPr lang="pt-BR" altLang="zh-TW" sz="1400" dirty="0" smtClean="0">
                <a:latin typeface="Times New Roman" pitchFamily="18" charset="0"/>
                <a:cs typeface="Times New Roman" pitchFamily="18" charset="0"/>
              </a:rPr>
              <a:t>}</a:t>
            </a:r>
          </a:p>
          <a:p>
            <a:r>
              <a:rPr lang="pt-BR" altLang="zh-TW" sz="1400" dirty="0" smtClean="0">
                <a:latin typeface="Times New Roman" pitchFamily="18" charset="0"/>
                <a:cs typeface="Times New Roman" pitchFamily="18" charset="0"/>
              </a:rPr>
              <a:t>y1 = SineTable1 [n] ;</a:t>
            </a:r>
          </a:p>
          <a:p>
            <a:r>
              <a:rPr lang="pt-BR" altLang="zh-TW" sz="1400" dirty="0" smtClean="0">
                <a:latin typeface="Times New Roman" pitchFamily="18" charset="0"/>
                <a:cs typeface="Times New Roman" pitchFamily="18" charset="0"/>
              </a:rPr>
              <a:t>y2 = SineTable1 [m];</a:t>
            </a:r>
          </a:p>
          <a:p>
            <a:endParaRPr lang="en-US" altLang="zh-TW" sz="1400" dirty="0" smtClean="0">
              <a:latin typeface="Times New Roman" pitchFamily="18" charset="0"/>
              <a:cs typeface="Times New Roman" pitchFamily="18" charset="0"/>
            </a:endParaRPr>
          </a:p>
          <a:p>
            <a:endParaRPr lang="zh-TW" altLang="en-US" sz="1400" dirty="0">
              <a:latin typeface="Times New Roman" pitchFamily="18" charset="0"/>
              <a:cs typeface="Times New Roman" pitchFamily="18" charset="0"/>
            </a:endParaRPr>
          </a:p>
        </p:txBody>
      </p:sp>
      <p:sp>
        <p:nvSpPr>
          <p:cNvPr id="7" name="文字方塊 6"/>
          <p:cNvSpPr txBox="1"/>
          <p:nvPr/>
        </p:nvSpPr>
        <p:spPr>
          <a:xfrm>
            <a:off x="6505575" y="6000750"/>
            <a:ext cx="1287532" cy="307777"/>
          </a:xfrm>
          <a:prstGeom prst="rect">
            <a:avLst/>
          </a:prstGeom>
          <a:noFill/>
        </p:spPr>
        <p:txBody>
          <a:bodyPr wrap="none" rtlCol="0">
            <a:spAutoFit/>
          </a:bodyPr>
          <a:lstStyle/>
          <a:p>
            <a:r>
              <a:rPr lang="en-US" altLang="zh-TW" sz="1400" b="1" dirty="0" smtClean="0">
                <a:solidFill>
                  <a:srgbClr val="FF0000"/>
                </a:solidFill>
                <a:latin typeface="Times New Roman" pitchFamily="18" charset="0"/>
                <a:cs typeface="Times New Roman" pitchFamily="18" charset="0"/>
              </a:rPr>
              <a:t>PLL2.psimsch</a:t>
            </a:r>
            <a:endParaRPr lang="zh-TW" altLang="en-US" sz="1400" b="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81</a:t>
            </a:fld>
            <a:endParaRPr lang="zh-TW" altLang="en-US"/>
          </a:p>
        </p:txBody>
      </p:sp>
      <p:pic>
        <p:nvPicPr>
          <p:cNvPr id="128002" name="Picture 2"/>
          <p:cNvPicPr>
            <a:picLocks noChangeAspect="1" noChangeArrowheads="1"/>
          </p:cNvPicPr>
          <p:nvPr/>
        </p:nvPicPr>
        <p:blipFill>
          <a:blip r:embed="rId2" cstate="print"/>
          <a:srcRect/>
          <a:stretch>
            <a:fillRect/>
          </a:stretch>
        </p:blipFill>
        <p:spPr bwMode="auto">
          <a:xfrm>
            <a:off x="293688" y="1063625"/>
            <a:ext cx="8505825" cy="4476750"/>
          </a:xfrm>
          <a:prstGeom prst="rect">
            <a:avLst/>
          </a:prstGeom>
          <a:noFill/>
          <a:ln w="9525">
            <a:noFill/>
            <a:miter lim="800000"/>
            <a:headEnd/>
            <a:tailEnd/>
          </a:ln>
        </p:spPr>
      </p:pic>
      <p:sp>
        <p:nvSpPr>
          <p:cNvPr id="5" name="文字方塊 4"/>
          <p:cNvSpPr txBox="1"/>
          <p:nvPr/>
        </p:nvSpPr>
        <p:spPr>
          <a:xfrm>
            <a:off x="6505575" y="5667375"/>
            <a:ext cx="1287532" cy="307777"/>
          </a:xfrm>
          <a:prstGeom prst="rect">
            <a:avLst/>
          </a:prstGeom>
          <a:noFill/>
        </p:spPr>
        <p:txBody>
          <a:bodyPr wrap="none" rtlCol="0">
            <a:spAutoFit/>
          </a:bodyPr>
          <a:lstStyle/>
          <a:p>
            <a:r>
              <a:rPr lang="en-US" altLang="zh-TW" sz="1400" b="1" dirty="0" smtClean="0">
                <a:solidFill>
                  <a:srgbClr val="FF0000"/>
                </a:solidFill>
                <a:latin typeface="Times New Roman" pitchFamily="18" charset="0"/>
                <a:cs typeface="Times New Roman" pitchFamily="18" charset="0"/>
              </a:rPr>
              <a:t>PLL3.psimsch</a:t>
            </a:r>
            <a:endParaRPr lang="zh-TW" altLang="en-US" sz="1400" b="1" dirty="0">
              <a:solidFill>
                <a:srgbClr val="FF0000"/>
              </a:solidFill>
              <a:latin typeface="Times New Roman" pitchFamily="18" charset="0"/>
              <a:cs typeface="Times New Roman" pitchFamily="18" charset="0"/>
            </a:endParaRPr>
          </a:p>
        </p:txBody>
      </p:sp>
      <p:sp>
        <p:nvSpPr>
          <p:cNvPr id="3" name="矩形 2"/>
          <p:cNvSpPr/>
          <p:nvPr/>
        </p:nvSpPr>
        <p:spPr>
          <a:xfrm>
            <a:off x="686183" y="447794"/>
            <a:ext cx="5468613" cy="461665"/>
          </a:xfrm>
          <a:prstGeom prst="rect">
            <a:avLst/>
          </a:prstGeom>
        </p:spPr>
        <p:txBody>
          <a:bodyPr wrap="none">
            <a:spAutoFit/>
          </a:bodyPr>
          <a:lstStyle/>
          <a:p>
            <a:r>
              <a:rPr lang="en-US" altLang="zh-TW" sz="2400" b="1" dirty="0">
                <a:solidFill>
                  <a:srgbClr val="FF0000"/>
                </a:solidFill>
                <a:latin typeface="Times New Roman" pitchFamily="18" charset="0"/>
                <a:cs typeface="Times New Roman" pitchFamily="18" charset="0"/>
              </a:rPr>
              <a:t>PLL </a:t>
            </a:r>
            <a:r>
              <a:rPr lang="en-US" altLang="zh-TW" sz="2400" b="1" dirty="0" smtClean="0">
                <a:solidFill>
                  <a:srgbClr val="FF0000"/>
                </a:solidFill>
                <a:latin typeface="Times New Roman" pitchFamily="18" charset="0"/>
                <a:cs typeface="Times New Roman" pitchFamily="18" charset="0"/>
              </a:rPr>
              <a:t>with </a:t>
            </a:r>
            <a:r>
              <a:rPr lang="en-US" altLang="zh-TW" sz="2400" b="1" dirty="0">
                <a:solidFill>
                  <a:srgbClr val="FF0000"/>
                </a:solidFill>
                <a:latin typeface="Times New Roman" pitchFamily="18" charset="0"/>
                <a:cs typeface="Times New Roman" pitchFamily="18" charset="0"/>
              </a:rPr>
              <a:t>Sine/Cosine Tables Simulation</a:t>
            </a:r>
            <a:endParaRPr lang="zh-TW" altLang="en-US" sz="2400" b="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82</a:t>
            </a:fld>
            <a:endParaRPr lang="zh-TW" altLang="en-US"/>
          </a:p>
        </p:txBody>
      </p:sp>
      <p:sp>
        <p:nvSpPr>
          <p:cNvPr id="4" name="文字方塊 3"/>
          <p:cNvSpPr txBox="1"/>
          <p:nvPr/>
        </p:nvSpPr>
        <p:spPr>
          <a:xfrm>
            <a:off x="321733" y="135467"/>
            <a:ext cx="4170565" cy="461665"/>
          </a:xfrm>
          <a:prstGeom prst="rect">
            <a:avLst/>
          </a:prstGeom>
          <a:noFill/>
        </p:spPr>
        <p:txBody>
          <a:bodyPr wrap="none" rtlCol="0">
            <a:spAutoFit/>
          </a:bodyPr>
          <a:lstStyle/>
          <a:p>
            <a:r>
              <a:rPr lang="en-US" altLang="zh-TW" sz="2400" b="1" dirty="0" smtClean="0">
                <a:solidFill>
                  <a:srgbClr val="FF0000"/>
                </a:solidFill>
                <a:latin typeface="Times New Roman" pitchFamily="18" charset="0"/>
                <a:ea typeface="標楷體" pitchFamily="65" charset="-120"/>
                <a:cs typeface="Times New Roman" pitchFamily="18" charset="0"/>
              </a:rPr>
              <a:t>Simulation Circuit (with PLL)</a:t>
            </a:r>
            <a:endParaRPr lang="zh-TW" altLang="en-US" sz="2400" b="1" dirty="0">
              <a:solidFill>
                <a:srgbClr val="FF0000"/>
              </a:solidFill>
              <a:latin typeface="Times New Roman" pitchFamily="18" charset="0"/>
              <a:ea typeface="標楷體" pitchFamily="65" charset="-120"/>
              <a:cs typeface="Times New Roman" pitchFamily="18" charset="0"/>
            </a:endParaRPr>
          </a:p>
        </p:txBody>
      </p:sp>
      <p:pic>
        <p:nvPicPr>
          <p:cNvPr id="165890" name="Picture 2"/>
          <p:cNvPicPr>
            <a:picLocks noChangeAspect="1" noChangeArrowheads="1"/>
          </p:cNvPicPr>
          <p:nvPr/>
        </p:nvPicPr>
        <p:blipFill>
          <a:blip r:embed="rId2" cstate="print"/>
          <a:srcRect/>
          <a:stretch>
            <a:fillRect/>
          </a:stretch>
        </p:blipFill>
        <p:spPr bwMode="auto">
          <a:xfrm>
            <a:off x="638175" y="647700"/>
            <a:ext cx="7348946" cy="5981700"/>
          </a:xfrm>
          <a:prstGeom prst="rect">
            <a:avLst/>
          </a:prstGeom>
          <a:noFill/>
          <a:ln w="9525">
            <a:noFill/>
            <a:miter lim="800000"/>
            <a:headEnd/>
            <a:tailEnd/>
          </a:ln>
        </p:spPr>
      </p:pic>
      <p:sp>
        <p:nvSpPr>
          <p:cNvPr id="7" name="矩形 6"/>
          <p:cNvSpPr/>
          <p:nvPr/>
        </p:nvSpPr>
        <p:spPr>
          <a:xfrm>
            <a:off x="6138863" y="5749409"/>
            <a:ext cx="2332690" cy="307777"/>
          </a:xfrm>
          <a:prstGeom prst="rect">
            <a:avLst/>
          </a:prstGeom>
        </p:spPr>
        <p:txBody>
          <a:bodyPr wrap="none">
            <a:spAutoFit/>
          </a:bodyPr>
          <a:lstStyle/>
          <a:p>
            <a:r>
              <a:rPr lang="en-US" altLang="zh-TW" sz="1400" b="1" dirty="0" smtClean="0">
                <a:solidFill>
                  <a:srgbClr val="FF0000"/>
                </a:solidFill>
                <a:latin typeface="Times New Roman" pitchFamily="18" charset="0"/>
                <a:cs typeface="Times New Roman" pitchFamily="18" charset="0"/>
              </a:rPr>
              <a:t>Inv1p-grid-tie-PLL.psimsch</a:t>
            </a:r>
            <a:endParaRPr lang="zh-TW" altLang="en-US" sz="1400" b="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83</a:t>
            </a:fld>
            <a:endParaRPr lang="zh-TW" altLang="en-US"/>
          </a:p>
        </p:txBody>
      </p:sp>
      <p:pic>
        <p:nvPicPr>
          <p:cNvPr id="124930" name="Picture 2"/>
          <p:cNvPicPr>
            <a:picLocks noChangeAspect="1" noChangeArrowheads="1"/>
          </p:cNvPicPr>
          <p:nvPr/>
        </p:nvPicPr>
        <p:blipFill>
          <a:blip r:embed="rId2" cstate="print"/>
          <a:srcRect/>
          <a:stretch>
            <a:fillRect/>
          </a:stretch>
        </p:blipFill>
        <p:spPr bwMode="auto">
          <a:xfrm>
            <a:off x="160867" y="786341"/>
            <a:ext cx="8686800" cy="5085398"/>
          </a:xfrm>
          <a:prstGeom prst="rect">
            <a:avLst/>
          </a:prstGeom>
          <a:noFill/>
          <a:ln w="9525">
            <a:noFill/>
            <a:miter lim="800000"/>
            <a:headEnd/>
            <a:tailEnd/>
          </a:ln>
        </p:spPr>
      </p:pic>
      <p:sp>
        <p:nvSpPr>
          <p:cNvPr id="4" name="文字方塊 3"/>
          <p:cNvSpPr txBox="1"/>
          <p:nvPr/>
        </p:nvSpPr>
        <p:spPr>
          <a:xfrm>
            <a:off x="321733" y="135467"/>
            <a:ext cx="2656496" cy="461665"/>
          </a:xfrm>
          <a:prstGeom prst="rect">
            <a:avLst/>
          </a:prstGeom>
          <a:noFill/>
        </p:spPr>
        <p:txBody>
          <a:bodyPr wrap="none" rtlCol="0">
            <a:spAutoFit/>
          </a:bodyPr>
          <a:lstStyle/>
          <a:p>
            <a:r>
              <a:rPr lang="en-US" altLang="zh-TW" sz="2400" b="1" dirty="0" smtClean="0">
                <a:solidFill>
                  <a:srgbClr val="FF0000"/>
                </a:solidFill>
                <a:latin typeface="Times New Roman" pitchFamily="18" charset="0"/>
                <a:ea typeface="標楷體" pitchFamily="65" charset="-120"/>
                <a:cs typeface="Times New Roman" pitchFamily="18" charset="0"/>
              </a:rPr>
              <a:t>Simulation Results</a:t>
            </a:r>
            <a:endParaRPr lang="zh-TW" altLang="en-US" sz="2400" b="1" dirty="0">
              <a:solidFill>
                <a:srgbClr val="FF0000"/>
              </a:solidFill>
              <a:latin typeface="Times New Roman" pitchFamily="18" charset="0"/>
              <a:ea typeface="標楷體" pitchFamily="65" charset="-120"/>
              <a:cs typeface="Times New Roman" pitchFamily="18" charset="0"/>
            </a:endParaRPr>
          </a:p>
        </p:txBody>
      </p:sp>
      <p:sp>
        <p:nvSpPr>
          <p:cNvPr id="5" name="文字方塊 4"/>
          <p:cNvSpPr txBox="1"/>
          <p:nvPr/>
        </p:nvSpPr>
        <p:spPr>
          <a:xfrm>
            <a:off x="3219061" y="1567544"/>
            <a:ext cx="484428" cy="369332"/>
          </a:xfrm>
          <a:prstGeom prst="rect">
            <a:avLst/>
          </a:prstGeom>
          <a:noFill/>
        </p:spPr>
        <p:txBody>
          <a:bodyPr wrap="none" rtlCol="0">
            <a:spAutoFit/>
          </a:bodyPr>
          <a:lstStyle/>
          <a:p>
            <a:r>
              <a:rPr lang="en-US" altLang="zh-TW" b="1" i="1" dirty="0" err="1" smtClean="0">
                <a:latin typeface="Times New Roman" panose="02020603050405020304" pitchFamily="18" charset="0"/>
                <a:cs typeface="Times New Roman" panose="02020603050405020304" pitchFamily="18" charset="0"/>
              </a:rPr>
              <a:t>V</a:t>
            </a:r>
            <a:r>
              <a:rPr lang="en-US" altLang="zh-TW" b="1" i="1" baseline="-25000" dirty="0" err="1" smtClean="0">
                <a:latin typeface="Times New Roman" panose="02020603050405020304" pitchFamily="18" charset="0"/>
                <a:cs typeface="Times New Roman" panose="02020603050405020304" pitchFamily="18" charset="0"/>
              </a:rPr>
              <a:t>dc</a:t>
            </a:r>
            <a:endParaRPr lang="zh-TW" altLang="en-US" b="1" i="1" baseline="-25000" dirty="0">
              <a:latin typeface="Times New Roman" panose="02020603050405020304" pitchFamily="18" charset="0"/>
              <a:cs typeface="Times New Roman" panose="02020603050405020304" pitchFamily="18" charset="0"/>
            </a:endParaRPr>
          </a:p>
        </p:txBody>
      </p:sp>
      <p:sp>
        <p:nvSpPr>
          <p:cNvPr id="6" name="文字方塊 5"/>
          <p:cNvSpPr txBox="1"/>
          <p:nvPr/>
        </p:nvSpPr>
        <p:spPr>
          <a:xfrm>
            <a:off x="3433665" y="2845836"/>
            <a:ext cx="710451" cy="369332"/>
          </a:xfrm>
          <a:prstGeom prst="rect">
            <a:avLst/>
          </a:prstGeom>
          <a:noFill/>
        </p:spPr>
        <p:txBody>
          <a:bodyPr wrap="none" rtlCol="0">
            <a:spAutoFit/>
          </a:bodyPr>
          <a:lstStyle/>
          <a:p>
            <a:r>
              <a:rPr lang="en-US" altLang="zh-TW" b="1" i="1" dirty="0" smtClean="0">
                <a:latin typeface="Times New Roman" panose="02020603050405020304" pitchFamily="18" charset="0"/>
                <a:cs typeface="Times New Roman" panose="02020603050405020304" pitchFamily="18" charset="0"/>
              </a:rPr>
              <a:t>I</a:t>
            </a:r>
            <a:r>
              <a:rPr lang="en-US" altLang="zh-TW" b="1" i="1" baseline="-25000" dirty="0" smtClean="0">
                <a:latin typeface="Times New Roman" panose="02020603050405020304" pitchFamily="18" charset="0"/>
                <a:cs typeface="Times New Roman" panose="02020603050405020304" pitchFamily="18" charset="0"/>
              </a:rPr>
              <a:t>o</a:t>
            </a:r>
            <a:r>
              <a:rPr lang="en-US" altLang="zh-TW" b="1" dirty="0" smtClean="0">
                <a:latin typeface="Times New Roman" panose="02020603050405020304" pitchFamily="18" charset="0"/>
                <a:cs typeface="Times New Roman" panose="02020603050405020304" pitchFamily="18" charset="0"/>
              </a:rPr>
              <a:t>, </a:t>
            </a:r>
            <a:r>
              <a:rPr lang="en-US" altLang="zh-TW" b="1" i="1" dirty="0" smtClean="0">
                <a:latin typeface="Times New Roman" panose="02020603050405020304" pitchFamily="18" charset="0"/>
                <a:cs typeface="Times New Roman" panose="02020603050405020304" pitchFamily="18" charset="0"/>
              </a:rPr>
              <a:t>I</a:t>
            </a:r>
            <a:r>
              <a:rPr lang="en-US" altLang="zh-TW" b="1" i="1" baseline="-25000" dirty="0" smtClean="0">
                <a:latin typeface="Times New Roman" panose="02020603050405020304" pitchFamily="18" charset="0"/>
                <a:cs typeface="Times New Roman" panose="02020603050405020304" pitchFamily="18" charset="0"/>
              </a:rPr>
              <a:t>o</a:t>
            </a:r>
            <a:r>
              <a:rPr lang="en-US" altLang="zh-TW" b="1" baseline="30000" dirty="0" smtClean="0">
                <a:latin typeface="Times New Roman" panose="02020603050405020304" pitchFamily="18" charset="0"/>
                <a:cs typeface="Times New Roman" panose="02020603050405020304" pitchFamily="18" charset="0"/>
              </a:rPr>
              <a:t>*</a:t>
            </a:r>
            <a:endParaRPr lang="zh-TW" altLang="en-US" b="1" baseline="30000" dirty="0">
              <a:latin typeface="Times New Roman" panose="02020603050405020304" pitchFamily="18" charset="0"/>
              <a:cs typeface="Times New Roman" panose="02020603050405020304" pitchFamily="18" charset="0"/>
            </a:endParaRPr>
          </a:p>
        </p:txBody>
      </p:sp>
      <p:sp>
        <p:nvSpPr>
          <p:cNvPr id="7" name="文字方塊 6"/>
          <p:cNvSpPr txBox="1"/>
          <p:nvPr/>
        </p:nvSpPr>
        <p:spPr>
          <a:xfrm>
            <a:off x="3284376" y="4385387"/>
            <a:ext cx="662361" cy="369332"/>
          </a:xfrm>
          <a:prstGeom prst="rect">
            <a:avLst/>
          </a:prstGeom>
          <a:noFill/>
        </p:spPr>
        <p:txBody>
          <a:bodyPr wrap="none" rtlCol="0">
            <a:spAutoFit/>
          </a:bodyPr>
          <a:lstStyle/>
          <a:p>
            <a:r>
              <a:rPr lang="en-US" altLang="zh-TW" b="1" i="1" dirty="0" smtClean="0">
                <a:latin typeface="Times New Roman" panose="02020603050405020304" pitchFamily="18" charset="0"/>
                <a:cs typeface="Times New Roman" panose="02020603050405020304" pitchFamily="18" charset="0"/>
              </a:rPr>
              <a:t>V</a:t>
            </a:r>
            <a:r>
              <a:rPr lang="en-US" altLang="zh-TW" b="1" i="1" baseline="-25000" dirty="0" smtClean="0">
                <a:latin typeface="Times New Roman" panose="02020603050405020304" pitchFamily="18" charset="0"/>
                <a:cs typeface="Times New Roman" panose="02020603050405020304" pitchFamily="18" charset="0"/>
              </a:rPr>
              <a:t>s</a:t>
            </a:r>
            <a:r>
              <a:rPr lang="en-US" altLang="zh-TW" b="1" dirty="0" smtClean="0">
                <a:latin typeface="Times New Roman" panose="02020603050405020304" pitchFamily="18" charset="0"/>
                <a:cs typeface="Times New Roman" panose="02020603050405020304" pitchFamily="18" charset="0"/>
              </a:rPr>
              <a:t>, </a:t>
            </a:r>
            <a:r>
              <a:rPr lang="en-US" altLang="zh-TW" b="1" i="1" dirty="0" smtClean="0">
                <a:latin typeface="Times New Roman" panose="02020603050405020304" pitchFamily="18" charset="0"/>
                <a:cs typeface="Times New Roman" panose="02020603050405020304" pitchFamily="18" charset="0"/>
              </a:rPr>
              <a:t>I</a:t>
            </a:r>
            <a:r>
              <a:rPr lang="en-US" altLang="zh-TW" b="1" i="1" baseline="-25000" dirty="0" smtClean="0">
                <a:latin typeface="Times New Roman" panose="02020603050405020304" pitchFamily="18" charset="0"/>
                <a:cs typeface="Times New Roman" panose="02020603050405020304" pitchFamily="18" charset="0"/>
              </a:rPr>
              <a:t>s</a:t>
            </a:r>
            <a:endParaRPr lang="zh-TW" altLang="en-US" b="1" baseline="300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9745" name="Picture 1"/>
          <p:cNvPicPr>
            <a:picLocks noChangeAspect="1" noChangeArrowheads="1"/>
          </p:cNvPicPr>
          <p:nvPr/>
        </p:nvPicPr>
        <p:blipFill>
          <a:blip r:embed="rId2" cstate="print"/>
          <a:srcRect/>
          <a:stretch>
            <a:fillRect/>
          </a:stretch>
        </p:blipFill>
        <p:spPr bwMode="auto">
          <a:xfrm>
            <a:off x="292100" y="352425"/>
            <a:ext cx="8426450" cy="6505575"/>
          </a:xfrm>
          <a:prstGeom prst="rect">
            <a:avLst/>
          </a:prstGeom>
          <a:noFill/>
          <a:ln w="9525">
            <a:noFill/>
            <a:miter lim="800000"/>
            <a:headEnd/>
            <a:tailEnd/>
          </a:ln>
        </p:spPr>
      </p:pic>
      <p:sp>
        <p:nvSpPr>
          <p:cNvPr id="2" name="投影片編號版面配置區 1"/>
          <p:cNvSpPr>
            <a:spLocks noGrp="1"/>
          </p:cNvSpPr>
          <p:nvPr>
            <p:ph type="sldNum" sz="quarter" idx="12"/>
          </p:nvPr>
        </p:nvSpPr>
        <p:spPr/>
        <p:txBody>
          <a:bodyPr/>
          <a:lstStyle/>
          <a:p>
            <a:fld id="{5DE7D6C7-A205-41C1-B78B-CA588F32A664}" type="slidenum">
              <a:rPr lang="zh-TW" altLang="en-US" smtClean="0"/>
              <a:pPr/>
              <a:t>84</a:t>
            </a:fld>
            <a:endParaRPr lang="zh-TW" altLang="en-US"/>
          </a:p>
        </p:txBody>
      </p:sp>
      <p:sp>
        <p:nvSpPr>
          <p:cNvPr id="6" name="矩形 5"/>
          <p:cNvSpPr/>
          <p:nvPr/>
        </p:nvSpPr>
        <p:spPr>
          <a:xfrm>
            <a:off x="6734881" y="5844659"/>
            <a:ext cx="1247457" cy="307777"/>
          </a:xfrm>
          <a:prstGeom prst="rect">
            <a:avLst/>
          </a:prstGeom>
        </p:spPr>
        <p:txBody>
          <a:bodyPr wrap="none">
            <a:spAutoFit/>
          </a:bodyPr>
          <a:lstStyle/>
          <a:p>
            <a:r>
              <a:rPr lang="en-US" altLang="zh-TW" sz="1400" b="1" dirty="0" smtClean="0">
                <a:solidFill>
                  <a:srgbClr val="FF0000"/>
                </a:solidFill>
                <a:latin typeface="Times New Roman" pitchFamily="18" charset="0"/>
                <a:cs typeface="Times New Roman" pitchFamily="18" charset="0"/>
              </a:rPr>
              <a:t>Lab3.psimsch</a:t>
            </a:r>
            <a:endParaRPr lang="zh-TW" altLang="en-US" sz="1400" b="1" dirty="0">
              <a:solidFill>
                <a:srgbClr val="FF0000"/>
              </a:solidFill>
              <a:latin typeface="Times New Roman" pitchFamily="18" charset="0"/>
              <a:cs typeface="Times New Roman" pitchFamily="18" charset="0"/>
            </a:endParaRPr>
          </a:p>
        </p:txBody>
      </p:sp>
      <p:sp>
        <p:nvSpPr>
          <p:cNvPr id="7" name="矩形 6"/>
          <p:cNvSpPr/>
          <p:nvPr/>
        </p:nvSpPr>
        <p:spPr>
          <a:xfrm>
            <a:off x="128216" y="0"/>
            <a:ext cx="5489067" cy="461665"/>
          </a:xfrm>
          <a:prstGeom prst="rect">
            <a:avLst/>
          </a:prstGeom>
        </p:spPr>
        <p:txBody>
          <a:bodyPr wrap="none">
            <a:spAutoFit/>
          </a:bodyPr>
          <a:lstStyle/>
          <a:p>
            <a:r>
              <a:rPr lang="en-US" altLang="zh-TW" sz="2400" b="1" dirty="0" smtClean="0">
                <a:solidFill>
                  <a:srgbClr val="FF0000"/>
                </a:solidFill>
                <a:latin typeface="Times New Roman" pitchFamily="18" charset="0"/>
                <a:ea typeface="標楷體" pitchFamily="65" charset="-120"/>
                <a:cs typeface="Times New Roman" pitchFamily="18" charset="0"/>
              </a:rPr>
              <a:t>Control Circuit Realized with </a:t>
            </a:r>
            <a:r>
              <a:rPr lang="en-US" altLang="zh-TW" sz="2400" b="1" dirty="0" err="1" smtClean="0">
                <a:solidFill>
                  <a:srgbClr val="FF0000"/>
                </a:solidFill>
                <a:latin typeface="Times New Roman" pitchFamily="18" charset="0"/>
                <a:ea typeface="標楷體" pitchFamily="65" charset="-120"/>
                <a:cs typeface="Times New Roman" pitchFamily="18" charset="0"/>
              </a:rPr>
              <a:t>SimCoder</a:t>
            </a:r>
            <a:endParaRPr lang="zh-TW" altLang="en-US" sz="2400" dirty="0">
              <a:solidFill>
                <a:srgbClr val="FF0000"/>
              </a:solidFill>
              <a:latin typeface="Times New Roman" pitchFamily="18" charset="0"/>
              <a:ea typeface="標楷體" pitchFamily="65" charset="-120"/>
              <a:cs typeface="Times New Roman" pitchFamily="18" charset="0"/>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85</a:t>
            </a:fld>
            <a:endParaRPr lang="zh-TW" altLang="en-US"/>
          </a:p>
        </p:txBody>
      </p:sp>
      <p:pic>
        <p:nvPicPr>
          <p:cNvPr id="3" name="圖片 2"/>
          <p:cNvPicPr/>
          <p:nvPr/>
        </p:nvPicPr>
        <p:blipFill>
          <a:blip r:embed="rId2" cstate="print"/>
          <a:srcRect/>
          <a:stretch>
            <a:fillRect/>
          </a:stretch>
        </p:blipFill>
        <p:spPr bwMode="auto">
          <a:xfrm>
            <a:off x="980591" y="1214274"/>
            <a:ext cx="6717164" cy="4057521"/>
          </a:xfrm>
          <a:prstGeom prst="rect">
            <a:avLst/>
          </a:prstGeom>
          <a:noFill/>
          <a:ln w="9525">
            <a:noFill/>
            <a:miter lim="800000"/>
            <a:headEnd/>
            <a:tailEnd/>
          </a:ln>
        </p:spPr>
      </p:pic>
      <p:sp>
        <p:nvSpPr>
          <p:cNvPr id="7" name="矩形 6"/>
          <p:cNvSpPr/>
          <p:nvPr/>
        </p:nvSpPr>
        <p:spPr>
          <a:xfrm>
            <a:off x="242558" y="218153"/>
            <a:ext cx="7039171" cy="461665"/>
          </a:xfrm>
          <a:prstGeom prst="rect">
            <a:avLst/>
          </a:prstGeom>
        </p:spPr>
        <p:txBody>
          <a:bodyPr wrap="none">
            <a:spAutoFit/>
          </a:bodyPr>
          <a:lstStyle/>
          <a:p>
            <a:r>
              <a:rPr lang="en-US" altLang="zh-TW" sz="2400" b="1" dirty="0" smtClean="0">
                <a:solidFill>
                  <a:srgbClr val="FF0000"/>
                </a:solidFill>
                <a:latin typeface="Times New Roman" pitchFamily="18" charset="0"/>
                <a:ea typeface="標楷體" pitchFamily="65" charset="-120"/>
                <a:cs typeface="Times New Roman" pitchFamily="18" charset="0"/>
              </a:rPr>
              <a:t>Simulation Results (Control Circuit with </a:t>
            </a:r>
            <a:r>
              <a:rPr lang="en-US" altLang="zh-TW" sz="2400" b="1" dirty="0" err="1" smtClean="0">
                <a:solidFill>
                  <a:srgbClr val="FF0000"/>
                </a:solidFill>
                <a:latin typeface="Times New Roman" pitchFamily="18" charset="0"/>
                <a:ea typeface="標楷體" pitchFamily="65" charset="-120"/>
                <a:cs typeface="Times New Roman" pitchFamily="18" charset="0"/>
              </a:rPr>
              <a:t>SimCoder</a:t>
            </a:r>
            <a:r>
              <a:rPr lang="en-US" altLang="zh-TW" sz="2400" b="1" dirty="0" smtClean="0">
                <a:solidFill>
                  <a:srgbClr val="FF0000"/>
                </a:solidFill>
                <a:latin typeface="Times New Roman" pitchFamily="18" charset="0"/>
                <a:ea typeface="標楷體" pitchFamily="65" charset="-120"/>
                <a:cs typeface="Times New Roman" pitchFamily="18" charset="0"/>
              </a:rPr>
              <a:t>)</a:t>
            </a:r>
            <a:endParaRPr lang="zh-TW" altLang="en-US" sz="2400" b="1" dirty="0">
              <a:solidFill>
                <a:srgbClr val="FF0000"/>
              </a:solidFill>
              <a:latin typeface="Times New Roman" pitchFamily="18" charset="0"/>
              <a:ea typeface="標楷體" pitchFamily="65" charset="-120"/>
              <a:cs typeface="Times New Roman" pitchFamily="18" charset="0"/>
            </a:endParaRPr>
          </a:p>
        </p:txBody>
      </p:sp>
      <p:sp>
        <p:nvSpPr>
          <p:cNvPr id="8" name="文字方塊 7"/>
          <p:cNvSpPr txBox="1"/>
          <p:nvPr/>
        </p:nvSpPr>
        <p:spPr>
          <a:xfrm>
            <a:off x="4823926" y="1604866"/>
            <a:ext cx="484428" cy="369332"/>
          </a:xfrm>
          <a:prstGeom prst="rect">
            <a:avLst/>
          </a:prstGeom>
          <a:noFill/>
        </p:spPr>
        <p:txBody>
          <a:bodyPr wrap="none" rtlCol="0">
            <a:spAutoFit/>
          </a:bodyPr>
          <a:lstStyle/>
          <a:p>
            <a:r>
              <a:rPr lang="en-US" altLang="zh-TW" b="1" i="1" dirty="0" err="1" smtClean="0">
                <a:latin typeface="Times New Roman" panose="02020603050405020304" pitchFamily="18" charset="0"/>
                <a:cs typeface="Times New Roman" panose="02020603050405020304" pitchFamily="18" charset="0"/>
              </a:rPr>
              <a:t>V</a:t>
            </a:r>
            <a:r>
              <a:rPr lang="en-US" altLang="zh-TW" b="1" i="1" baseline="-25000" dirty="0" err="1" smtClean="0">
                <a:latin typeface="Times New Roman" panose="02020603050405020304" pitchFamily="18" charset="0"/>
                <a:cs typeface="Times New Roman" panose="02020603050405020304" pitchFamily="18" charset="0"/>
              </a:rPr>
              <a:t>dc</a:t>
            </a:r>
            <a:endParaRPr lang="zh-TW" altLang="en-US" b="1" i="1" baseline="-25000" dirty="0">
              <a:latin typeface="Times New Roman" panose="02020603050405020304" pitchFamily="18" charset="0"/>
              <a:cs typeface="Times New Roman" panose="02020603050405020304" pitchFamily="18" charset="0"/>
            </a:endParaRPr>
          </a:p>
        </p:txBody>
      </p:sp>
      <p:sp>
        <p:nvSpPr>
          <p:cNvPr id="9" name="文字方塊 8"/>
          <p:cNvSpPr txBox="1"/>
          <p:nvPr/>
        </p:nvSpPr>
        <p:spPr>
          <a:xfrm>
            <a:off x="4292082" y="3415003"/>
            <a:ext cx="710451" cy="369332"/>
          </a:xfrm>
          <a:prstGeom prst="rect">
            <a:avLst/>
          </a:prstGeom>
          <a:noFill/>
        </p:spPr>
        <p:txBody>
          <a:bodyPr wrap="none" rtlCol="0">
            <a:spAutoFit/>
          </a:bodyPr>
          <a:lstStyle/>
          <a:p>
            <a:r>
              <a:rPr lang="en-US" altLang="zh-TW" b="1" i="1" dirty="0" smtClean="0">
                <a:latin typeface="Times New Roman" panose="02020603050405020304" pitchFamily="18" charset="0"/>
                <a:cs typeface="Times New Roman" panose="02020603050405020304" pitchFamily="18" charset="0"/>
              </a:rPr>
              <a:t>I</a:t>
            </a:r>
            <a:r>
              <a:rPr lang="en-US" altLang="zh-TW" b="1" i="1" baseline="-25000" dirty="0" smtClean="0">
                <a:latin typeface="Times New Roman" panose="02020603050405020304" pitchFamily="18" charset="0"/>
                <a:cs typeface="Times New Roman" panose="02020603050405020304" pitchFamily="18" charset="0"/>
              </a:rPr>
              <a:t>o</a:t>
            </a:r>
            <a:r>
              <a:rPr lang="en-US" altLang="zh-TW" b="1" dirty="0" smtClean="0">
                <a:latin typeface="Times New Roman" panose="02020603050405020304" pitchFamily="18" charset="0"/>
                <a:cs typeface="Times New Roman" panose="02020603050405020304" pitchFamily="18" charset="0"/>
              </a:rPr>
              <a:t>, </a:t>
            </a:r>
            <a:r>
              <a:rPr lang="en-US" altLang="zh-TW" b="1" i="1" dirty="0" smtClean="0">
                <a:latin typeface="Times New Roman" panose="02020603050405020304" pitchFamily="18" charset="0"/>
                <a:cs typeface="Times New Roman" panose="02020603050405020304" pitchFamily="18" charset="0"/>
              </a:rPr>
              <a:t>I</a:t>
            </a:r>
            <a:r>
              <a:rPr lang="en-US" altLang="zh-TW" b="1" i="1" baseline="-25000" dirty="0" smtClean="0">
                <a:latin typeface="Times New Roman" panose="02020603050405020304" pitchFamily="18" charset="0"/>
                <a:cs typeface="Times New Roman" panose="02020603050405020304" pitchFamily="18" charset="0"/>
              </a:rPr>
              <a:t>o</a:t>
            </a:r>
            <a:r>
              <a:rPr lang="en-US" altLang="zh-TW" b="1" baseline="30000" dirty="0" smtClean="0">
                <a:latin typeface="Times New Roman" panose="02020603050405020304" pitchFamily="18" charset="0"/>
                <a:cs typeface="Times New Roman" panose="02020603050405020304" pitchFamily="18" charset="0"/>
              </a:rPr>
              <a:t>*</a:t>
            </a:r>
            <a:endParaRPr lang="zh-TW" altLang="en-US" b="1" baseline="300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86</a:t>
            </a:fld>
            <a:endParaRPr lang="zh-TW" altLang="en-US"/>
          </a:p>
        </p:txBody>
      </p:sp>
      <p:pic>
        <p:nvPicPr>
          <p:cNvPr id="2324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2867" y="780760"/>
            <a:ext cx="6839533" cy="5552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矩形 3"/>
          <p:cNvSpPr/>
          <p:nvPr/>
        </p:nvSpPr>
        <p:spPr>
          <a:xfrm>
            <a:off x="808444" y="70958"/>
            <a:ext cx="7364388" cy="461665"/>
          </a:xfrm>
          <a:prstGeom prst="rect">
            <a:avLst/>
          </a:prstGeom>
        </p:spPr>
        <p:txBody>
          <a:bodyPr wrap="none">
            <a:spAutoFit/>
          </a:bodyPr>
          <a:lstStyle/>
          <a:p>
            <a:r>
              <a:rPr lang="en-US" altLang="zh-TW" sz="2400" b="1" dirty="0" smtClean="0">
                <a:solidFill>
                  <a:srgbClr val="FF0000"/>
                </a:solidFill>
                <a:latin typeface="Times New Roman" panose="02020603050405020304" pitchFamily="18" charset="0"/>
                <a:cs typeface="Times New Roman" panose="02020603050405020304" pitchFamily="18" charset="0"/>
              </a:rPr>
              <a:t>Measured Results(Test Points) at 150W Output Power </a:t>
            </a:r>
            <a:endParaRPr lang="zh-TW" altLang="en-US" sz="2400" b="1" dirty="0">
              <a:solidFill>
                <a:srgbClr val="FF0000"/>
              </a:solidFill>
              <a:latin typeface="Times New Roman" panose="02020603050405020304" pitchFamily="18" charset="0"/>
              <a:cs typeface="Times New Roman" panose="02020603050405020304" pitchFamily="18" charset="0"/>
            </a:endParaRPr>
          </a:p>
        </p:txBody>
      </p:sp>
      <p:sp>
        <p:nvSpPr>
          <p:cNvPr id="3" name="文字方塊 2"/>
          <p:cNvSpPr txBox="1"/>
          <p:nvPr/>
        </p:nvSpPr>
        <p:spPr>
          <a:xfrm>
            <a:off x="4553339" y="1651517"/>
            <a:ext cx="410690" cy="369332"/>
          </a:xfrm>
          <a:prstGeom prst="rect">
            <a:avLst/>
          </a:prstGeom>
          <a:noFill/>
        </p:spPr>
        <p:txBody>
          <a:bodyPr wrap="none" rtlCol="0">
            <a:spAutoFit/>
          </a:bodyPr>
          <a:lstStyle/>
          <a:p>
            <a:r>
              <a:rPr lang="en-US" altLang="zh-TW" b="1" i="1" dirty="0" smtClean="0">
                <a:latin typeface="Times New Roman" panose="02020603050405020304" pitchFamily="18" charset="0"/>
                <a:cs typeface="Times New Roman" panose="02020603050405020304" pitchFamily="18" charset="0"/>
              </a:rPr>
              <a:t>V</a:t>
            </a:r>
            <a:r>
              <a:rPr lang="en-US" altLang="zh-TW" b="1" i="1" baseline="-25000" dirty="0" smtClean="0">
                <a:latin typeface="Times New Roman" panose="02020603050405020304" pitchFamily="18" charset="0"/>
                <a:cs typeface="Times New Roman" panose="02020603050405020304" pitchFamily="18" charset="0"/>
              </a:rPr>
              <a:t>s</a:t>
            </a:r>
            <a:endParaRPr lang="zh-TW" altLang="en-US" b="1" i="1" baseline="-25000" dirty="0">
              <a:latin typeface="Times New Roman" panose="02020603050405020304" pitchFamily="18" charset="0"/>
              <a:cs typeface="Times New Roman" panose="02020603050405020304" pitchFamily="18" charset="0"/>
            </a:endParaRPr>
          </a:p>
        </p:txBody>
      </p:sp>
      <p:sp>
        <p:nvSpPr>
          <p:cNvPr id="5" name="文字方塊 4"/>
          <p:cNvSpPr txBox="1"/>
          <p:nvPr/>
        </p:nvSpPr>
        <p:spPr>
          <a:xfrm>
            <a:off x="4758612" y="3517640"/>
            <a:ext cx="710451" cy="369332"/>
          </a:xfrm>
          <a:prstGeom prst="rect">
            <a:avLst/>
          </a:prstGeom>
          <a:noFill/>
        </p:spPr>
        <p:txBody>
          <a:bodyPr wrap="none" rtlCol="0">
            <a:spAutoFit/>
          </a:bodyPr>
          <a:lstStyle/>
          <a:p>
            <a:r>
              <a:rPr lang="en-US" altLang="zh-TW" b="1" i="1" dirty="0" smtClean="0">
                <a:latin typeface="Times New Roman" panose="02020603050405020304" pitchFamily="18" charset="0"/>
                <a:cs typeface="Times New Roman" panose="02020603050405020304" pitchFamily="18" charset="0"/>
              </a:rPr>
              <a:t>I</a:t>
            </a:r>
            <a:r>
              <a:rPr lang="en-US" altLang="zh-TW" b="1" i="1" baseline="-25000" dirty="0" smtClean="0">
                <a:latin typeface="Times New Roman" panose="02020603050405020304" pitchFamily="18" charset="0"/>
                <a:cs typeface="Times New Roman" panose="02020603050405020304" pitchFamily="18" charset="0"/>
              </a:rPr>
              <a:t>o</a:t>
            </a:r>
            <a:r>
              <a:rPr lang="en-US" altLang="zh-TW" b="1" dirty="0" smtClean="0">
                <a:latin typeface="Times New Roman" panose="02020603050405020304" pitchFamily="18" charset="0"/>
                <a:cs typeface="Times New Roman" panose="02020603050405020304" pitchFamily="18" charset="0"/>
              </a:rPr>
              <a:t>, </a:t>
            </a:r>
            <a:r>
              <a:rPr lang="en-US" altLang="zh-TW" b="1" i="1" dirty="0" smtClean="0">
                <a:latin typeface="Times New Roman" panose="02020603050405020304" pitchFamily="18" charset="0"/>
                <a:cs typeface="Times New Roman" panose="02020603050405020304" pitchFamily="18" charset="0"/>
              </a:rPr>
              <a:t>I</a:t>
            </a:r>
            <a:r>
              <a:rPr lang="en-US" altLang="zh-TW" b="1" i="1" baseline="-25000" dirty="0" smtClean="0">
                <a:latin typeface="Times New Roman" panose="02020603050405020304" pitchFamily="18" charset="0"/>
                <a:cs typeface="Times New Roman" panose="02020603050405020304" pitchFamily="18" charset="0"/>
              </a:rPr>
              <a:t>o</a:t>
            </a:r>
            <a:r>
              <a:rPr lang="en-US" altLang="zh-TW" b="1" baseline="30000" dirty="0" smtClean="0">
                <a:latin typeface="Times New Roman" panose="02020603050405020304" pitchFamily="18" charset="0"/>
                <a:cs typeface="Times New Roman" panose="02020603050405020304" pitchFamily="18" charset="0"/>
              </a:rPr>
              <a:t>*</a:t>
            </a:r>
            <a:endParaRPr lang="zh-TW" altLang="en-US" b="1" baseline="30000" dirty="0">
              <a:latin typeface="Times New Roman" panose="02020603050405020304" pitchFamily="18" charset="0"/>
              <a:cs typeface="Times New Roman" panose="02020603050405020304" pitchFamily="18" charset="0"/>
            </a:endParaRPr>
          </a:p>
        </p:txBody>
      </p:sp>
      <p:cxnSp>
        <p:nvCxnSpPr>
          <p:cNvPr id="7" name="直線單箭頭接點 6"/>
          <p:cNvCxnSpPr/>
          <p:nvPr/>
        </p:nvCxnSpPr>
        <p:spPr>
          <a:xfrm flipV="1">
            <a:off x="5123169" y="2248678"/>
            <a:ext cx="8668" cy="1418252"/>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文字方塊 7"/>
          <p:cNvSpPr txBox="1"/>
          <p:nvPr/>
        </p:nvSpPr>
        <p:spPr>
          <a:xfrm>
            <a:off x="5794310" y="1082352"/>
            <a:ext cx="484428" cy="369332"/>
          </a:xfrm>
          <a:prstGeom prst="rect">
            <a:avLst/>
          </a:prstGeom>
          <a:noFill/>
        </p:spPr>
        <p:txBody>
          <a:bodyPr wrap="none" rtlCol="0">
            <a:spAutoFit/>
          </a:bodyPr>
          <a:lstStyle/>
          <a:p>
            <a:r>
              <a:rPr lang="en-US" altLang="zh-TW" b="1" i="1" dirty="0" err="1" smtClean="0">
                <a:latin typeface="Times New Roman" panose="02020603050405020304" pitchFamily="18" charset="0"/>
                <a:cs typeface="Times New Roman" panose="02020603050405020304" pitchFamily="18" charset="0"/>
              </a:rPr>
              <a:t>V</a:t>
            </a:r>
            <a:r>
              <a:rPr lang="en-US" altLang="zh-TW" b="1" i="1" baseline="-25000" dirty="0" err="1" smtClean="0">
                <a:latin typeface="Times New Roman" panose="02020603050405020304" pitchFamily="18" charset="0"/>
                <a:cs typeface="Times New Roman" panose="02020603050405020304" pitchFamily="18" charset="0"/>
              </a:rPr>
              <a:t>dc</a:t>
            </a:r>
            <a:endParaRPr lang="zh-TW" altLang="en-US" b="1" i="1" baseline="-25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396205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87</a:t>
            </a:fld>
            <a:endParaRPr lang="zh-TW" altLang="en-US"/>
          </a:p>
        </p:txBody>
      </p:sp>
      <p:sp>
        <p:nvSpPr>
          <p:cNvPr id="4" name="矩形 3"/>
          <p:cNvSpPr/>
          <p:nvPr/>
        </p:nvSpPr>
        <p:spPr>
          <a:xfrm>
            <a:off x="668485" y="108281"/>
            <a:ext cx="7364388" cy="461665"/>
          </a:xfrm>
          <a:prstGeom prst="rect">
            <a:avLst/>
          </a:prstGeom>
        </p:spPr>
        <p:txBody>
          <a:bodyPr wrap="none">
            <a:spAutoFit/>
          </a:bodyPr>
          <a:lstStyle/>
          <a:p>
            <a:r>
              <a:rPr lang="en-US" altLang="zh-TW" sz="2400" b="1" dirty="0" smtClean="0">
                <a:solidFill>
                  <a:srgbClr val="FF0000"/>
                </a:solidFill>
                <a:latin typeface="Times New Roman" panose="02020603050405020304" pitchFamily="18" charset="0"/>
                <a:cs typeface="Times New Roman" panose="02020603050405020304" pitchFamily="18" charset="0"/>
              </a:rPr>
              <a:t>Measured Results(Test Points</a:t>
            </a:r>
            <a:r>
              <a:rPr lang="en-US" altLang="zh-TW" sz="2400" b="1" dirty="0">
                <a:solidFill>
                  <a:srgbClr val="FF0000"/>
                </a:solidFill>
                <a:latin typeface="Times New Roman" panose="02020603050405020304" pitchFamily="18" charset="0"/>
                <a:cs typeface="Times New Roman" panose="02020603050405020304" pitchFamily="18" charset="0"/>
              </a:rPr>
              <a:t>) at 150W Output Power </a:t>
            </a:r>
            <a:endParaRPr lang="zh-TW" altLang="en-US" sz="2400" b="1" dirty="0">
              <a:solidFill>
                <a:srgbClr val="FF0000"/>
              </a:solidFill>
              <a:latin typeface="Times New Roman" panose="02020603050405020304" pitchFamily="18" charset="0"/>
              <a:cs typeface="Times New Roman" panose="02020603050405020304" pitchFamily="18" charset="0"/>
            </a:endParaRPr>
          </a:p>
        </p:txBody>
      </p:sp>
      <p:grpSp>
        <p:nvGrpSpPr>
          <p:cNvPr id="7" name="群組 6"/>
          <p:cNvGrpSpPr/>
          <p:nvPr/>
        </p:nvGrpSpPr>
        <p:grpSpPr>
          <a:xfrm>
            <a:off x="1005071" y="833114"/>
            <a:ext cx="6981932" cy="5236449"/>
            <a:chOff x="1005071" y="833114"/>
            <a:chExt cx="6981932" cy="5236449"/>
          </a:xfrm>
        </p:grpSpPr>
        <p:pic>
          <p:nvPicPr>
            <p:cNvPr id="3" name="圖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5071" y="833114"/>
              <a:ext cx="6981932" cy="5236449"/>
            </a:xfrm>
            <a:prstGeom prst="rect">
              <a:avLst/>
            </a:prstGeom>
          </p:spPr>
        </p:pic>
        <p:sp>
          <p:nvSpPr>
            <p:cNvPr id="5" name="文字方塊 4"/>
            <p:cNvSpPr txBox="1"/>
            <p:nvPr/>
          </p:nvSpPr>
          <p:spPr>
            <a:xfrm>
              <a:off x="4077477" y="2267338"/>
              <a:ext cx="410690" cy="369332"/>
            </a:xfrm>
            <a:prstGeom prst="rect">
              <a:avLst/>
            </a:prstGeom>
            <a:solidFill>
              <a:srgbClr val="FF66FF"/>
            </a:solidFill>
          </p:spPr>
          <p:txBody>
            <a:bodyPr wrap="none" rtlCol="0">
              <a:spAutoFit/>
            </a:bodyPr>
            <a:lstStyle/>
            <a:p>
              <a:r>
                <a:rPr lang="en-US" altLang="zh-TW" b="1" i="1" dirty="0" smtClean="0">
                  <a:latin typeface="Times New Roman" panose="02020603050405020304" pitchFamily="18" charset="0"/>
                  <a:cs typeface="Times New Roman" panose="02020603050405020304" pitchFamily="18" charset="0"/>
                </a:rPr>
                <a:t>V</a:t>
              </a:r>
              <a:r>
                <a:rPr lang="en-US" altLang="zh-TW" b="1" i="1" baseline="-25000" dirty="0" smtClean="0">
                  <a:latin typeface="Times New Roman" panose="02020603050405020304" pitchFamily="18" charset="0"/>
                  <a:cs typeface="Times New Roman" panose="02020603050405020304" pitchFamily="18" charset="0"/>
                </a:rPr>
                <a:t>s</a:t>
              </a:r>
              <a:endParaRPr lang="zh-TW" altLang="en-US" b="1" i="1" baseline="-25000" dirty="0">
                <a:latin typeface="Times New Roman" panose="02020603050405020304" pitchFamily="18" charset="0"/>
                <a:cs typeface="Times New Roman" panose="02020603050405020304" pitchFamily="18" charset="0"/>
              </a:endParaRPr>
            </a:p>
          </p:txBody>
        </p:sp>
        <p:sp>
          <p:nvSpPr>
            <p:cNvPr id="6" name="文字方塊 5"/>
            <p:cNvSpPr txBox="1"/>
            <p:nvPr/>
          </p:nvSpPr>
          <p:spPr>
            <a:xfrm>
              <a:off x="5617029" y="3116424"/>
              <a:ext cx="333746" cy="369332"/>
            </a:xfrm>
            <a:prstGeom prst="rect">
              <a:avLst/>
            </a:prstGeom>
            <a:solidFill>
              <a:srgbClr val="FFFF00"/>
            </a:solidFill>
          </p:spPr>
          <p:txBody>
            <a:bodyPr wrap="none" rtlCol="0">
              <a:spAutoFit/>
            </a:bodyPr>
            <a:lstStyle/>
            <a:p>
              <a:r>
                <a:rPr lang="en-US" altLang="zh-TW" b="1" i="1" dirty="0" smtClean="0">
                  <a:latin typeface="Times New Roman" panose="02020603050405020304" pitchFamily="18" charset="0"/>
                  <a:cs typeface="Times New Roman" panose="02020603050405020304" pitchFamily="18" charset="0"/>
                </a:rPr>
                <a:t>I</a:t>
              </a:r>
              <a:r>
                <a:rPr lang="en-US" altLang="zh-TW" b="1" i="1" baseline="-25000" dirty="0" smtClean="0">
                  <a:latin typeface="Times New Roman" panose="02020603050405020304" pitchFamily="18" charset="0"/>
                  <a:cs typeface="Times New Roman" panose="02020603050405020304" pitchFamily="18" charset="0"/>
                </a:rPr>
                <a:t>s</a:t>
              </a:r>
              <a:endParaRPr lang="zh-TW" altLang="en-US" b="1" i="1" baseline="-25000"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274057944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投影片編號版面配置區 1"/>
          <p:cNvSpPr>
            <a:spLocks noGrp="1"/>
          </p:cNvSpPr>
          <p:nvPr>
            <p:ph type="sldNum" sz="quarter" idx="12"/>
          </p:nvPr>
        </p:nvSpPr>
        <p:spPr>
          <a:noFill/>
        </p:spPr>
        <p:txBody>
          <a:bodyPr/>
          <a:lstStyle/>
          <a:p>
            <a:fld id="{1D95C785-5595-4503-A2C9-54471A050134}" type="slidenum">
              <a:rPr lang="en-US" altLang="zh-TW" smtClean="0">
                <a:ea typeface="新細明體" charset="-120"/>
              </a:rPr>
              <a:pPr/>
              <a:t>88</a:t>
            </a:fld>
            <a:endParaRPr lang="en-US" altLang="zh-TW" smtClean="0">
              <a:ea typeface="新細明體" charset="-120"/>
            </a:endParaRPr>
          </a:p>
        </p:txBody>
      </p:sp>
      <p:pic>
        <p:nvPicPr>
          <p:cNvPr id="34819" name="Picture 2"/>
          <p:cNvPicPr>
            <a:picLocks noChangeAspect="1" noChangeArrowheads="1"/>
          </p:cNvPicPr>
          <p:nvPr/>
        </p:nvPicPr>
        <p:blipFill>
          <a:blip r:embed="rId2" cstate="print"/>
          <a:srcRect/>
          <a:stretch>
            <a:fillRect/>
          </a:stretch>
        </p:blipFill>
        <p:spPr bwMode="auto">
          <a:xfrm>
            <a:off x="4586288" y="512763"/>
            <a:ext cx="4200525" cy="2378075"/>
          </a:xfrm>
          <a:prstGeom prst="rect">
            <a:avLst/>
          </a:prstGeom>
          <a:noFill/>
          <a:ln w="9525">
            <a:noFill/>
            <a:miter lim="800000"/>
            <a:headEnd/>
            <a:tailEnd/>
          </a:ln>
        </p:spPr>
      </p:pic>
      <p:pic>
        <p:nvPicPr>
          <p:cNvPr id="34820" name="Picture 3"/>
          <p:cNvPicPr>
            <a:picLocks noChangeAspect="1" noChangeArrowheads="1"/>
          </p:cNvPicPr>
          <p:nvPr/>
        </p:nvPicPr>
        <p:blipFill>
          <a:blip r:embed="rId3" cstate="print"/>
          <a:srcRect/>
          <a:stretch>
            <a:fillRect/>
          </a:stretch>
        </p:blipFill>
        <p:spPr bwMode="auto">
          <a:xfrm>
            <a:off x="4529138" y="3230563"/>
            <a:ext cx="4402137" cy="2582862"/>
          </a:xfrm>
          <a:prstGeom prst="rect">
            <a:avLst/>
          </a:prstGeom>
          <a:noFill/>
          <a:ln w="9525">
            <a:noFill/>
            <a:miter lim="800000"/>
            <a:headEnd/>
            <a:tailEnd/>
          </a:ln>
        </p:spPr>
      </p:pic>
      <p:sp>
        <p:nvSpPr>
          <p:cNvPr id="34822" name="矩形 5"/>
          <p:cNvSpPr>
            <a:spLocks noChangeArrowheads="1"/>
          </p:cNvSpPr>
          <p:nvPr/>
        </p:nvSpPr>
        <p:spPr bwMode="auto">
          <a:xfrm>
            <a:off x="252413" y="1090613"/>
            <a:ext cx="3444875" cy="369887"/>
          </a:xfrm>
          <a:prstGeom prst="rect">
            <a:avLst/>
          </a:prstGeom>
          <a:noFill/>
          <a:ln w="9525">
            <a:noFill/>
            <a:miter lim="800000"/>
            <a:headEnd/>
            <a:tailEnd/>
          </a:ln>
        </p:spPr>
        <p:txBody>
          <a:bodyPr wrap="none">
            <a:spAutoFit/>
          </a:bodyPr>
          <a:lstStyle/>
          <a:p>
            <a:r>
              <a:rPr lang="en-US" altLang="zh-TW" b="1" dirty="0">
                <a:solidFill>
                  <a:srgbClr val="0033CC"/>
                </a:solidFill>
                <a:latin typeface="Times New Roman" pitchFamily="18" charset="0"/>
                <a:cs typeface="Times New Roman" pitchFamily="18" charset="0"/>
              </a:rPr>
              <a:t>Conventional PFC boost rectifier</a:t>
            </a:r>
            <a:endParaRPr lang="zh-TW" altLang="en-US" b="1" dirty="0">
              <a:solidFill>
                <a:srgbClr val="0033CC"/>
              </a:solidFill>
              <a:latin typeface="Times New Roman" pitchFamily="18" charset="0"/>
              <a:cs typeface="Times New Roman" pitchFamily="18" charset="0"/>
            </a:endParaRPr>
          </a:p>
        </p:txBody>
      </p:sp>
      <p:sp>
        <p:nvSpPr>
          <p:cNvPr id="34823" name="矩形 6"/>
          <p:cNvSpPr>
            <a:spLocks noChangeArrowheads="1"/>
          </p:cNvSpPr>
          <p:nvPr/>
        </p:nvSpPr>
        <p:spPr bwMode="auto">
          <a:xfrm>
            <a:off x="238125" y="2513013"/>
            <a:ext cx="3694113" cy="369887"/>
          </a:xfrm>
          <a:prstGeom prst="rect">
            <a:avLst/>
          </a:prstGeom>
          <a:noFill/>
          <a:ln w="9525">
            <a:noFill/>
            <a:miter lim="800000"/>
            <a:headEnd/>
            <a:tailEnd/>
          </a:ln>
        </p:spPr>
        <p:txBody>
          <a:bodyPr wrap="none">
            <a:spAutoFit/>
          </a:bodyPr>
          <a:lstStyle/>
          <a:p>
            <a:r>
              <a:rPr lang="en-US" altLang="zh-TW" b="1" dirty="0">
                <a:solidFill>
                  <a:srgbClr val="0033CC"/>
                </a:solidFill>
                <a:latin typeface="Times New Roman" pitchFamily="18" charset="0"/>
                <a:cs typeface="Times New Roman" pitchFamily="18" charset="0"/>
              </a:rPr>
              <a:t>Basic bridgeless PFC boost rectifier</a:t>
            </a:r>
            <a:endParaRPr lang="zh-TW" altLang="en-US" b="1" dirty="0">
              <a:solidFill>
                <a:srgbClr val="0033CC"/>
              </a:solidFill>
              <a:latin typeface="Times New Roman" pitchFamily="18" charset="0"/>
              <a:cs typeface="Times New Roman" pitchFamily="18" charset="0"/>
            </a:endParaRPr>
          </a:p>
        </p:txBody>
      </p:sp>
      <p:sp>
        <p:nvSpPr>
          <p:cNvPr id="34824" name="矩形 7"/>
          <p:cNvSpPr>
            <a:spLocks noChangeArrowheads="1"/>
          </p:cNvSpPr>
          <p:nvPr/>
        </p:nvSpPr>
        <p:spPr bwMode="auto">
          <a:xfrm>
            <a:off x="174625" y="3079750"/>
            <a:ext cx="4321175" cy="3524250"/>
          </a:xfrm>
          <a:prstGeom prst="rect">
            <a:avLst/>
          </a:prstGeom>
          <a:noFill/>
          <a:ln w="9525">
            <a:noFill/>
            <a:miter lim="800000"/>
            <a:headEnd/>
            <a:tailEnd/>
          </a:ln>
        </p:spPr>
        <p:txBody>
          <a:bodyPr>
            <a:spAutoFit/>
          </a:bodyPr>
          <a:lstStyle/>
          <a:p>
            <a:pPr marL="342900" indent="-342900">
              <a:spcBef>
                <a:spcPts val="600"/>
              </a:spcBef>
              <a:buFont typeface="Wingdings" pitchFamily="2" charset="2"/>
              <a:buChar char="l"/>
            </a:pPr>
            <a:r>
              <a:rPr lang="en-US" altLang="zh-TW" sz="1600">
                <a:latin typeface="Times New Roman" pitchFamily="18" charset="0"/>
                <a:cs typeface="Times New Roman" pitchFamily="18" charset="0"/>
              </a:rPr>
              <a:t>Reduce the conduction loss by reducing the number of semiconductor components in the line-current path</a:t>
            </a:r>
          </a:p>
          <a:p>
            <a:pPr marL="342900" indent="-342900">
              <a:spcBef>
                <a:spcPts val="600"/>
              </a:spcBef>
              <a:buFont typeface="Wingdings" pitchFamily="2" charset="2"/>
              <a:buChar char="l"/>
            </a:pPr>
            <a:r>
              <a:rPr lang="en-US" altLang="zh-TW" sz="1600">
                <a:latin typeface="Times New Roman" pitchFamily="18" charset="0"/>
                <a:cs typeface="Times New Roman" pitchFamily="18" charset="0"/>
              </a:rPr>
              <a:t>Has significantly larger common-mode noise than the conventional PFC boost rectifier </a:t>
            </a:r>
          </a:p>
          <a:p>
            <a:pPr marL="342900" indent="-342900">
              <a:spcBef>
                <a:spcPts val="600"/>
              </a:spcBef>
              <a:buFont typeface="Wingdings" pitchFamily="2" charset="2"/>
              <a:buChar char="l"/>
            </a:pPr>
            <a:r>
              <a:rPr lang="en-US" altLang="zh-TW" sz="1600">
                <a:latin typeface="Times New Roman" pitchFamily="18" charset="0"/>
                <a:cs typeface="Times New Roman" pitchFamily="18" charset="0"/>
              </a:rPr>
              <a:t>the output ground is pulsating relative to the ac source with a high frequency and with an amplitude equal to the output voltage</a:t>
            </a:r>
          </a:p>
          <a:p>
            <a:pPr marL="342900" indent="-342900">
              <a:spcBef>
                <a:spcPts val="600"/>
              </a:spcBef>
              <a:buFont typeface="Wingdings" pitchFamily="2" charset="2"/>
              <a:buChar char="l"/>
            </a:pPr>
            <a:r>
              <a:rPr lang="en-US" altLang="zh-TW" sz="1600">
                <a:latin typeface="Times New Roman" pitchFamily="18" charset="0"/>
                <a:cs typeface="Times New Roman" pitchFamily="18" charset="0"/>
              </a:rPr>
              <a:t>This HF pulsating voltage source charges and discharges the equivalent parasitic capacitance between the output ground and the ac line ground, resulting in a significantly increased common-mode noise</a:t>
            </a:r>
            <a:endParaRPr lang="zh-TW" altLang="en-US" sz="1600">
              <a:latin typeface="Times New Roman" pitchFamily="18" charset="0"/>
              <a:cs typeface="Times New Roman" pitchFamily="18" charset="0"/>
            </a:endParaRPr>
          </a:p>
        </p:txBody>
      </p:sp>
      <p:sp>
        <p:nvSpPr>
          <p:cNvPr id="9" name="矩形 8"/>
          <p:cNvSpPr/>
          <p:nvPr/>
        </p:nvSpPr>
        <p:spPr>
          <a:xfrm>
            <a:off x="0" y="-93365"/>
            <a:ext cx="7391400" cy="579967"/>
          </a:xfrm>
          <a:prstGeom prst="rect">
            <a:avLst/>
          </a:prstGeom>
        </p:spPr>
        <p:txBody>
          <a:bodyPr wrap="square">
            <a:spAutoFit/>
          </a:bodyPr>
          <a:lstStyle/>
          <a:p>
            <a:pPr marL="342900" indent="-342900">
              <a:lnSpc>
                <a:spcPct val="150000"/>
              </a:lnSpc>
            </a:pPr>
            <a:r>
              <a:rPr lang="en-US" altLang="zh-TW" sz="2400" b="1" dirty="0">
                <a:solidFill>
                  <a:srgbClr val="FF0000"/>
                </a:solidFill>
                <a:latin typeface="Times New Roman" pitchFamily="18" charset="0"/>
                <a:ea typeface="標楷體" pitchFamily="65" charset="-120"/>
                <a:cs typeface="Times New Roman" pitchFamily="18" charset="0"/>
              </a:rPr>
              <a:t>Lab 4 : Single-phase Bridgeless PFC </a:t>
            </a:r>
            <a:r>
              <a:rPr lang="en-US" altLang="zh-TW" sz="2400" b="1" dirty="0" smtClean="0">
                <a:solidFill>
                  <a:srgbClr val="FF0000"/>
                </a:solidFill>
                <a:latin typeface="Times New Roman" pitchFamily="18" charset="0"/>
                <a:ea typeface="標楷體" pitchFamily="65" charset="-120"/>
                <a:cs typeface="Times New Roman" pitchFamily="18" charset="0"/>
              </a:rPr>
              <a:t>Boost Rectifier</a:t>
            </a:r>
            <a:endParaRPr lang="en-US" altLang="zh-TW" sz="2400" b="1" dirty="0">
              <a:solidFill>
                <a:srgbClr val="FF0000"/>
              </a:solidFill>
              <a:latin typeface="Times New Roman" pitchFamily="18" charset="0"/>
              <a:ea typeface="標楷體" pitchFamily="65" charset="-120"/>
              <a:cs typeface="Times New Roman" pitchFamily="18" charset="0"/>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投影片編號版面配置區 1"/>
          <p:cNvSpPr>
            <a:spLocks noGrp="1"/>
          </p:cNvSpPr>
          <p:nvPr>
            <p:ph type="sldNum" sz="quarter" idx="12"/>
          </p:nvPr>
        </p:nvSpPr>
        <p:spPr>
          <a:noFill/>
        </p:spPr>
        <p:txBody>
          <a:bodyPr/>
          <a:lstStyle/>
          <a:p>
            <a:fld id="{AE142A94-39C2-4D1B-A5DE-B0FBF0E4DA45}" type="slidenum">
              <a:rPr lang="en-US" altLang="zh-TW" smtClean="0">
                <a:ea typeface="新細明體" charset="-120"/>
              </a:rPr>
              <a:pPr/>
              <a:t>89</a:t>
            </a:fld>
            <a:endParaRPr lang="en-US" altLang="zh-TW" smtClean="0">
              <a:ea typeface="新細明體" charset="-120"/>
            </a:endParaRPr>
          </a:p>
        </p:txBody>
      </p:sp>
      <p:pic>
        <p:nvPicPr>
          <p:cNvPr id="35843" name="Picture 3"/>
          <p:cNvPicPr>
            <a:picLocks noChangeAspect="1" noChangeArrowheads="1"/>
          </p:cNvPicPr>
          <p:nvPr/>
        </p:nvPicPr>
        <p:blipFill>
          <a:blip r:embed="rId2" cstate="print"/>
          <a:srcRect/>
          <a:stretch>
            <a:fillRect/>
          </a:stretch>
        </p:blipFill>
        <p:spPr bwMode="auto">
          <a:xfrm>
            <a:off x="3597275" y="342900"/>
            <a:ext cx="4762500" cy="2816225"/>
          </a:xfrm>
          <a:prstGeom prst="rect">
            <a:avLst/>
          </a:prstGeom>
          <a:noFill/>
          <a:ln w="9525">
            <a:noFill/>
            <a:miter lim="800000"/>
            <a:headEnd/>
            <a:tailEnd/>
          </a:ln>
        </p:spPr>
      </p:pic>
      <p:pic>
        <p:nvPicPr>
          <p:cNvPr id="35844" name="Picture 4"/>
          <p:cNvPicPr>
            <a:picLocks noChangeAspect="1" noChangeArrowheads="1"/>
          </p:cNvPicPr>
          <p:nvPr/>
        </p:nvPicPr>
        <p:blipFill>
          <a:blip r:embed="rId3" cstate="print"/>
          <a:srcRect/>
          <a:stretch>
            <a:fillRect/>
          </a:stretch>
        </p:blipFill>
        <p:spPr bwMode="auto">
          <a:xfrm>
            <a:off x="3144838" y="3536950"/>
            <a:ext cx="5351462" cy="3133725"/>
          </a:xfrm>
          <a:prstGeom prst="rect">
            <a:avLst/>
          </a:prstGeom>
          <a:noFill/>
          <a:ln w="9525">
            <a:noFill/>
            <a:miter lim="800000"/>
            <a:headEnd/>
            <a:tailEnd/>
          </a:ln>
        </p:spPr>
      </p:pic>
      <p:sp>
        <p:nvSpPr>
          <p:cNvPr id="35845" name="矩形 5"/>
          <p:cNvSpPr>
            <a:spLocks noChangeArrowheads="1"/>
          </p:cNvSpPr>
          <p:nvPr/>
        </p:nvSpPr>
        <p:spPr bwMode="auto">
          <a:xfrm>
            <a:off x="98425" y="112713"/>
            <a:ext cx="4859338" cy="461962"/>
          </a:xfrm>
          <a:prstGeom prst="rect">
            <a:avLst/>
          </a:prstGeom>
          <a:noFill/>
          <a:ln w="9525">
            <a:noFill/>
            <a:miter lim="800000"/>
            <a:headEnd/>
            <a:tailEnd/>
          </a:ln>
        </p:spPr>
        <p:txBody>
          <a:bodyPr wrap="none">
            <a:spAutoFit/>
          </a:bodyPr>
          <a:lstStyle/>
          <a:p>
            <a:r>
              <a:rPr lang="en-US" altLang="zh-TW" sz="2400" b="1">
                <a:solidFill>
                  <a:srgbClr val="FF0000"/>
                </a:solidFill>
                <a:latin typeface="Times New Roman" pitchFamily="18" charset="0"/>
                <a:cs typeface="Times New Roman" pitchFamily="18" charset="0"/>
              </a:rPr>
              <a:t>Basic bridgeless PFC boost rectifier</a:t>
            </a:r>
            <a:endParaRPr lang="zh-TW" altLang="en-US" sz="2400" b="1">
              <a:solidFill>
                <a:srgbClr val="FF0000"/>
              </a:solidFill>
              <a:latin typeface="Times New Roman" pitchFamily="18" charset="0"/>
              <a:cs typeface="Times New Roman" pitchFamily="18" charset="0"/>
            </a:endParaRPr>
          </a:p>
        </p:txBody>
      </p:sp>
      <p:sp>
        <p:nvSpPr>
          <p:cNvPr id="35846" name="文字方塊 6"/>
          <p:cNvSpPr txBox="1">
            <a:spLocks noChangeArrowheads="1"/>
          </p:cNvSpPr>
          <p:nvPr/>
        </p:nvSpPr>
        <p:spPr bwMode="auto">
          <a:xfrm>
            <a:off x="639763" y="1333500"/>
            <a:ext cx="1563687" cy="369888"/>
          </a:xfrm>
          <a:prstGeom prst="rect">
            <a:avLst/>
          </a:prstGeom>
          <a:noFill/>
          <a:ln w="9525">
            <a:noFill/>
            <a:miter lim="800000"/>
            <a:headEnd/>
            <a:tailEnd/>
          </a:ln>
        </p:spPr>
        <p:txBody>
          <a:bodyPr wrap="none">
            <a:spAutoFit/>
          </a:bodyPr>
          <a:lstStyle/>
          <a:p>
            <a:r>
              <a:rPr lang="en-US" altLang="zh-TW" b="1">
                <a:solidFill>
                  <a:srgbClr val="0033CC"/>
                </a:solidFill>
                <a:latin typeface="Times New Roman" pitchFamily="18" charset="0"/>
                <a:cs typeface="Times New Roman" pitchFamily="18" charset="0"/>
              </a:rPr>
              <a:t>Positive Cycle</a:t>
            </a:r>
            <a:endParaRPr lang="zh-TW" altLang="en-US" b="1">
              <a:solidFill>
                <a:srgbClr val="0033CC"/>
              </a:solidFill>
              <a:latin typeface="Times New Roman" pitchFamily="18" charset="0"/>
              <a:cs typeface="Times New Roman" pitchFamily="18" charset="0"/>
            </a:endParaRPr>
          </a:p>
        </p:txBody>
      </p:sp>
      <p:sp>
        <p:nvSpPr>
          <p:cNvPr id="35847" name="文字方塊 7"/>
          <p:cNvSpPr txBox="1">
            <a:spLocks noChangeArrowheads="1"/>
          </p:cNvSpPr>
          <p:nvPr/>
        </p:nvSpPr>
        <p:spPr bwMode="auto">
          <a:xfrm>
            <a:off x="609600" y="4740275"/>
            <a:ext cx="1652588" cy="368300"/>
          </a:xfrm>
          <a:prstGeom prst="rect">
            <a:avLst/>
          </a:prstGeom>
          <a:noFill/>
          <a:ln w="9525">
            <a:noFill/>
            <a:miter lim="800000"/>
            <a:headEnd/>
            <a:tailEnd/>
          </a:ln>
        </p:spPr>
        <p:txBody>
          <a:bodyPr wrap="none">
            <a:spAutoFit/>
          </a:bodyPr>
          <a:lstStyle/>
          <a:p>
            <a:r>
              <a:rPr lang="en-US" altLang="zh-TW" b="1">
                <a:solidFill>
                  <a:srgbClr val="0033CC"/>
                </a:solidFill>
                <a:latin typeface="Times New Roman" pitchFamily="18" charset="0"/>
                <a:cs typeface="Times New Roman" pitchFamily="18" charset="0"/>
              </a:rPr>
              <a:t>Negative Cycle</a:t>
            </a:r>
            <a:endParaRPr lang="zh-TW" altLang="en-US" b="1">
              <a:solidFill>
                <a:srgbClr val="0033CC"/>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1403648" y="836712"/>
            <a:ext cx="5472608" cy="5886983"/>
          </a:xfrm>
          <a:prstGeom prst="rect">
            <a:avLst/>
          </a:prstGeom>
          <a:noFill/>
          <a:ln w="9525">
            <a:noFill/>
            <a:miter lim="800000"/>
            <a:headEnd/>
            <a:tailEnd/>
          </a:ln>
        </p:spPr>
      </p:pic>
      <p:sp>
        <p:nvSpPr>
          <p:cNvPr id="3" name="矩形 2"/>
          <p:cNvSpPr/>
          <p:nvPr/>
        </p:nvSpPr>
        <p:spPr>
          <a:xfrm>
            <a:off x="525066" y="371897"/>
            <a:ext cx="5990422" cy="461665"/>
          </a:xfrm>
          <a:prstGeom prst="rect">
            <a:avLst/>
          </a:prstGeom>
        </p:spPr>
        <p:txBody>
          <a:bodyPr wrap="none">
            <a:spAutoFit/>
          </a:bodyPr>
          <a:lstStyle/>
          <a:p>
            <a:r>
              <a:rPr lang="fr-FR" altLang="zh-TW" sz="2400" b="1" dirty="0" smtClean="0">
                <a:solidFill>
                  <a:srgbClr val="FF0000"/>
                </a:solidFill>
                <a:latin typeface="Times New Roman" pitchFamily="18" charset="0"/>
                <a:cs typeface="Times New Roman" pitchFamily="18" charset="0"/>
              </a:rPr>
              <a:t>F28335 DSP Port Assignments (Pin 89 - 176)</a:t>
            </a:r>
            <a:endParaRPr lang="zh-TW" altLang="en-US" sz="2400" b="1" dirty="0">
              <a:solidFill>
                <a:srgbClr val="FF0000"/>
              </a:solidFill>
              <a:latin typeface="Times New Roman" pitchFamily="18" charset="0"/>
              <a:cs typeface="Times New Roman" pitchFamily="18" charset="0"/>
            </a:endParaRPr>
          </a:p>
        </p:txBody>
      </p:sp>
      <p:sp>
        <p:nvSpPr>
          <p:cNvPr id="4" name="投影片編號版面配置區 3"/>
          <p:cNvSpPr>
            <a:spLocks noGrp="1"/>
          </p:cNvSpPr>
          <p:nvPr>
            <p:ph type="sldNum" sz="quarter" idx="12"/>
          </p:nvPr>
        </p:nvSpPr>
        <p:spPr/>
        <p:txBody>
          <a:bodyPr/>
          <a:lstStyle/>
          <a:p>
            <a:fld id="{5DE7D6C7-A205-41C1-B78B-CA588F32A664}" type="slidenum">
              <a:rPr lang="zh-TW" altLang="en-US" smtClean="0"/>
              <a:pPr/>
              <a:t>9</a:t>
            </a:fld>
            <a:endParaRPr lang="zh-TW" altLang="en-US"/>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投影片編號版面配置區 1"/>
          <p:cNvSpPr>
            <a:spLocks noGrp="1"/>
          </p:cNvSpPr>
          <p:nvPr>
            <p:ph type="sldNum" sz="quarter" idx="12"/>
          </p:nvPr>
        </p:nvSpPr>
        <p:spPr>
          <a:noFill/>
        </p:spPr>
        <p:txBody>
          <a:bodyPr/>
          <a:lstStyle/>
          <a:p>
            <a:fld id="{6285DD50-E422-4CB6-895A-21FECD95A9FD}" type="slidenum">
              <a:rPr lang="en-US" altLang="zh-TW" smtClean="0">
                <a:ea typeface="新細明體" charset="-120"/>
              </a:rPr>
              <a:pPr/>
              <a:t>90</a:t>
            </a:fld>
            <a:endParaRPr lang="en-US" altLang="zh-TW" smtClean="0">
              <a:ea typeface="新細明體" charset="-120"/>
            </a:endParaRPr>
          </a:p>
        </p:txBody>
      </p:sp>
      <p:pic>
        <p:nvPicPr>
          <p:cNvPr id="36867" name="Picture 2"/>
          <p:cNvPicPr>
            <a:picLocks noChangeAspect="1" noChangeArrowheads="1"/>
          </p:cNvPicPr>
          <p:nvPr/>
        </p:nvPicPr>
        <p:blipFill>
          <a:blip r:embed="rId2" cstate="print"/>
          <a:srcRect/>
          <a:stretch>
            <a:fillRect/>
          </a:stretch>
        </p:blipFill>
        <p:spPr bwMode="auto">
          <a:xfrm>
            <a:off x="4611688" y="204788"/>
            <a:ext cx="4532312" cy="2611437"/>
          </a:xfrm>
          <a:prstGeom prst="rect">
            <a:avLst/>
          </a:prstGeom>
          <a:noFill/>
          <a:ln w="9525">
            <a:noFill/>
            <a:miter lim="800000"/>
            <a:headEnd/>
            <a:tailEnd/>
          </a:ln>
        </p:spPr>
      </p:pic>
      <p:pic>
        <p:nvPicPr>
          <p:cNvPr id="36868" name="Picture 3"/>
          <p:cNvPicPr>
            <a:picLocks noChangeAspect="1" noChangeArrowheads="1"/>
          </p:cNvPicPr>
          <p:nvPr/>
        </p:nvPicPr>
        <p:blipFill>
          <a:blip r:embed="rId3" cstate="print"/>
          <a:srcRect/>
          <a:stretch>
            <a:fillRect/>
          </a:stretch>
        </p:blipFill>
        <p:spPr bwMode="auto">
          <a:xfrm>
            <a:off x="4403725" y="3268663"/>
            <a:ext cx="4603750" cy="2781300"/>
          </a:xfrm>
          <a:prstGeom prst="rect">
            <a:avLst/>
          </a:prstGeom>
          <a:noFill/>
          <a:ln w="9525">
            <a:noFill/>
            <a:miter lim="800000"/>
            <a:headEnd/>
            <a:tailEnd/>
          </a:ln>
        </p:spPr>
      </p:pic>
      <p:sp>
        <p:nvSpPr>
          <p:cNvPr id="36869" name="矩形 4"/>
          <p:cNvSpPr>
            <a:spLocks noChangeArrowheads="1"/>
          </p:cNvSpPr>
          <p:nvPr/>
        </p:nvSpPr>
        <p:spPr bwMode="auto">
          <a:xfrm>
            <a:off x="266700" y="0"/>
            <a:ext cx="4572000" cy="708025"/>
          </a:xfrm>
          <a:prstGeom prst="rect">
            <a:avLst/>
          </a:prstGeom>
          <a:noFill/>
          <a:ln w="9525">
            <a:noFill/>
            <a:miter lim="800000"/>
            <a:headEnd/>
            <a:tailEnd/>
          </a:ln>
        </p:spPr>
        <p:txBody>
          <a:bodyPr>
            <a:spAutoFit/>
          </a:bodyPr>
          <a:lstStyle/>
          <a:p>
            <a:r>
              <a:rPr lang="en-US" altLang="zh-TW" sz="2000" b="1">
                <a:solidFill>
                  <a:srgbClr val="FF0000"/>
                </a:solidFill>
                <a:latin typeface="Times New Roman" pitchFamily="18" charset="0"/>
                <a:cs typeface="Times New Roman" pitchFamily="18" charset="0"/>
              </a:rPr>
              <a:t>Bridgeless PFC boost rectifier with bidirectional switch</a:t>
            </a:r>
            <a:endParaRPr lang="zh-TW" altLang="en-US" sz="2000" b="1">
              <a:solidFill>
                <a:srgbClr val="FF0000"/>
              </a:solidFill>
              <a:latin typeface="Times New Roman" pitchFamily="18" charset="0"/>
              <a:cs typeface="Times New Roman" pitchFamily="18" charset="0"/>
            </a:endParaRPr>
          </a:p>
        </p:txBody>
      </p:sp>
      <p:sp>
        <p:nvSpPr>
          <p:cNvPr id="36870" name="矩形 5"/>
          <p:cNvSpPr>
            <a:spLocks noChangeArrowheads="1"/>
          </p:cNvSpPr>
          <p:nvPr/>
        </p:nvSpPr>
        <p:spPr bwMode="auto">
          <a:xfrm>
            <a:off x="198438" y="3578225"/>
            <a:ext cx="4267200" cy="400050"/>
          </a:xfrm>
          <a:prstGeom prst="rect">
            <a:avLst/>
          </a:prstGeom>
          <a:noFill/>
          <a:ln w="9525">
            <a:noFill/>
            <a:miter lim="800000"/>
            <a:headEnd/>
            <a:tailEnd/>
          </a:ln>
        </p:spPr>
        <p:txBody>
          <a:bodyPr>
            <a:spAutoFit/>
          </a:bodyPr>
          <a:lstStyle/>
          <a:p>
            <a:r>
              <a:rPr lang="en-US" altLang="zh-TW" sz="2000" b="1">
                <a:solidFill>
                  <a:srgbClr val="FF0000"/>
                </a:solidFill>
                <a:latin typeface="Times New Roman" pitchFamily="18" charset="0"/>
                <a:cs typeface="Times New Roman" pitchFamily="18" charset="0"/>
              </a:rPr>
              <a:t>Dual Boost Bridgeless PFC Rectifier</a:t>
            </a:r>
            <a:endParaRPr lang="zh-TW" altLang="en-US" sz="2000" b="1">
              <a:solidFill>
                <a:srgbClr val="FF0000"/>
              </a:solidFill>
              <a:latin typeface="Times New Roman" pitchFamily="18" charset="0"/>
              <a:cs typeface="Times New Roman" pitchFamily="18" charset="0"/>
            </a:endParaRPr>
          </a:p>
        </p:txBody>
      </p:sp>
      <p:sp>
        <p:nvSpPr>
          <p:cNvPr id="7" name="矩形 6"/>
          <p:cNvSpPr/>
          <p:nvPr/>
        </p:nvSpPr>
        <p:spPr>
          <a:xfrm>
            <a:off x="144463" y="738188"/>
            <a:ext cx="4572000" cy="2384425"/>
          </a:xfrm>
          <a:prstGeom prst="rect">
            <a:avLst/>
          </a:prstGeom>
        </p:spPr>
        <p:txBody>
          <a:bodyPr>
            <a:spAutoFit/>
          </a:bodyPr>
          <a:lstStyle/>
          <a:p>
            <a:pPr marL="342900" indent="-342900">
              <a:spcBef>
                <a:spcPts val="600"/>
              </a:spcBef>
              <a:buFont typeface="Wingdings" pitchFamily="2" charset="2"/>
              <a:buChar char="l"/>
              <a:defRPr/>
            </a:pPr>
            <a:r>
              <a:rPr lang="en-US" altLang="zh-TW" sz="1600" dirty="0">
                <a:latin typeface="Times New Roman" pitchFamily="18" charset="0"/>
                <a:cs typeface="Times New Roman" pitchFamily="18" charset="0"/>
              </a:rPr>
              <a:t>Diodes D</a:t>
            </a:r>
            <a:r>
              <a:rPr lang="en-US" altLang="zh-TW" sz="700" dirty="0">
                <a:latin typeface="Times New Roman" pitchFamily="18" charset="0"/>
                <a:cs typeface="Times New Roman" pitchFamily="18" charset="0"/>
              </a:rPr>
              <a:t>1  </a:t>
            </a:r>
            <a:r>
              <a:rPr lang="en-US" altLang="zh-TW" sz="1600" dirty="0">
                <a:latin typeface="Times New Roman" pitchFamily="18" charset="0"/>
                <a:cs typeface="Times New Roman" pitchFamily="18" charset="0"/>
              </a:rPr>
              <a:t>and D</a:t>
            </a:r>
            <a:r>
              <a:rPr lang="en-US" altLang="zh-TW" sz="700" dirty="0">
                <a:latin typeface="Times New Roman" pitchFamily="18" charset="0"/>
                <a:cs typeface="Times New Roman" pitchFamily="18" charset="0"/>
              </a:rPr>
              <a:t>3 </a:t>
            </a:r>
            <a:r>
              <a:rPr lang="en-US" altLang="zh-TW" sz="1600" dirty="0">
                <a:latin typeface="Times New Roman" pitchFamily="18" charset="0"/>
                <a:cs typeface="Times New Roman" pitchFamily="18" charset="0"/>
              </a:rPr>
              <a:t>are fast-recovery diodes, whereas, diodes D</a:t>
            </a:r>
            <a:r>
              <a:rPr lang="en-US" altLang="zh-TW" sz="700" dirty="0">
                <a:latin typeface="Times New Roman" pitchFamily="18" charset="0"/>
                <a:cs typeface="Times New Roman" pitchFamily="18" charset="0"/>
              </a:rPr>
              <a:t>2 </a:t>
            </a:r>
            <a:r>
              <a:rPr lang="en-US" altLang="zh-TW" sz="1600" dirty="0">
                <a:latin typeface="Times New Roman" pitchFamily="18" charset="0"/>
                <a:cs typeface="Times New Roman" pitchFamily="18" charset="0"/>
              </a:rPr>
              <a:t>and D</a:t>
            </a:r>
            <a:r>
              <a:rPr lang="en-US" altLang="zh-TW" sz="700" dirty="0">
                <a:latin typeface="Times New Roman" pitchFamily="18" charset="0"/>
                <a:cs typeface="Times New Roman" pitchFamily="18" charset="0"/>
              </a:rPr>
              <a:t>4 </a:t>
            </a:r>
            <a:r>
              <a:rPr lang="en-US" altLang="zh-TW" sz="1600" dirty="0">
                <a:latin typeface="Times New Roman" pitchFamily="18" charset="0"/>
                <a:cs typeface="Times New Roman" pitchFamily="18" charset="0"/>
              </a:rPr>
              <a:t>are slow-recovery diodes </a:t>
            </a:r>
          </a:p>
          <a:p>
            <a:pPr marL="342900" indent="-342900">
              <a:spcBef>
                <a:spcPts val="600"/>
              </a:spcBef>
              <a:buFont typeface="Wingdings" pitchFamily="2" charset="2"/>
              <a:buChar char="l"/>
              <a:defRPr/>
            </a:pPr>
            <a:r>
              <a:rPr lang="en-US" altLang="zh-TW" sz="1600" dirty="0">
                <a:latin typeface="Times New Roman" pitchFamily="18" charset="0"/>
                <a:cs typeface="Times New Roman" pitchFamily="18" charset="0"/>
              </a:rPr>
              <a:t>During a positive half-line cycle, the ac source is connected to the output ground through slow recovery diode D</a:t>
            </a:r>
            <a:r>
              <a:rPr lang="en-US" altLang="zh-TW" sz="700" dirty="0">
                <a:latin typeface="Times New Roman" pitchFamily="18" charset="0"/>
                <a:cs typeface="Times New Roman" pitchFamily="18" charset="0"/>
              </a:rPr>
              <a:t>4</a:t>
            </a:r>
            <a:r>
              <a:rPr lang="en-US" altLang="zh-TW" sz="1600" dirty="0">
                <a:latin typeface="Times New Roman" pitchFamily="18" charset="0"/>
                <a:cs typeface="Times New Roman" pitchFamily="18" charset="0"/>
              </a:rPr>
              <a:t>, and during a negative half-line cycle, the ac source is connected to the positive terminal of the output through slow-recovery diode D</a:t>
            </a:r>
            <a:r>
              <a:rPr lang="en-US" altLang="zh-TW" sz="700" dirty="0">
                <a:latin typeface="Times New Roman" pitchFamily="18" charset="0"/>
                <a:cs typeface="Times New Roman" pitchFamily="18" charset="0"/>
              </a:rPr>
              <a:t>2</a:t>
            </a:r>
            <a:endParaRPr lang="zh-TW" altLang="en-US" sz="1600" dirty="0">
              <a:latin typeface="Times New Roman" pitchFamily="18" charset="0"/>
              <a:cs typeface="Times New Roman" pitchFamily="18" charset="0"/>
            </a:endParaRPr>
          </a:p>
        </p:txBody>
      </p:sp>
      <p:sp>
        <p:nvSpPr>
          <p:cNvPr id="36872" name="矩形 7"/>
          <p:cNvSpPr>
            <a:spLocks noChangeArrowheads="1"/>
          </p:cNvSpPr>
          <p:nvPr/>
        </p:nvSpPr>
        <p:spPr bwMode="auto">
          <a:xfrm>
            <a:off x="258763" y="6264275"/>
            <a:ext cx="5905500" cy="339725"/>
          </a:xfrm>
          <a:prstGeom prst="rect">
            <a:avLst/>
          </a:prstGeom>
          <a:noFill/>
          <a:ln w="9525">
            <a:noFill/>
            <a:miter lim="800000"/>
            <a:headEnd/>
            <a:tailEnd/>
          </a:ln>
        </p:spPr>
        <p:txBody>
          <a:bodyPr>
            <a:spAutoFit/>
          </a:bodyPr>
          <a:lstStyle/>
          <a:p>
            <a:pPr marL="342900" indent="-342900">
              <a:buFont typeface="Wingdings" pitchFamily="2" charset="2"/>
              <a:buChar char="l"/>
            </a:pPr>
            <a:r>
              <a:rPr lang="en-US" altLang="zh-TW" sz="1600">
                <a:latin typeface="Times New Roman" pitchFamily="18" charset="0"/>
                <a:cs typeface="Times New Roman" pitchFamily="18" charset="0"/>
              </a:rPr>
              <a:t>Both boost rectifiers can be driven with the same PWM signal</a:t>
            </a:r>
            <a:endParaRPr lang="zh-TW" altLang="en-US" sz="1600">
              <a:latin typeface="Times New Roman" pitchFamily="18" charset="0"/>
              <a:cs typeface="Times New Roman" pitchFamily="18" charset="0"/>
            </a:endParaRPr>
          </a:p>
        </p:txBody>
      </p:sp>
      <p:sp>
        <p:nvSpPr>
          <p:cNvPr id="36873" name="矩形 8"/>
          <p:cNvSpPr>
            <a:spLocks noChangeArrowheads="1"/>
          </p:cNvSpPr>
          <p:nvPr/>
        </p:nvSpPr>
        <p:spPr bwMode="auto">
          <a:xfrm>
            <a:off x="304800" y="4102100"/>
            <a:ext cx="4283075" cy="2139950"/>
          </a:xfrm>
          <a:prstGeom prst="rect">
            <a:avLst/>
          </a:prstGeom>
          <a:noFill/>
          <a:ln w="9525">
            <a:noFill/>
            <a:miter lim="800000"/>
            <a:headEnd/>
            <a:tailEnd/>
          </a:ln>
        </p:spPr>
        <p:txBody>
          <a:bodyPr>
            <a:spAutoFit/>
          </a:bodyPr>
          <a:lstStyle/>
          <a:p>
            <a:pPr marL="342900" indent="-342900">
              <a:spcBef>
                <a:spcPts val="600"/>
              </a:spcBef>
              <a:buFont typeface="Wingdings" pitchFamily="2" charset="2"/>
              <a:buChar char="l"/>
            </a:pPr>
            <a:r>
              <a:rPr lang="en-US" altLang="zh-TW" sz="1600">
                <a:latin typeface="Times New Roman" pitchFamily="18" charset="0"/>
                <a:cs typeface="Times New Roman" pitchFamily="18" charset="0"/>
              </a:rPr>
              <a:t>During a positive half-line cycle, the first dc/dc boost circuit, L</a:t>
            </a:r>
            <a:r>
              <a:rPr lang="en-US" altLang="zh-TW" sz="1600" baseline="-25000">
                <a:latin typeface="Times New Roman" pitchFamily="18" charset="0"/>
                <a:cs typeface="Times New Roman" pitchFamily="18" charset="0"/>
              </a:rPr>
              <a:t>B1</a:t>
            </a:r>
            <a:r>
              <a:rPr lang="en-US" altLang="zh-TW" sz="1600">
                <a:latin typeface="Times New Roman" pitchFamily="18" charset="0"/>
                <a:cs typeface="Times New Roman" pitchFamily="18" charset="0"/>
              </a:rPr>
              <a:t>-S</a:t>
            </a:r>
            <a:r>
              <a:rPr lang="en-US" altLang="zh-TW" sz="1600" baseline="-25000">
                <a:latin typeface="Times New Roman" pitchFamily="18" charset="0"/>
                <a:cs typeface="Times New Roman" pitchFamily="18" charset="0"/>
              </a:rPr>
              <a:t>1</a:t>
            </a:r>
            <a:r>
              <a:rPr lang="en-US" altLang="zh-TW" sz="1600">
                <a:latin typeface="Times New Roman" pitchFamily="18" charset="0"/>
                <a:cs typeface="Times New Roman" pitchFamily="18" charset="0"/>
              </a:rPr>
              <a:t>-D</a:t>
            </a:r>
            <a:r>
              <a:rPr lang="en-US" altLang="zh-TW" sz="1600" baseline="-25000">
                <a:latin typeface="Times New Roman" pitchFamily="18" charset="0"/>
                <a:cs typeface="Times New Roman" pitchFamily="18" charset="0"/>
              </a:rPr>
              <a:t>1</a:t>
            </a:r>
            <a:r>
              <a:rPr lang="en-US" altLang="zh-TW" sz="1600">
                <a:latin typeface="Times New Roman" pitchFamily="18" charset="0"/>
                <a:cs typeface="Times New Roman" pitchFamily="18" charset="0"/>
              </a:rPr>
              <a:t>, is active through diode D4, which connects the ac source to the output ground</a:t>
            </a:r>
          </a:p>
          <a:p>
            <a:pPr marL="342900" indent="-342900">
              <a:spcBef>
                <a:spcPts val="600"/>
              </a:spcBef>
              <a:buFont typeface="Wingdings" pitchFamily="2" charset="2"/>
              <a:buChar char="l"/>
            </a:pPr>
            <a:r>
              <a:rPr lang="en-US" altLang="zh-TW" sz="1600">
                <a:latin typeface="Times New Roman" pitchFamily="18" charset="0"/>
                <a:cs typeface="Times New Roman" pitchFamily="18" charset="0"/>
              </a:rPr>
              <a:t>During a negative half-line cycle, the second dc/dc boost circuit, L</a:t>
            </a:r>
            <a:r>
              <a:rPr lang="en-US" altLang="zh-TW" sz="1600" baseline="-25000">
                <a:latin typeface="Times New Roman" pitchFamily="18" charset="0"/>
                <a:cs typeface="Times New Roman" pitchFamily="18" charset="0"/>
              </a:rPr>
              <a:t>B2</a:t>
            </a:r>
            <a:r>
              <a:rPr lang="en-US" altLang="zh-TW" sz="1600">
                <a:latin typeface="Times New Roman" pitchFamily="18" charset="0"/>
                <a:cs typeface="Times New Roman" pitchFamily="18" charset="0"/>
              </a:rPr>
              <a:t>-S</a:t>
            </a:r>
            <a:r>
              <a:rPr lang="en-US" altLang="zh-TW" sz="1600" baseline="-25000">
                <a:latin typeface="Times New Roman" pitchFamily="18" charset="0"/>
                <a:cs typeface="Times New Roman" pitchFamily="18" charset="0"/>
              </a:rPr>
              <a:t>2</a:t>
            </a:r>
            <a:r>
              <a:rPr lang="en-US" altLang="zh-TW" sz="1600">
                <a:latin typeface="Times New Roman" pitchFamily="18" charset="0"/>
                <a:cs typeface="Times New Roman" pitchFamily="18" charset="0"/>
              </a:rPr>
              <a:t>-D</a:t>
            </a:r>
            <a:r>
              <a:rPr lang="en-US" altLang="zh-TW" sz="1600" baseline="-25000">
                <a:latin typeface="Times New Roman" pitchFamily="18" charset="0"/>
                <a:cs typeface="Times New Roman" pitchFamily="18" charset="0"/>
              </a:rPr>
              <a:t>2</a:t>
            </a:r>
            <a:r>
              <a:rPr lang="en-US" altLang="zh-TW" sz="1600">
                <a:latin typeface="Times New Roman" pitchFamily="18" charset="0"/>
                <a:cs typeface="Times New Roman" pitchFamily="18" charset="0"/>
              </a:rPr>
              <a:t>, is active through diode D3, which connects the ac source to the output ground</a:t>
            </a:r>
            <a:endParaRPr lang="zh-TW" altLang="en-US" sz="160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投影片編號版面配置區 1"/>
          <p:cNvSpPr>
            <a:spLocks noGrp="1"/>
          </p:cNvSpPr>
          <p:nvPr>
            <p:ph type="sldNum" sz="quarter" idx="12"/>
          </p:nvPr>
        </p:nvSpPr>
        <p:spPr>
          <a:noFill/>
        </p:spPr>
        <p:txBody>
          <a:bodyPr/>
          <a:lstStyle/>
          <a:p>
            <a:fld id="{C96EDC56-72F9-4ECD-A6C7-D2FCE442945A}" type="slidenum">
              <a:rPr lang="en-US" altLang="zh-TW" smtClean="0">
                <a:ea typeface="新細明體" charset="-120"/>
              </a:rPr>
              <a:pPr/>
              <a:t>91</a:t>
            </a:fld>
            <a:endParaRPr lang="en-US" altLang="zh-TW" smtClean="0">
              <a:ea typeface="新細明體" charset="-120"/>
            </a:endParaRPr>
          </a:p>
        </p:txBody>
      </p:sp>
      <p:pic>
        <p:nvPicPr>
          <p:cNvPr id="37891" name="Picture 3"/>
          <p:cNvPicPr>
            <a:picLocks noChangeAspect="1" noChangeArrowheads="1"/>
          </p:cNvPicPr>
          <p:nvPr/>
        </p:nvPicPr>
        <p:blipFill>
          <a:blip r:embed="rId2" cstate="print"/>
          <a:srcRect/>
          <a:stretch>
            <a:fillRect/>
          </a:stretch>
        </p:blipFill>
        <p:spPr bwMode="auto">
          <a:xfrm>
            <a:off x="4154488" y="661988"/>
            <a:ext cx="4860925" cy="2424112"/>
          </a:xfrm>
          <a:prstGeom prst="rect">
            <a:avLst/>
          </a:prstGeom>
          <a:noFill/>
          <a:ln w="9525">
            <a:noFill/>
            <a:miter lim="800000"/>
            <a:headEnd/>
            <a:tailEnd/>
          </a:ln>
        </p:spPr>
      </p:pic>
      <p:pic>
        <p:nvPicPr>
          <p:cNvPr id="37892" name="Picture 4"/>
          <p:cNvPicPr>
            <a:picLocks noChangeAspect="1" noChangeArrowheads="1"/>
          </p:cNvPicPr>
          <p:nvPr/>
        </p:nvPicPr>
        <p:blipFill>
          <a:blip r:embed="rId3" cstate="print"/>
          <a:srcRect/>
          <a:stretch>
            <a:fillRect/>
          </a:stretch>
        </p:blipFill>
        <p:spPr bwMode="auto">
          <a:xfrm>
            <a:off x="3881438" y="3502025"/>
            <a:ext cx="5262562" cy="3071813"/>
          </a:xfrm>
          <a:prstGeom prst="rect">
            <a:avLst/>
          </a:prstGeom>
          <a:noFill/>
          <a:ln w="9525">
            <a:noFill/>
            <a:miter lim="800000"/>
            <a:headEnd/>
            <a:tailEnd/>
          </a:ln>
        </p:spPr>
      </p:pic>
      <p:sp>
        <p:nvSpPr>
          <p:cNvPr id="37893" name="矩形 5"/>
          <p:cNvSpPr>
            <a:spLocks noChangeArrowheads="1"/>
          </p:cNvSpPr>
          <p:nvPr/>
        </p:nvSpPr>
        <p:spPr bwMode="auto">
          <a:xfrm>
            <a:off x="250825" y="127000"/>
            <a:ext cx="5616575" cy="400050"/>
          </a:xfrm>
          <a:prstGeom prst="rect">
            <a:avLst/>
          </a:prstGeom>
          <a:noFill/>
          <a:ln w="9525">
            <a:noFill/>
            <a:miter lim="800000"/>
            <a:headEnd/>
            <a:tailEnd/>
          </a:ln>
        </p:spPr>
        <p:txBody>
          <a:bodyPr>
            <a:spAutoFit/>
          </a:bodyPr>
          <a:lstStyle/>
          <a:p>
            <a:r>
              <a:rPr lang="en-US" altLang="zh-TW" sz="2000" b="1">
                <a:solidFill>
                  <a:srgbClr val="FF0000"/>
                </a:solidFill>
                <a:latin typeface="Times New Roman" pitchFamily="18" charset="0"/>
                <a:cs typeface="Times New Roman" pitchFamily="18" charset="0"/>
              </a:rPr>
              <a:t>Pseudo totem-pole bridgeless PFC boost rectifier</a:t>
            </a:r>
            <a:endParaRPr lang="zh-TW" altLang="en-US" sz="2000" b="1">
              <a:solidFill>
                <a:srgbClr val="FF0000"/>
              </a:solidFill>
              <a:latin typeface="Times New Roman" pitchFamily="18" charset="0"/>
              <a:cs typeface="Times New Roman" pitchFamily="18" charset="0"/>
            </a:endParaRPr>
          </a:p>
        </p:txBody>
      </p:sp>
      <p:sp>
        <p:nvSpPr>
          <p:cNvPr id="37894" name="矩形 6"/>
          <p:cNvSpPr>
            <a:spLocks noChangeArrowheads="1"/>
          </p:cNvSpPr>
          <p:nvPr/>
        </p:nvSpPr>
        <p:spPr bwMode="auto">
          <a:xfrm>
            <a:off x="220663" y="3427413"/>
            <a:ext cx="4722812" cy="400050"/>
          </a:xfrm>
          <a:prstGeom prst="rect">
            <a:avLst/>
          </a:prstGeom>
          <a:noFill/>
          <a:ln w="9525">
            <a:noFill/>
            <a:miter lim="800000"/>
            <a:headEnd/>
            <a:tailEnd/>
          </a:ln>
        </p:spPr>
        <p:txBody>
          <a:bodyPr wrap="none">
            <a:spAutoFit/>
          </a:bodyPr>
          <a:lstStyle/>
          <a:p>
            <a:r>
              <a:rPr lang="en-US" altLang="zh-TW" sz="2000" b="1">
                <a:solidFill>
                  <a:srgbClr val="FF0000"/>
                </a:solidFill>
                <a:latin typeface="Times New Roman" pitchFamily="18" charset="0"/>
                <a:cs typeface="Times New Roman" pitchFamily="18" charset="0"/>
              </a:rPr>
              <a:t>Totem-pole bridgeless PFC boost rectifier</a:t>
            </a:r>
            <a:endParaRPr lang="zh-TW" altLang="en-US" sz="2000" b="1">
              <a:solidFill>
                <a:srgbClr val="FF0000"/>
              </a:solidFill>
              <a:latin typeface="Times New Roman" pitchFamily="18" charset="0"/>
              <a:cs typeface="Times New Roman" pitchFamily="18" charset="0"/>
            </a:endParaRPr>
          </a:p>
        </p:txBody>
      </p:sp>
      <p:sp>
        <p:nvSpPr>
          <p:cNvPr id="37895" name="矩形 6"/>
          <p:cNvSpPr>
            <a:spLocks noChangeArrowheads="1"/>
          </p:cNvSpPr>
          <p:nvPr/>
        </p:nvSpPr>
        <p:spPr bwMode="auto">
          <a:xfrm>
            <a:off x="350838" y="1116013"/>
            <a:ext cx="3733800" cy="1647825"/>
          </a:xfrm>
          <a:prstGeom prst="rect">
            <a:avLst/>
          </a:prstGeom>
          <a:noFill/>
          <a:ln w="9525">
            <a:noFill/>
            <a:miter lim="800000"/>
            <a:headEnd/>
            <a:tailEnd/>
          </a:ln>
        </p:spPr>
        <p:txBody>
          <a:bodyPr>
            <a:spAutoFit/>
          </a:bodyPr>
          <a:lstStyle/>
          <a:p>
            <a:pPr marL="342900" indent="-342900">
              <a:spcBef>
                <a:spcPts val="600"/>
              </a:spcBef>
              <a:buFont typeface="Wingdings" pitchFamily="2" charset="2"/>
              <a:buChar char="l"/>
            </a:pPr>
            <a:r>
              <a:rPr lang="en-US" altLang="zh-TW" sz="1600">
                <a:latin typeface="Times New Roman" pitchFamily="18" charset="0"/>
                <a:cs typeface="Times New Roman" pitchFamily="18" charset="0"/>
              </a:rPr>
              <a:t>Switches S1 and cannot be driven with the same PWM signal. Furthermore, switch S2 requires an isolated gate drive. </a:t>
            </a:r>
          </a:p>
          <a:p>
            <a:pPr marL="342900" indent="-342900">
              <a:spcBef>
                <a:spcPts val="600"/>
              </a:spcBef>
              <a:buFont typeface="Wingdings" pitchFamily="2" charset="2"/>
              <a:buChar char="l"/>
            </a:pPr>
            <a:r>
              <a:rPr lang="en-US" altLang="zh-TW" sz="1600">
                <a:latin typeface="Times New Roman" pitchFamily="18" charset="0"/>
                <a:cs typeface="Times New Roman" pitchFamily="18" charset="0"/>
              </a:rPr>
              <a:t>Requires a more complex control and drive circuit </a:t>
            </a:r>
            <a:endParaRPr lang="zh-TW" altLang="en-US" sz="160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a:xfrm>
            <a:off x="6553200" y="6356350"/>
            <a:ext cx="2133600" cy="365125"/>
          </a:xfrm>
        </p:spPr>
        <p:txBody>
          <a:bodyPr/>
          <a:lstStyle/>
          <a:p>
            <a:fld id="{52D839CA-A0A8-4C74-93CA-3CD495A55E88}" type="slidenum">
              <a:rPr lang="zh-TW" altLang="en-US" smtClean="0"/>
              <a:t>92</a:t>
            </a:fld>
            <a:endParaRPr lang="zh-TW" altLang="en-US"/>
          </a:p>
        </p:txBody>
      </p:sp>
      <p:grpSp>
        <p:nvGrpSpPr>
          <p:cNvPr id="3" name="群組 2"/>
          <p:cNvGrpSpPr/>
          <p:nvPr/>
        </p:nvGrpSpPr>
        <p:grpSpPr>
          <a:xfrm>
            <a:off x="1240839" y="2983114"/>
            <a:ext cx="4281121" cy="3636974"/>
            <a:chOff x="1624965" y="820726"/>
            <a:chExt cx="4678854" cy="3865841"/>
          </a:xfrm>
        </p:grpSpPr>
        <p:grpSp>
          <p:nvGrpSpPr>
            <p:cNvPr id="4" name="群組 3"/>
            <p:cNvGrpSpPr/>
            <p:nvPr/>
          </p:nvGrpSpPr>
          <p:grpSpPr>
            <a:xfrm>
              <a:off x="2001983" y="820726"/>
              <a:ext cx="4301836" cy="1520693"/>
              <a:chOff x="1648691" y="1832108"/>
              <a:chExt cx="4301836" cy="1520693"/>
            </a:xfrm>
          </p:grpSpPr>
          <p:grpSp>
            <p:nvGrpSpPr>
              <p:cNvPr id="103" name="群組 102"/>
              <p:cNvGrpSpPr/>
              <p:nvPr/>
            </p:nvGrpSpPr>
            <p:grpSpPr>
              <a:xfrm>
                <a:off x="1796852" y="1832108"/>
                <a:ext cx="2013148" cy="1513766"/>
                <a:chOff x="1796852" y="1832108"/>
                <a:chExt cx="2013148" cy="1513766"/>
              </a:xfrm>
            </p:grpSpPr>
            <p:sp>
              <p:nvSpPr>
                <p:cNvPr id="108" name="Freeform 148"/>
                <p:cNvSpPr>
                  <a:spLocks/>
                </p:cNvSpPr>
                <p:nvPr/>
              </p:nvSpPr>
              <p:spPr bwMode="auto">
                <a:xfrm>
                  <a:off x="1796852" y="1832108"/>
                  <a:ext cx="1002100" cy="744838"/>
                </a:xfrm>
                <a:custGeom>
                  <a:avLst/>
                  <a:gdLst/>
                  <a:ahLst/>
                  <a:cxnLst>
                    <a:cxn ang="0">
                      <a:pos x="147" y="182"/>
                    </a:cxn>
                    <a:cxn ang="0">
                      <a:pos x="0" y="181"/>
                    </a:cxn>
                    <a:cxn ang="0">
                      <a:pos x="0" y="182"/>
                    </a:cxn>
                  </a:cxnLst>
                  <a:rect l="0" t="0" r="r" b="b"/>
                  <a:pathLst>
                    <a:path w="147" h="182">
                      <a:moveTo>
                        <a:pt x="147" y="182"/>
                      </a:moveTo>
                      <a:cubicBezTo>
                        <a:pt x="107" y="0"/>
                        <a:pt x="40" y="0"/>
                        <a:pt x="0" y="181"/>
                      </a:cubicBezTo>
                      <a:cubicBezTo>
                        <a:pt x="0" y="181"/>
                        <a:pt x="0" y="181"/>
                        <a:pt x="0" y="182"/>
                      </a:cubicBezTo>
                    </a:path>
                  </a:pathLst>
                </a:custGeom>
                <a:noFill/>
                <a:ln w="20638" cap="rnd">
                  <a:solidFill>
                    <a:srgbClr val="000000"/>
                  </a:solidFill>
                  <a:prstDash val="solid"/>
                  <a:round/>
                  <a:headEnd/>
                  <a:tailEnd/>
                </a:ln>
              </p:spPr>
              <p:txBody>
                <a:bodyPr/>
                <a:lstStyle/>
                <a:p>
                  <a:endParaRPr lang="zh-TW" altLang="en-US"/>
                </a:p>
              </p:txBody>
            </p:sp>
            <p:sp>
              <p:nvSpPr>
                <p:cNvPr id="109" name="Freeform 148"/>
                <p:cNvSpPr>
                  <a:spLocks/>
                </p:cNvSpPr>
                <p:nvPr/>
              </p:nvSpPr>
              <p:spPr bwMode="auto">
                <a:xfrm flipV="1">
                  <a:off x="2807900" y="2601036"/>
                  <a:ext cx="1002100" cy="744838"/>
                </a:xfrm>
                <a:custGeom>
                  <a:avLst/>
                  <a:gdLst/>
                  <a:ahLst/>
                  <a:cxnLst>
                    <a:cxn ang="0">
                      <a:pos x="147" y="182"/>
                    </a:cxn>
                    <a:cxn ang="0">
                      <a:pos x="0" y="181"/>
                    </a:cxn>
                    <a:cxn ang="0">
                      <a:pos x="0" y="182"/>
                    </a:cxn>
                  </a:cxnLst>
                  <a:rect l="0" t="0" r="r" b="b"/>
                  <a:pathLst>
                    <a:path w="147" h="182">
                      <a:moveTo>
                        <a:pt x="147" y="182"/>
                      </a:moveTo>
                      <a:cubicBezTo>
                        <a:pt x="107" y="0"/>
                        <a:pt x="40" y="0"/>
                        <a:pt x="0" y="181"/>
                      </a:cubicBezTo>
                      <a:cubicBezTo>
                        <a:pt x="0" y="181"/>
                        <a:pt x="0" y="181"/>
                        <a:pt x="0" y="182"/>
                      </a:cubicBezTo>
                    </a:path>
                  </a:pathLst>
                </a:custGeom>
                <a:noFill/>
                <a:ln w="20638" cap="rnd">
                  <a:solidFill>
                    <a:srgbClr val="000000"/>
                  </a:solidFill>
                  <a:prstDash val="solid"/>
                  <a:round/>
                  <a:headEnd/>
                  <a:tailEnd/>
                </a:ln>
              </p:spPr>
              <p:txBody>
                <a:bodyPr/>
                <a:lstStyle/>
                <a:p>
                  <a:endParaRPr lang="zh-TW" altLang="en-US"/>
                </a:p>
              </p:txBody>
            </p:sp>
          </p:grpSp>
          <p:cxnSp>
            <p:nvCxnSpPr>
              <p:cNvPr id="104" name="直線接點 103"/>
              <p:cNvCxnSpPr/>
              <p:nvPr/>
            </p:nvCxnSpPr>
            <p:spPr>
              <a:xfrm>
                <a:off x="1648691" y="2597727"/>
                <a:ext cx="4301836" cy="0"/>
              </a:xfrm>
              <a:prstGeom prst="line">
                <a:avLst/>
              </a:prstGeom>
              <a:ln w="12700"/>
            </p:spPr>
            <p:style>
              <a:lnRef idx="1">
                <a:schemeClr val="dk1"/>
              </a:lnRef>
              <a:fillRef idx="0">
                <a:schemeClr val="dk1"/>
              </a:fillRef>
              <a:effectRef idx="0">
                <a:schemeClr val="dk1"/>
              </a:effectRef>
              <a:fontRef idx="minor">
                <a:schemeClr val="tx1"/>
              </a:fontRef>
            </p:style>
          </p:cxnSp>
          <p:grpSp>
            <p:nvGrpSpPr>
              <p:cNvPr id="105" name="群組 104"/>
              <p:cNvGrpSpPr/>
              <p:nvPr/>
            </p:nvGrpSpPr>
            <p:grpSpPr>
              <a:xfrm>
                <a:off x="3819617" y="1839035"/>
                <a:ext cx="2013148" cy="1513766"/>
                <a:chOff x="1796852" y="1832108"/>
                <a:chExt cx="2013148" cy="1513766"/>
              </a:xfrm>
            </p:grpSpPr>
            <p:sp>
              <p:nvSpPr>
                <p:cNvPr id="106" name="Freeform 148"/>
                <p:cNvSpPr>
                  <a:spLocks/>
                </p:cNvSpPr>
                <p:nvPr/>
              </p:nvSpPr>
              <p:spPr bwMode="auto">
                <a:xfrm>
                  <a:off x="1796852" y="1832108"/>
                  <a:ext cx="1002100" cy="744838"/>
                </a:xfrm>
                <a:custGeom>
                  <a:avLst/>
                  <a:gdLst/>
                  <a:ahLst/>
                  <a:cxnLst>
                    <a:cxn ang="0">
                      <a:pos x="147" y="182"/>
                    </a:cxn>
                    <a:cxn ang="0">
                      <a:pos x="0" y="181"/>
                    </a:cxn>
                    <a:cxn ang="0">
                      <a:pos x="0" y="182"/>
                    </a:cxn>
                  </a:cxnLst>
                  <a:rect l="0" t="0" r="r" b="b"/>
                  <a:pathLst>
                    <a:path w="147" h="182">
                      <a:moveTo>
                        <a:pt x="147" y="182"/>
                      </a:moveTo>
                      <a:cubicBezTo>
                        <a:pt x="107" y="0"/>
                        <a:pt x="40" y="0"/>
                        <a:pt x="0" y="181"/>
                      </a:cubicBezTo>
                      <a:cubicBezTo>
                        <a:pt x="0" y="181"/>
                        <a:pt x="0" y="181"/>
                        <a:pt x="0" y="182"/>
                      </a:cubicBezTo>
                    </a:path>
                  </a:pathLst>
                </a:custGeom>
                <a:noFill/>
                <a:ln w="20638" cap="rnd">
                  <a:solidFill>
                    <a:srgbClr val="000000"/>
                  </a:solidFill>
                  <a:prstDash val="solid"/>
                  <a:round/>
                  <a:headEnd/>
                  <a:tailEnd/>
                </a:ln>
              </p:spPr>
              <p:txBody>
                <a:bodyPr/>
                <a:lstStyle/>
                <a:p>
                  <a:endParaRPr lang="zh-TW" altLang="en-US"/>
                </a:p>
              </p:txBody>
            </p:sp>
            <p:sp>
              <p:nvSpPr>
                <p:cNvPr id="107" name="Freeform 148"/>
                <p:cNvSpPr>
                  <a:spLocks/>
                </p:cNvSpPr>
                <p:nvPr/>
              </p:nvSpPr>
              <p:spPr bwMode="auto">
                <a:xfrm flipV="1">
                  <a:off x="2807900" y="2601036"/>
                  <a:ext cx="1002100" cy="744838"/>
                </a:xfrm>
                <a:custGeom>
                  <a:avLst/>
                  <a:gdLst/>
                  <a:ahLst/>
                  <a:cxnLst>
                    <a:cxn ang="0">
                      <a:pos x="147" y="182"/>
                    </a:cxn>
                    <a:cxn ang="0">
                      <a:pos x="0" y="181"/>
                    </a:cxn>
                    <a:cxn ang="0">
                      <a:pos x="0" y="182"/>
                    </a:cxn>
                  </a:cxnLst>
                  <a:rect l="0" t="0" r="r" b="b"/>
                  <a:pathLst>
                    <a:path w="147" h="182">
                      <a:moveTo>
                        <a:pt x="147" y="182"/>
                      </a:moveTo>
                      <a:cubicBezTo>
                        <a:pt x="107" y="0"/>
                        <a:pt x="40" y="0"/>
                        <a:pt x="0" y="181"/>
                      </a:cubicBezTo>
                      <a:cubicBezTo>
                        <a:pt x="0" y="181"/>
                        <a:pt x="0" y="181"/>
                        <a:pt x="0" y="182"/>
                      </a:cubicBezTo>
                    </a:path>
                  </a:pathLst>
                </a:custGeom>
                <a:noFill/>
                <a:ln w="20638" cap="rnd">
                  <a:solidFill>
                    <a:srgbClr val="000000"/>
                  </a:solidFill>
                  <a:prstDash val="solid"/>
                  <a:round/>
                  <a:headEnd/>
                  <a:tailEnd/>
                </a:ln>
              </p:spPr>
              <p:txBody>
                <a:bodyPr/>
                <a:lstStyle/>
                <a:p>
                  <a:endParaRPr lang="zh-TW" altLang="en-US"/>
                </a:p>
              </p:txBody>
            </p:sp>
          </p:grpSp>
        </p:grpSp>
        <p:cxnSp>
          <p:nvCxnSpPr>
            <p:cNvPr id="5" name="直線接點 4"/>
            <p:cNvCxnSpPr/>
            <p:nvPr/>
          </p:nvCxnSpPr>
          <p:spPr>
            <a:xfrm>
              <a:off x="2139462" y="841930"/>
              <a:ext cx="0" cy="3844637"/>
            </a:xfrm>
            <a:prstGeom prst="line">
              <a:avLst/>
            </a:prstGeom>
            <a:ln w="12700"/>
          </p:spPr>
          <p:style>
            <a:lnRef idx="1">
              <a:schemeClr val="dk1"/>
            </a:lnRef>
            <a:fillRef idx="0">
              <a:schemeClr val="dk1"/>
            </a:fillRef>
            <a:effectRef idx="0">
              <a:schemeClr val="dk1"/>
            </a:effectRef>
            <a:fontRef idx="minor">
              <a:schemeClr val="tx1"/>
            </a:fontRef>
          </p:style>
        </p:cxnSp>
        <p:cxnSp>
          <p:nvCxnSpPr>
            <p:cNvPr id="6" name="直線接點 5"/>
            <p:cNvCxnSpPr/>
            <p:nvPr/>
          </p:nvCxnSpPr>
          <p:spPr>
            <a:xfrm>
              <a:off x="1981201" y="3366654"/>
              <a:ext cx="4301836"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7" name="直線接點 6"/>
            <p:cNvCxnSpPr/>
            <p:nvPr/>
          </p:nvCxnSpPr>
          <p:spPr>
            <a:xfrm>
              <a:off x="1981200" y="4017819"/>
              <a:ext cx="4301836"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8" name="直線接點 7"/>
            <p:cNvCxnSpPr/>
            <p:nvPr/>
          </p:nvCxnSpPr>
          <p:spPr>
            <a:xfrm>
              <a:off x="3165765" y="1586345"/>
              <a:ext cx="0" cy="3068782"/>
            </a:xfrm>
            <a:prstGeom prst="line">
              <a:avLst/>
            </a:prstGeom>
            <a:ln w="9525">
              <a:prstDash val="dash"/>
            </a:ln>
          </p:spPr>
          <p:style>
            <a:lnRef idx="1">
              <a:schemeClr val="dk1"/>
            </a:lnRef>
            <a:fillRef idx="0">
              <a:schemeClr val="dk1"/>
            </a:fillRef>
            <a:effectRef idx="0">
              <a:schemeClr val="dk1"/>
            </a:effectRef>
            <a:fontRef idx="minor">
              <a:schemeClr val="tx1"/>
            </a:fontRef>
          </p:style>
        </p:cxnSp>
        <p:cxnSp>
          <p:nvCxnSpPr>
            <p:cNvPr id="9" name="直線接點 8"/>
            <p:cNvCxnSpPr/>
            <p:nvPr/>
          </p:nvCxnSpPr>
          <p:spPr>
            <a:xfrm flipH="1">
              <a:off x="4160094" y="1592206"/>
              <a:ext cx="0" cy="3061855"/>
            </a:xfrm>
            <a:prstGeom prst="line">
              <a:avLst/>
            </a:prstGeom>
            <a:ln w="9525">
              <a:prstDash val="dash"/>
            </a:ln>
          </p:spPr>
          <p:style>
            <a:lnRef idx="1">
              <a:schemeClr val="dk1"/>
            </a:lnRef>
            <a:fillRef idx="0">
              <a:schemeClr val="dk1"/>
            </a:fillRef>
            <a:effectRef idx="0">
              <a:schemeClr val="dk1"/>
            </a:effectRef>
            <a:fontRef idx="minor">
              <a:schemeClr val="tx1"/>
            </a:fontRef>
          </p:style>
        </p:cxnSp>
        <p:cxnSp>
          <p:nvCxnSpPr>
            <p:cNvPr id="10" name="直線接點 9"/>
            <p:cNvCxnSpPr/>
            <p:nvPr/>
          </p:nvCxnSpPr>
          <p:spPr>
            <a:xfrm>
              <a:off x="5167746" y="1572490"/>
              <a:ext cx="0" cy="3096492"/>
            </a:xfrm>
            <a:prstGeom prst="line">
              <a:avLst/>
            </a:prstGeom>
            <a:ln w="9525">
              <a:prstDash val="dash"/>
            </a:ln>
          </p:spPr>
          <p:style>
            <a:lnRef idx="1">
              <a:schemeClr val="dk1"/>
            </a:lnRef>
            <a:fillRef idx="0">
              <a:schemeClr val="dk1"/>
            </a:fillRef>
            <a:effectRef idx="0">
              <a:schemeClr val="dk1"/>
            </a:effectRef>
            <a:fontRef idx="minor">
              <a:schemeClr val="tx1"/>
            </a:fontRef>
          </p:style>
        </p:cxnSp>
        <p:cxnSp>
          <p:nvCxnSpPr>
            <p:cNvPr id="11" name="直線接點 10"/>
            <p:cNvCxnSpPr/>
            <p:nvPr/>
          </p:nvCxnSpPr>
          <p:spPr>
            <a:xfrm>
              <a:off x="6199910" y="1565563"/>
              <a:ext cx="0" cy="3082637"/>
            </a:xfrm>
            <a:prstGeom prst="line">
              <a:avLst/>
            </a:prstGeom>
            <a:ln w="9525">
              <a:prstDash val="dash"/>
            </a:ln>
          </p:spPr>
          <p:style>
            <a:lnRef idx="1">
              <a:schemeClr val="dk1"/>
            </a:lnRef>
            <a:fillRef idx="0">
              <a:schemeClr val="dk1"/>
            </a:fillRef>
            <a:effectRef idx="0">
              <a:schemeClr val="dk1"/>
            </a:effectRef>
            <a:fontRef idx="minor">
              <a:schemeClr val="tx1"/>
            </a:fontRef>
          </p:style>
        </p:cxnSp>
        <p:cxnSp>
          <p:nvCxnSpPr>
            <p:cNvPr id="12" name="直線接點 11"/>
            <p:cNvCxnSpPr/>
            <p:nvPr/>
          </p:nvCxnSpPr>
          <p:spPr>
            <a:xfrm>
              <a:off x="1981202" y="2770909"/>
              <a:ext cx="4301836"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3" name="直線接點 12"/>
            <p:cNvCxnSpPr/>
            <p:nvPr/>
          </p:nvCxnSpPr>
          <p:spPr>
            <a:xfrm>
              <a:off x="1981202" y="4648200"/>
              <a:ext cx="4301836" cy="0"/>
            </a:xfrm>
            <a:prstGeom prst="line">
              <a:avLst/>
            </a:prstGeom>
            <a:ln w="12700"/>
          </p:spPr>
          <p:style>
            <a:lnRef idx="1">
              <a:schemeClr val="dk1"/>
            </a:lnRef>
            <a:fillRef idx="0">
              <a:schemeClr val="dk1"/>
            </a:fillRef>
            <a:effectRef idx="0">
              <a:schemeClr val="dk1"/>
            </a:effectRef>
            <a:fontRef idx="minor">
              <a:schemeClr val="tx1"/>
            </a:fontRef>
          </p:style>
        </p:cxnSp>
        <p:sp>
          <p:nvSpPr>
            <p:cNvPr id="14" name="文字方塊 13"/>
            <p:cNvSpPr txBox="1"/>
            <p:nvPr/>
          </p:nvSpPr>
          <p:spPr>
            <a:xfrm>
              <a:off x="1676619" y="2364094"/>
              <a:ext cx="373820" cy="307777"/>
            </a:xfrm>
            <a:prstGeom prst="rect">
              <a:avLst/>
            </a:prstGeom>
            <a:noFill/>
          </p:spPr>
          <p:txBody>
            <a:bodyPr wrap="none" rtlCol="0">
              <a:spAutoFit/>
            </a:bodyPr>
            <a:lstStyle/>
            <a:p>
              <a:r>
                <a:rPr lang="en-US" altLang="zh-TW" sz="1400" b="1" i="1" dirty="0" smtClean="0">
                  <a:solidFill>
                    <a:srgbClr val="FF0000"/>
                  </a:solidFill>
                  <a:latin typeface="Times New Roman" pitchFamily="18" charset="0"/>
                  <a:cs typeface="Times New Roman" pitchFamily="18" charset="0"/>
                </a:rPr>
                <a:t>Q</a:t>
              </a:r>
              <a:r>
                <a:rPr lang="en-US" altLang="zh-TW" sz="1400" b="1" i="1" baseline="-25000" dirty="0" smtClean="0">
                  <a:solidFill>
                    <a:srgbClr val="FF0000"/>
                  </a:solidFill>
                  <a:latin typeface="Times New Roman" pitchFamily="18" charset="0"/>
                  <a:cs typeface="Times New Roman" pitchFamily="18" charset="0"/>
                </a:rPr>
                <a:t>1</a:t>
              </a:r>
              <a:endParaRPr lang="zh-TW" altLang="en-US" sz="1400" b="1" i="1" baseline="-25000" dirty="0">
                <a:solidFill>
                  <a:srgbClr val="FF0000"/>
                </a:solidFill>
                <a:latin typeface="Times New Roman" pitchFamily="18" charset="0"/>
                <a:cs typeface="Times New Roman" pitchFamily="18" charset="0"/>
              </a:endParaRPr>
            </a:p>
          </p:txBody>
        </p:sp>
        <p:sp>
          <p:nvSpPr>
            <p:cNvPr id="15" name="文字方塊 14"/>
            <p:cNvSpPr txBox="1"/>
            <p:nvPr/>
          </p:nvSpPr>
          <p:spPr>
            <a:xfrm>
              <a:off x="1683547" y="3008865"/>
              <a:ext cx="373820" cy="307777"/>
            </a:xfrm>
            <a:prstGeom prst="rect">
              <a:avLst/>
            </a:prstGeom>
            <a:noFill/>
          </p:spPr>
          <p:txBody>
            <a:bodyPr wrap="none" rtlCol="0">
              <a:spAutoFit/>
            </a:bodyPr>
            <a:lstStyle/>
            <a:p>
              <a:r>
                <a:rPr lang="en-US" altLang="zh-TW" sz="1400" b="1" i="1" dirty="0" smtClean="0">
                  <a:solidFill>
                    <a:srgbClr val="FF0000"/>
                  </a:solidFill>
                  <a:latin typeface="Times New Roman" pitchFamily="18" charset="0"/>
                  <a:cs typeface="Times New Roman" pitchFamily="18" charset="0"/>
                </a:rPr>
                <a:t>Q</a:t>
              </a:r>
              <a:r>
                <a:rPr lang="en-US" altLang="zh-TW" sz="1400" b="1" i="1" baseline="-25000" dirty="0">
                  <a:solidFill>
                    <a:srgbClr val="FF0000"/>
                  </a:solidFill>
                  <a:latin typeface="Times New Roman" pitchFamily="18" charset="0"/>
                  <a:cs typeface="Times New Roman" pitchFamily="18" charset="0"/>
                </a:rPr>
                <a:t>2</a:t>
              </a:r>
              <a:endParaRPr lang="zh-TW" altLang="en-US" sz="1400" b="1" i="1" baseline="-25000" dirty="0">
                <a:solidFill>
                  <a:srgbClr val="FF0000"/>
                </a:solidFill>
                <a:latin typeface="Times New Roman" pitchFamily="18" charset="0"/>
                <a:cs typeface="Times New Roman" pitchFamily="18" charset="0"/>
              </a:endParaRPr>
            </a:p>
          </p:txBody>
        </p:sp>
        <p:sp>
          <p:nvSpPr>
            <p:cNvPr id="16" name="文字方塊 15"/>
            <p:cNvSpPr txBox="1"/>
            <p:nvPr/>
          </p:nvSpPr>
          <p:spPr>
            <a:xfrm>
              <a:off x="1624965" y="3593522"/>
              <a:ext cx="463588" cy="307777"/>
            </a:xfrm>
            <a:prstGeom prst="rect">
              <a:avLst/>
            </a:prstGeom>
            <a:noFill/>
          </p:spPr>
          <p:txBody>
            <a:bodyPr wrap="none" rtlCol="0">
              <a:spAutoFit/>
            </a:bodyPr>
            <a:lstStyle/>
            <a:p>
              <a:r>
                <a:rPr lang="en-US" altLang="zh-TW" sz="1400" b="1" i="1" dirty="0" smtClean="0">
                  <a:solidFill>
                    <a:srgbClr val="FF0000"/>
                  </a:solidFill>
                  <a:latin typeface="Times New Roman" pitchFamily="18" charset="0"/>
                  <a:cs typeface="Times New Roman" pitchFamily="18" charset="0"/>
                </a:rPr>
                <a:t>SR</a:t>
              </a:r>
              <a:r>
                <a:rPr lang="en-US" altLang="zh-TW" sz="1400" b="1" i="1" baseline="-25000" dirty="0" smtClean="0">
                  <a:solidFill>
                    <a:srgbClr val="FF0000"/>
                  </a:solidFill>
                  <a:latin typeface="Times New Roman" pitchFamily="18" charset="0"/>
                  <a:cs typeface="Times New Roman" pitchFamily="18" charset="0"/>
                </a:rPr>
                <a:t>1</a:t>
              </a:r>
              <a:endParaRPr lang="zh-TW" altLang="en-US" sz="1400" b="1" i="1" baseline="-25000" dirty="0">
                <a:solidFill>
                  <a:srgbClr val="FF0000"/>
                </a:solidFill>
                <a:latin typeface="Times New Roman" pitchFamily="18" charset="0"/>
                <a:cs typeface="Times New Roman" pitchFamily="18" charset="0"/>
              </a:endParaRPr>
            </a:p>
          </p:txBody>
        </p:sp>
        <p:sp>
          <p:nvSpPr>
            <p:cNvPr id="17" name="文字方塊 16"/>
            <p:cNvSpPr txBox="1"/>
            <p:nvPr/>
          </p:nvSpPr>
          <p:spPr>
            <a:xfrm>
              <a:off x="1624965" y="4251613"/>
              <a:ext cx="463588" cy="307777"/>
            </a:xfrm>
            <a:prstGeom prst="rect">
              <a:avLst/>
            </a:prstGeom>
            <a:noFill/>
          </p:spPr>
          <p:txBody>
            <a:bodyPr wrap="none" rtlCol="0">
              <a:spAutoFit/>
            </a:bodyPr>
            <a:lstStyle/>
            <a:p>
              <a:r>
                <a:rPr lang="en-US" altLang="zh-TW" sz="1400" b="1" i="1" dirty="0" smtClean="0">
                  <a:solidFill>
                    <a:srgbClr val="FF0000"/>
                  </a:solidFill>
                  <a:latin typeface="Times New Roman" pitchFamily="18" charset="0"/>
                  <a:cs typeface="Times New Roman" pitchFamily="18" charset="0"/>
                </a:rPr>
                <a:t>SR</a:t>
              </a:r>
              <a:r>
                <a:rPr lang="en-US" altLang="zh-TW" sz="1400" b="1" i="1" baseline="-25000" dirty="0" smtClean="0">
                  <a:solidFill>
                    <a:srgbClr val="FF0000"/>
                  </a:solidFill>
                  <a:latin typeface="Times New Roman" pitchFamily="18" charset="0"/>
                  <a:cs typeface="Times New Roman" pitchFamily="18" charset="0"/>
                </a:rPr>
                <a:t>2</a:t>
              </a:r>
              <a:endParaRPr lang="zh-TW" altLang="en-US" sz="1400" b="1" i="1" baseline="-25000" dirty="0">
                <a:solidFill>
                  <a:srgbClr val="FF0000"/>
                </a:solidFill>
                <a:latin typeface="Times New Roman" pitchFamily="18" charset="0"/>
                <a:cs typeface="Times New Roman" pitchFamily="18" charset="0"/>
              </a:endParaRPr>
            </a:p>
          </p:txBody>
        </p:sp>
        <p:grpSp>
          <p:nvGrpSpPr>
            <p:cNvPr id="18" name="群組 17"/>
            <p:cNvGrpSpPr/>
            <p:nvPr/>
          </p:nvGrpSpPr>
          <p:grpSpPr>
            <a:xfrm>
              <a:off x="2146496" y="2295591"/>
              <a:ext cx="1004348" cy="480648"/>
              <a:chOff x="2146496" y="2295591"/>
              <a:chExt cx="1004348" cy="480648"/>
            </a:xfrm>
          </p:grpSpPr>
          <p:grpSp>
            <p:nvGrpSpPr>
              <p:cNvPr id="87" name="群組 86"/>
              <p:cNvGrpSpPr/>
              <p:nvPr/>
            </p:nvGrpSpPr>
            <p:grpSpPr>
              <a:xfrm>
                <a:off x="2146496" y="2301452"/>
                <a:ext cx="218902" cy="474785"/>
                <a:chOff x="792481" y="1340161"/>
                <a:chExt cx="218902" cy="474785"/>
              </a:xfrm>
            </p:grpSpPr>
            <p:sp>
              <p:nvSpPr>
                <p:cNvPr id="100" name="矩形 99"/>
                <p:cNvSpPr/>
                <p:nvPr/>
              </p:nvSpPr>
              <p:spPr>
                <a:xfrm flipH="1">
                  <a:off x="792481" y="1343891"/>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1" name="矩形 100"/>
                <p:cNvSpPr/>
                <p:nvPr/>
              </p:nvSpPr>
              <p:spPr>
                <a:xfrm flipH="1">
                  <a:off x="882535" y="1343890"/>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2" name="矩形 101"/>
                <p:cNvSpPr/>
                <p:nvPr/>
              </p:nvSpPr>
              <p:spPr>
                <a:xfrm flipH="1">
                  <a:off x="965664" y="1340161"/>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grpSp>
            <p:nvGrpSpPr>
              <p:cNvPr id="88" name="群組 87"/>
              <p:cNvGrpSpPr/>
              <p:nvPr/>
            </p:nvGrpSpPr>
            <p:grpSpPr>
              <a:xfrm>
                <a:off x="2416127" y="2295591"/>
                <a:ext cx="218902" cy="474785"/>
                <a:chOff x="792481" y="1340161"/>
                <a:chExt cx="218902" cy="474785"/>
              </a:xfrm>
            </p:grpSpPr>
            <p:sp>
              <p:nvSpPr>
                <p:cNvPr id="97" name="矩形 96"/>
                <p:cNvSpPr/>
                <p:nvPr/>
              </p:nvSpPr>
              <p:spPr>
                <a:xfrm flipH="1">
                  <a:off x="792481" y="1343891"/>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8" name="矩形 97"/>
                <p:cNvSpPr/>
                <p:nvPr/>
              </p:nvSpPr>
              <p:spPr>
                <a:xfrm flipH="1">
                  <a:off x="882535" y="1343890"/>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9" name="矩形 98"/>
                <p:cNvSpPr/>
                <p:nvPr/>
              </p:nvSpPr>
              <p:spPr>
                <a:xfrm flipH="1">
                  <a:off x="965664" y="1340161"/>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grpSp>
            <p:nvGrpSpPr>
              <p:cNvPr id="89" name="群組 88"/>
              <p:cNvGrpSpPr/>
              <p:nvPr/>
            </p:nvGrpSpPr>
            <p:grpSpPr>
              <a:xfrm>
                <a:off x="2674037" y="2295592"/>
                <a:ext cx="218902" cy="474785"/>
                <a:chOff x="792481" y="1340161"/>
                <a:chExt cx="218902" cy="474785"/>
              </a:xfrm>
            </p:grpSpPr>
            <p:sp>
              <p:nvSpPr>
                <p:cNvPr id="94" name="矩形 93"/>
                <p:cNvSpPr/>
                <p:nvPr/>
              </p:nvSpPr>
              <p:spPr>
                <a:xfrm flipH="1">
                  <a:off x="792481" y="1343891"/>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5" name="矩形 94"/>
                <p:cNvSpPr/>
                <p:nvPr/>
              </p:nvSpPr>
              <p:spPr>
                <a:xfrm flipH="1">
                  <a:off x="882535" y="1343890"/>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6" name="矩形 95"/>
                <p:cNvSpPr/>
                <p:nvPr/>
              </p:nvSpPr>
              <p:spPr>
                <a:xfrm flipH="1">
                  <a:off x="965664" y="1340161"/>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grpSp>
            <p:nvGrpSpPr>
              <p:cNvPr id="90" name="群組 89"/>
              <p:cNvGrpSpPr/>
              <p:nvPr/>
            </p:nvGrpSpPr>
            <p:grpSpPr>
              <a:xfrm>
                <a:off x="2931942" y="2301454"/>
                <a:ext cx="218902" cy="474785"/>
                <a:chOff x="792481" y="1340161"/>
                <a:chExt cx="218902" cy="474785"/>
              </a:xfrm>
            </p:grpSpPr>
            <p:sp>
              <p:nvSpPr>
                <p:cNvPr id="91" name="矩形 90"/>
                <p:cNvSpPr/>
                <p:nvPr/>
              </p:nvSpPr>
              <p:spPr>
                <a:xfrm flipH="1">
                  <a:off x="792481" y="1343891"/>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2" name="矩形 91"/>
                <p:cNvSpPr/>
                <p:nvPr/>
              </p:nvSpPr>
              <p:spPr>
                <a:xfrm flipH="1">
                  <a:off x="882535" y="1343890"/>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3" name="矩形 92"/>
                <p:cNvSpPr/>
                <p:nvPr/>
              </p:nvSpPr>
              <p:spPr>
                <a:xfrm flipH="1">
                  <a:off x="965664" y="1340161"/>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grpSp>
        <p:grpSp>
          <p:nvGrpSpPr>
            <p:cNvPr id="19" name="群組 18"/>
            <p:cNvGrpSpPr/>
            <p:nvPr/>
          </p:nvGrpSpPr>
          <p:grpSpPr>
            <a:xfrm>
              <a:off x="3160542" y="2887607"/>
              <a:ext cx="1004348" cy="480648"/>
              <a:chOff x="2146496" y="2295591"/>
              <a:chExt cx="1004348" cy="480648"/>
            </a:xfrm>
          </p:grpSpPr>
          <p:grpSp>
            <p:nvGrpSpPr>
              <p:cNvPr id="71" name="群組 70"/>
              <p:cNvGrpSpPr/>
              <p:nvPr/>
            </p:nvGrpSpPr>
            <p:grpSpPr>
              <a:xfrm>
                <a:off x="2146496" y="2301452"/>
                <a:ext cx="218902" cy="474785"/>
                <a:chOff x="792481" y="1340161"/>
                <a:chExt cx="218902" cy="474785"/>
              </a:xfrm>
            </p:grpSpPr>
            <p:sp>
              <p:nvSpPr>
                <p:cNvPr id="84" name="矩形 83"/>
                <p:cNvSpPr/>
                <p:nvPr/>
              </p:nvSpPr>
              <p:spPr>
                <a:xfrm flipH="1">
                  <a:off x="792481" y="1343891"/>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5" name="矩形 84"/>
                <p:cNvSpPr/>
                <p:nvPr/>
              </p:nvSpPr>
              <p:spPr>
                <a:xfrm flipH="1">
                  <a:off x="882535" y="1343890"/>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6" name="矩形 85"/>
                <p:cNvSpPr/>
                <p:nvPr/>
              </p:nvSpPr>
              <p:spPr>
                <a:xfrm flipH="1">
                  <a:off x="965664" y="1340161"/>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grpSp>
            <p:nvGrpSpPr>
              <p:cNvPr id="72" name="群組 71"/>
              <p:cNvGrpSpPr/>
              <p:nvPr/>
            </p:nvGrpSpPr>
            <p:grpSpPr>
              <a:xfrm>
                <a:off x="2416127" y="2295591"/>
                <a:ext cx="218902" cy="474785"/>
                <a:chOff x="792481" y="1340161"/>
                <a:chExt cx="218902" cy="474785"/>
              </a:xfrm>
            </p:grpSpPr>
            <p:sp>
              <p:nvSpPr>
                <p:cNvPr id="81" name="矩形 80"/>
                <p:cNvSpPr/>
                <p:nvPr/>
              </p:nvSpPr>
              <p:spPr>
                <a:xfrm flipH="1">
                  <a:off x="792481" y="1343891"/>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2" name="矩形 81"/>
                <p:cNvSpPr/>
                <p:nvPr/>
              </p:nvSpPr>
              <p:spPr>
                <a:xfrm flipH="1">
                  <a:off x="882535" y="1343890"/>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3" name="矩形 82"/>
                <p:cNvSpPr/>
                <p:nvPr/>
              </p:nvSpPr>
              <p:spPr>
                <a:xfrm flipH="1">
                  <a:off x="965664" y="1340161"/>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grpSp>
            <p:nvGrpSpPr>
              <p:cNvPr id="73" name="群組 72"/>
              <p:cNvGrpSpPr/>
              <p:nvPr/>
            </p:nvGrpSpPr>
            <p:grpSpPr>
              <a:xfrm>
                <a:off x="2674037" y="2295592"/>
                <a:ext cx="218902" cy="474785"/>
                <a:chOff x="792481" y="1340161"/>
                <a:chExt cx="218902" cy="474785"/>
              </a:xfrm>
            </p:grpSpPr>
            <p:sp>
              <p:nvSpPr>
                <p:cNvPr id="78" name="矩形 77"/>
                <p:cNvSpPr/>
                <p:nvPr/>
              </p:nvSpPr>
              <p:spPr>
                <a:xfrm flipH="1">
                  <a:off x="792481" y="1343891"/>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9" name="矩形 78"/>
                <p:cNvSpPr/>
                <p:nvPr/>
              </p:nvSpPr>
              <p:spPr>
                <a:xfrm flipH="1">
                  <a:off x="882535" y="1343890"/>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0" name="矩形 79"/>
                <p:cNvSpPr/>
                <p:nvPr/>
              </p:nvSpPr>
              <p:spPr>
                <a:xfrm flipH="1">
                  <a:off x="965664" y="1340161"/>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grpSp>
            <p:nvGrpSpPr>
              <p:cNvPr id="74" name="群組 73"/>
              <p:cNvGrpSpPr/>
              <p:nvPr/>
            </p:nvGrpSpPr>
            <p:grpSpPr>
              <a:xfrm>
                <a:off x="2931942" y="2301454"/>
                <a:ext cx="218902" cy="474785"/>
                <a:chOff x="792481" y="1340161"/>
                <a:chExt cx="218902" cy="474785"/>
              </a:xfrm>
            </p:grpSpPr>
            <p:sp>
              <p:nvSpPr>
                <p:cNvPr id="75" name="矩形 74"/>
                <p:cNvSpPr/>
                <p:nvPr/>
              </p:nvSpPr>
              <p:spPr>
                <a:xfrm flipH="1">
                  <a:off x="792481" y="1343891"/>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6" name="矩形 75"/>
                <p:cNvSpPr/>
                <p:nvPr/>
              </p:nvSpPr>
              <p:spPr>
                <a:xfrm flipH="1">
                  <a:off x="882535" y="1343890"/>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7" name="矩形 76"/>
                <p:cNvSpPr/>
                <p:nvPr/>
              </p:nvSpPr>
              <p:spPr>
                <a:xfrm flipH="1">
                  <a:off x="965664" y="1340161"/>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grpSp>
        <p:grpSp>
          <p:nvGrpSpPr>
            <p:cNvPr id="20" name="群組 19"/>
            <p:cNvGrpSpPr/>
            <p:nvPr/>
          </p:nvGrpSpPr>
          <p:grpSpPr>
            <a:xfrm>
              <a:off x="4168727" y="2295591"/>
              <a:ext cx="1004348" cy="480648"/>
              <a:chOff x="2146496" y="2295591"/>
              <a:chExt cx="1004348" cy="480648"/>
            </a:xfrm>
          </p:grpSpPr>
          <p:grpSp>
            <p:nvGrpSpPr>
              <p:cNvPr id="55" name="群組 54"/>
              <p:cNvGrpSpPr/>
              <p:nvPr/>
            </p:nvGrpSpPr>
            <p:grpSpPr>
              <a:xfrm>
                <a:off x="2146496" y="2301452"/>
                <a:ext cx="218902" cy="474785"/>
                <a:chOff x="792481" y="1340161"/>
                <a:chExt cx="218902" cy="474785"/>
              </a:xfrm>
            </p:grpSpPr>
            <p:sp>
              <p:nvSpPr>
                <p:cNvPr id="68" name="矩形 67"/>
                <p:cNvSpPr/>
                <p:nvPr/>
              </p:nvSpPr>
              <p:spPr>
                <a:xfrm flipH="1">
                  <a:off x="792481" y="1343891"/>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9" name="矩形 68"/>
                <p:cNvSpPr/>
                <p:nvPr/>
              </p:nvSpPr>
              <p:spPr>
                <a:xfrm flipH="1">
                  <a:off x="882535" y="1343890"/>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0" name="矩形 69"/>
                <p:cNvSpPr/>
                <p:nvPr/>
              </p:nvSpPr>
              <p:spPr>
                <a:xfrm flipH="1">
                  <a:off x="965664" y="1340161"/>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grpSp>
            <p:nvGrpSpPr>
              <p:cNvPr id="56" name="群組 55"/>
              <p:cNvGrpSpPr/>
              <p:nvPr/>
            </p:nvGrpSpPr>
            <p:grpSpPr>
              <a:xfrm>
                <a:off x="2416127" y="2295591"/>
                <a:ext cx="218902" cy="474785"/>
                <a:chOff x="792481" y="1340161"/>
                <a:chExt cx="218902" cy="474785"/>
              </a:xfrm>
            </p:grpSpPr>
            <p:sp>
              <p:nvSpPr>
                <p:cNvPr id="65" name="矩形 64"/>
                <p:cNvSpPr/>
                <p:nvPr/>
              </p:nvSpPr>
              <p:spPr>
                <a:xfrm flipH="1">
                  <a:off x="792481" y="1343891"/>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6" name="矩形 65"/>
                <p:cNvSpPr/>
                <p:nvPr/>
              </p:nvSpPr>
              <p:spPr>
                <a:xfrm flipH="1">
                  <a:off x="882535" y="1343890"/>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7" name="矩形 66"/>
                <p:cNvSpPr/>
                <p:nvPr/>
              </p:nvSpPr>
              <p:spPr>
                <a:xfrm flipH="1">
                  <a:off x="965664" y="1340161"/>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grpSp>
            <p:nvGrpSpPr>
              <p:cNvPr id="57" name="群組 56"/>
              <p:cNvGrpSpPr/>
              <p:nvPr/>
            </p:nvGrpSpPr>
            <p:grpSpPr>
              <a:xfrm>
                <a:off x="2674037" y="2295592"/>
                <a:ext cx="218902" cy="474785"/>
                <a:chOff x="792481" y="1340161"/>
                <a:chExt cx="218902" cy="474785"/>
              </a:xfrm>
            </p:grpSpPr>
            <p:sp>
              <p:nvSpPr>
                <p:cNvPr id="62" name="矩形 61"/>
                <p:cNvSpPr/>
                <p:nvPr/>
              </p:nvSpPr>
              <p:spPr>
                <a:xfrm flipH="1">
                  <a:off x="792481" y="1343891"/>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3" name="矩形 62"/>
                <p:cNvSpPr/>
                <p:nvPr/>
              </p:nvSpPr>
              <p:spPr>
                <a:xfrm flipH="1">
                  <a:off x="882535" y="1343890"/>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4" name="矩形 63"/>
                <p:cNvSpPr/>
                <p:nvPr/>
              </p:nvSpPr>
              <p:spPr>
                <a:xfrm flipH="1">
                  <a:off x="965664" y="1340161"/>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grpSp>
            <p:nvGrpSpPr>
              <p:cNvPr id="58" name="群組 57"/>
              <p:cNvGrpSpPr/>
              <p:nvPr/>
            </p:nvGrpSpPr>
            <p:grpSpPr>
              <a:xfrm>
                <a:off x="2931942" y="2301454"/>
                <a:ext cx="218902" cy="474785"/>
                <a:chOff x="792481" y="1340161"/>
                <a:chExt cx="218902" cy="474785"/>
              </a:xfrm>
            </p:grpSpPr>
            <p:sp>
              <p:nvSpPr>
                <p:cNvPr id="59" name="矩形 58"/>
                <p:cNvSpPr/>
                <p:nvPr/>
              </p:nvSpPr>
              <p:spPr>
                <a:xfrm flipH="1">
                  <a:off x="792481" y="1343891"/>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0" name="矩形 59"/>
                <p:cNvSpPr/>
                <p:nvPr/>
              </p:nvSpPr>
              <p:spPr>
                <a:xfrm flipH="1">
                  <a:off x="882535" y="1343890"/>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1" name="矩形 60"/>
                <p:cNvSpPr/>
                <p:nvPr/>
              </p:nvSpPr>
              <p:spPr>
                <a:xfrm flipH="1">
                  <a:off x="965664" y="1340161"/>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grpSp>
        <p:grpSp>
          <p:nvGrpSpPr>
            <p:cNvPr id="21" name="群組 20"/>
            <p:cNvGrpSpPr/>
            <p:nvPr/>
          </p:nvGrpSpPr>
          <p:grpSpPr>
            <a:xfrm>
              <a:off x="5176911" y="2887606"/>
              <a:ext cx="1004348" cy="480648"/>
              <a:chOff x="2146496" y="2295591"/>
              <a:chExt cx="1004348" cy="480648"/>
            </a:xfrm>
          </p:grpSpPr>
          <p:grpSp>
            <p:nvGrpSpPr>
              <p:cNvPr id="39" name="群組 38"/>
              <p:cNvGrpSpPr/>
              <p:nvPr/>
            </p:nvGrpSpPr>
            <p:grpSpPr>
              <a:xfrm>
                <a:off x="2146496" y="2301452"/>
                <a:ext cx="218902" cy="474785"/>
                <a:chOff x="792481" y="1340161"/>
                <a:chExt cx="218902" cy="474785"/>
              </a:xfrm>
            </p:grpSpPr>
            <p:sp>
              <p:nvSpPr>
                <p:cNvPr id="52" name="矩形 51"/>
                <p:cNvSpPr/>
                <p:nvPr/>
              </p:nvSpPr>
              <p:spPr>
                <a:xfrm flipH="1">
                  <a:off x="792481" y="1343891"/>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3" name="矩形 52"/>
                <p:cNvSpPr/>
                <p:nvPr/>
              </p:nvSpPr>
              <p:spPr>
                <a:xfrm flipH="1">
                  <a:off x="882535" y="1343890"/>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4" name="矩形 53"/>
                <p:cNvSpPr/>
                <p:nvPr/>
              </p:nvSpPr>
              <p:spPr>
                <a:xfrm flipH="1">
                  <a:off x="965664" y="1340161"/>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grpSp>
            <p:nvGrpSpPr>
              <p:cNvPr id="40" name="群組 39"/>
              <p:cNvGrpSpPr/>
              <p:nvPr/>
            </p:nvGrpSpPr>
            <p:grpSpPr>
              <a:xfrm>
                <a:off x="2416127" y="2295591"/>
                <a:ext cx="218902" cy="474785"/>
                <a:chOff x="792481" y="1340161"/>
                <a:chExt cx="218902" cy="474785"/>
              </a:xfrm>
            </p:grpSpPr>
            <p:sp>
              <p:nvSpPr>
                <p:cNvPr id="49" name="矩形 48"/>
                <p:cNvSpPr/>
                <p:nvPr/>
              </p:nvSpPr>
              <p:spPr>
                <a:xfrm flipH="1">
                  <a:off x="792481" y="1343891"/>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0" name="矩形 49"/>
                <p:cNvSpPr/>
                <p:nvPr/>
              </p:nvSpPr>
              <p:spPr>
                <a:xfrm flipH="1">
                  <a:off x="882535" y="1343890"/>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1" name="矩形 50"/>
                <p:cNvSpPr/>
                <p:nvPr/>
              </p:nvSpPr>
              <p:spPr>
                <a:xfrm flipH="1">
                  <a:off x="965664" y="1340161"/>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grpSp>
            <p:nvGrpSpPr>
              <p:cNvPr id="41" name="群組 40"/>
              <p:cNvGrpSpPr/>
              <p:nvPr/>
            </p:nvGrpSpPr>
            <p:grpSpPr>
              <a:xfrm>
                <a:off x="2674037" y="2295592"/>
                <a:ext cx="218902" cy="474785"/>
                <a:chOff x="792481" y="1340161"/>
                <a:chExt cx="218902" cy="474785"/>
              </a:xfrm>
            </p:grpSpPr>
            <p:sp>
              <p:nvSpPr>
                <p:cNvPr id="46" name="矩形 45"/>
                <p:cNvSpPr/>
                <p:nvPr/>
              </p:nvSpPr>
              <p:spPr>
                <a:xfrm flipH="1">
                  <a:off x="792481" y="1343891"/>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7" name="矩形 46"/>
                <p:cNvSpPr/>
                <p:nvPr/>
              </p:nvSpPr>
              <p:spPr>
                <a:xfrm flipH="1">
                  <a:off x="882535" y="1343890"/>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8" name="矩形 47"/>
                <p:cNvSpPr/>
                <p:nvPr/>
              </p:nvSpPr>
              <p:spPr>
                <a:xfrm flipH="1">
                  <a:off x="965664" y="1340161"/>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grpSp>
            <p:nvGrpSpPr>
              <p:cNvPr id="42" name="群組 41"/>
              <p:cNvGrpSpPr/>
              <p:nvPr/>
            </p:nvGrpSpPr>
            <p:grpSpPr>
              <a:xfrm>
                <a:off x="2931942" y="2301454"/>
                <a:ext cx="218902" cy="474785"/>
                <a:chOff x="792481" y="1340161"/>
                <a:chExt cx="218902" cy="474785"/>
              </a:xfrm>
            </p:grpSpPr>
            <p:sp>
              <p:nvSpPr>
                <p:cNvPr id="43" name="矩形 42"/>
                <p:cNvSpPr/>
                <p:nvPr/>
              </p:nvSpPr>
              <p:spPr>
                <a:xfrm flipH="1">
                  <a:off x="792481" y="1343891"/>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4" name="矩形 43"/>
                <p:cNvSpPr/>
                <p:nvPr/>
              </p:nvSpPr>
              <p:spPr>
                <a:xfrm flipH="1">
                  <a:off x="882535" y="1343890"/>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5" name="矩形 44"/>
                <p:cNvSpPr/>
                <p:nvPr/>
              </p:nvSpPr>
              <p:spPr>
                <a:xfrm flipH="1">
                  <a:off x="965664" y="1340161"/>
                  <a:ext cx="45719" cy="47105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grpSp>
        <p:grpSp>
          <p:nvGrpSpPr>
            <p:cNvPr id="22" name="群組 21"/>
            <p:cNvGrpSpPr/>
            <p:nvPr/>
          </p:nvGrpSpPr>
          <p:grpSpPr>
            <a:xfrm>
              <a:off x="2133600" y="3640015"/>
              <a:ext cx="1025771" cy="375138"/>
              <a:chOff x="2133600" y="3640015"/>
              <a:chExt cx="1025771" cy="375138"/>
            </a:xfrm>
          </p:grpSpPr>
          <p:cxnSp>
            <p:nvCxnSpPr>
              <p:cNvPr id="36" name="直線接點 35"/>
              <p:cNvCxnSpPr/>
              <p:nvPr/>
            </p:nvCxnSpPr>
            <p:spPr>
              <a:xfrm flipV="1">
                <a:off x="2133602" y="3640015"/>
                <a:ext cx="1025769" cy="0"/>
              </a:xfrm>
              <a:prstGeom prst="line">
                <a:avLst/>
              </a:prstGeom>
              <a:ln w="28575">
                <a:solidFill>
                  <a:srgbClr val="002060"/>
                </a:solidFill>
              </a:ln>
            </p:spPr>
            <p:style>
              <a:lnRef idx="1">
                <a:schemeClr val="dk1"/>
              </a:lnRef>
              <a:fillRef idx="0">
                <a:schemeClr val="dk1"/>
              </a:fillRef>
              <a:effectRef idx="0">
                <a:schemeClr val="dk1"/>
              </a:effectRef>
              <a:fontRef idx="minor">
                <a:schemeClr val="tx1"/>
              </a:fontRef>
            </p:style>
          </p:cxnSp>
          <p:cxnSp>
            <p:nvCxnSpPr>
              <p:cNvPr id="37" name="直線接點 36"/>
              <p:cNvCxnSpPr/>
              <p:nvPr/>
            </p:nvCxnSpPr>
            <p:spPr>
              <a:xfrm>
                <a:off x="2133600" y="3645876"/>
                <a:ext cx="0" cy="369277"/>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8" name="直線接點 37"/>
              <p:cNvCxnSpPr/>
              <p:nvPr/>
            </p:nvCxnSpPr>
            <p:spPr>
              <a:xfrm>
                <a:off x="3159369" y="3651738"/>
                <a:ext cx="0" cy="357554"/>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grpSp>
        <p:grpSp>
          <p:nvGrpSpPr>
            <p:cNvPr id="23" name="群組 22"/>
            <p:cNvGrpSpPr/>
            <p:nvPr/>
          </p:nvGrpSpPr>
          <p:grpSpPr>
            <a:xfrm>
              <a:off x="4149969" y="3640015"/>
              <a:ext cx="1025771" cy="375138"/>
              <a:chOff x="2133600" y="3640015"/>
              <a:chExt cx="1025771" cy="375138"/>
            </a:xfrm>
          </p:grpSpPr>
          <p:cxnSp>
            <p:nvCxnSpPr>
              <p:cNvPr id="33" name="直線接點 32"/>
              <p:cNvCxnSpPr/>
              <p:nvPr/>
            </p:nvCxnSpPr>
            <p:spPr>
              <a:xfrm flipV="1">
                <a:off x="2133602" y="3640015"/>
                <a:ext cx="1025769" cy="0"/>
              </a:xfrm>
              <a:prstGeom prst="line">
                <a:avLst/>
              </a:prstGeom>
              <a:ln w="28575">
                <a:solidFill>
                  <a:srgbClr val="002060"/>
                </a:solidFill>
              </a:ln>
            </p:spPr>
            <p:style>
              <a:lnRef idx="1">
                <a:schemeClr val="dk1"/>
              </a:lnRef>
              <a:fillRef idx="0">
                <a:schemeClr val="dk1"/>
              </a:fillRef>
              <a:effectRef idx="0">
                <a:schemeClr val="dk1"/>
              </a:effectRef>
              <a:fontRef idx="minor">
                <a:schemeClr val="tx1"/>
              </a:fontRef>
            </p:style>
          </p:cxnSp>
          <p:cxnSp>
            <p:nvCxnSpPr>
              <p:cNvPr id="34" name="直線接點 33"/>
              <p:cNvCxnSpPr/>
              <p:nvPr/>
            </p:nvCxnSpPr>
            <p:spPr>
              <a:xfrm>
                <a:off x="2133600" y="3645876"/>
                <a:ext cx="0" cy="369277"/>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5" name="直線接點 34"/>
              <p:cNvCxnSpPr/>
              <p:nvPr/>
            </p:nvCxnSpPr>
            <p:spPr>
              <a:xfrm>
                <a:off x="3159369" y="3651738"/>
                <a:ext cx="0" cy="357554"/>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grpSp>
        <p:grpSp>
          <p:nvGrpSpPr>
            <p:cNvPr id="24" name="群組 23"/>
            <p:cNvGrpSpPr/>
            <p:nvPr/>
          </p:nvGrpSpPr>
          <p:grpSpPr>
            <a:xfrm>
              <a:off x="3159371" y="4273061"/>
              <a:ext cx="1002322" cy="375138"/>
              <a:chOff x="2133600" y="3640015"/>
              <a:chExt cx="1025771" cy="375138"/>
            </a:xfrm>
          </p:grpSpPr>
          <p:cxnSp>
            <p:nvCxnSpPr>
              <p:cNvPr id="30" name="直線接點 29"/>
              <p:cNvCxnSpPr/>
              <p:nvPr/>
            </p:nvCxnSpPr>
            <p:spPr>
              <a:xfrm flipV="1">
                <a:off x="2133602" y="3640015"/>
                <a:ext cx="1025769" cy="0"/>
              </a:xfrm>
              <a:prstGeom prst="line">
                <a:avLst/>
              </a:prstGeom>
              <a:ln w="28575">
                <a:solidFill>
                  <a:srgbClr val="002060"/>
                </a:solidFill>
              </a:ln>
            </p:spPr>
            <p:style>
              <a:lnRef idx="1">
                <a:schemeClr val="dk1"/>
              </a:lnRef>
              <a:fillRef idx="0">
                <a:schemeClr val="dk1"/>
              </a:fillRef>
              <a:effectRef idx="0">
                <a:schemeClr val="dk1"/>
              </a:effectRef>
              <a:fontRef idx="minor">
                <a:schemeClr val="tx1"/>
              </a:fontRef>
            </p:style>
          </p:cxnSp>
          <p:cxnSp>
            <p:nvCxnSpPr>
              <p:cNvPr id="31" name="直線接點 30"/>
              <p:cNvCxnSpPr/>
              <p:nvPr/>
            </p:nvCxnSpPr>
            <p:spPr>
              <a:xfrm>
                <a:off x="2133600" y="3645876"/>
                <a:ext cx="0" cy="369277"/>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2" name="直線接點 31"/>
              <p:cNvCxnSpPr/>
              <p:nvPr/>
            </p:nvCxnSpPr>
            <p:spPr>
              <a:xfrm>
                <a:off x="3159369" y="3651738"/>
                <a:ext cx="0" cy="357554"/>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grpSp>
        <p:grpSp>
          <p:nvGrpSpPr>
            <p:cNvPr id="25" name="群組 24"/>
            <p:cNvGrpSpPr/>
            <p:nvPr/>
          </p:nvGrpSpPr>
          <p:grpSpPr>
            <a:xfrm>
              <a:off x="5169877" y="4273062"/>
              <a:ext cx="1025771" cy="375138"/>
              <a:chOff x="2133600" y="3640015"/>
              <a:chExt cx="1025771" cy="375138"/>
            </a:xfrm>
          </p:grpSpPr>
          <p:cxnSp>
            <p:nvCxnSpPr>
              <p:cNvPr id="27" name="直線接點 26"/>
              <p:cNvCxnSpPr/>
              <p:nvPr/>
            </p:nvCxnSpPr>
            <p:spPr>
              <a:xfrm flipV="1">
                <a:off x="2133602" y="3640015"/>
                <a:ext cx="1025769" cy="0"/>
              </a:xfrm>
              <a:prstGeom prst="line">
                <a:avLst/>
              </a:prstGeom>
              <a:ln w="28575">
                <a:solidFill>
                  <a:srgbClr val="002060"/>
                </a:solidFill>
              </a:ln>
            </p:spPr>
            <p:style>
              <a:lnRef idx="1">
                <a:schemeClr val="dk1"/>
              </a:lnRef>
              <a:fillRef idx="0">
                <a:schemeClr val="dk1"/>
              </a:fillRef>
              <a:effectRef idx="0">
                <a:schemeClr val="dk1"/>
              </a:effectRef>
              <a:fontRef idx="minor">
                <a:schemeClr val="tx1"/>
              </a:fontRef>
            </p:style>
          </p:cxnSp>
          <p:cxnSp>
            <p:nvCxnSpPr>
              <p:cNvPr id="28" name="直線接點 27"/>
              <p:cNvCxnSpPr/>
              <p:nvPr/>
            </p:nvCxnSpPr>
            <p:spPr>
              <a:xfrm>
                <a:off x="2133600" y="3645876"/>
                <a:ext cx="0" cy="369277"/>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9" name="直線接點 28"/>
              <p:cNvCxnSpPr/>
              <p:nvPr/>
            </p:nvCxnSpPr>
            <p:spPr>
              <a:xfrm>
                <a:off x="3159369" y="3651738"/>
                <a:ext cx="0" cy="357554"/>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grpSp>
        <p:sp>
          <p:nvSpPr>
            <p:cNvPr id="26" name="Text Box 28"/>
            <p:cNvSpPr txBox="1">
              <a:spLocks noChangeArrowheads="1"/>
            </p:cNvSpPr>
            <p:nvPr/>
          </p:nvSpPr>
          <p:spPr bwMode="auto">
            <a:xfrm>
              <a:off x="1768621" y="1183860"/>
              <a:ext cx="350838"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Times New Roman" pitchFamily="18" charset="0"/>
                  <a:ea typeface="新細明體" charset="-120"/>
                </a:defRPr>
              </a:lvl1pPr>
              <a:lvl2pPr marL="742950" indent="-285750" eaLnBrk="0" hangingPunct="0">
                <a:defRPr kumimoji="1">
                  <a:solidFill>
                    <a:schemeClr val="tx1"/>
                  </a:solidFill>
                  <a:latin typeface="Times New Roman" pitchFamily="18" charset="0"/>
                  <a:ea typeface="新細明體" charset="-120"/>
                </a:defRPr>
              </a:lvl2pPr>
              <a:lvl3pPr marL="1143000" indent="-228600" eaLnBrk="0" hangingPunct="0">
                <a:defRPr kumimoji="1">
                  <a:solidFill>
                    <a:schemeClr val="tx1"/>
                  </a:solidFill>
                  <a:latin typeface="Times New Roman" pitchFamily="18" charset="0"/>
                  <a:ea typeface="新細明體" charset="-120"/>
                </a:defRPr>
              </a:lvl3pPr>
              <a:lvl4pPr marL="1600200" indent="-228600" eaLnBrk="0" hangingPunct="0">
                <a:defRPr kumimoji="1">
                  <a:solidFill>
                    <a:schemeClr val="tx1"/>
                  </a:solidFill>
                  <a:latin typeface="Times New Roman" pitchFamily="18" charset="0"/>
                  <a:ea typeface="新細明體" charset="-120"/>
                </a:defRPr>
              </a:lvl4pPr>
              <a:lvl5pPr marL="2057400" indent="-228600" eaLnBrk="0" hangingPunct="0">
                <a:defRPr kumimoji="1">
                  <a:solidFill>
                    <a:schemeClr val="tx1"/>
                  </a:solidFill>
                  <a:latin typeface="Times New Roman" pitchFamily="18" charset="0"/>
                  <a:ea typeface="新細明體" charset="-120"/>
                </a:defRPr>
              </a:lvl5pPr>
              <a:lvl6pPr marL="2514600" indent="-228600" eaLnBrk="0" fontAlgn="base" hangingPunct="0">
                <a:spcBef>
                  <a:spcPct val="0"/>
                </a:spcBef>
                <a:spcAft>
                  <a:spcPct val="0"/>
                </a:spcAft>
                <a:defRPr kumimoji="1">
                  <a:solidFill>
                    <a:schemeClr val="tx1"/>
                  </a:solidFill>
                  <a:latin typeface="Times New Roman" pitchFamily="18" charset="0"/>
                  <a:ea typeface="新細明體" charset="-120"/>
                </a:defRPr>
              </a:lvl6pPr>
              <a:lvl7pPr marL="2971800" indent="-228600" eaLnBrk="0" fontAlgn="base" hangingPunct="0">
                <a:spcBef>
                  <a:spcPct val="0"/>
                </a:spcBef>
                <a:spcAft>
                  <a:spcPct val="0"/>
                </a:spcAft>
                <a:defRPr kumimoji="1">
                  <a:solidFill>
                    <a:schemeClr val="tx1"/>
                  </a:solidFill>
                  <a:latin typeface="Times New Roman" pitchFamily="18" charset="0"/>
                  <a:ea typeface="新細明體" charset="-120"/>
                </a:defRPr>
              </a:lvl7pPr>
              <a:lvl8pPr marL="3429000" indent="-228600" eaLnBrk="0" fontAlgn="base" hangingPunct="0">
                <a:spcBef>
                  <a:spcPct val="0"/>
                </a:spcBef>
                <a:spcAft>
                  <a:spcPct val="0"/>
                </a:spcAft>
                <a:defRPr kumimoji="1">
                  <a:solidFill>
                    <a:schemeClr val="tx1"/>
                  </a:solidFill>
                  <a:latin typeface="Times New Roman" pitchFamily="18" charset="0"/>
                  <a:ea typeface="新細明體" charset="-120"/>
                </a:defRPr>
              </a:lvl8pPr>
              <a:lvl9pPr marL="3886200" indent="-228600" eaLnBrk="0" fontAlgn="base" hangingPunct="0">
                <a:spcBef>
                  <a:spcPct val="0"/>
                </a:spcBef>
                <a:spcAft>
                  <a:spcPct val="0"/>
                </a:spcAft>
                <a:defRPr kumimoji="1">
                  <a:solidFill>
                    <a:schemeClr val="tx1"/>
                  </a:solidFill>
                  <a:latin typeface="Times New Roman" pitchFamily="18" charset="0"/>
                  <a:ea typeface="新細明體" charset="-120"/>
                </a:defRPr>
              </a:lvl9pPr>
            </a:lstStyle>
            <a:p>
              <a:pPr eaLnBrk="1" hangingPunct="1"/>
              <a:r>
                <a:rPr lang="en-US" altLang="zh-TW" sz="1400" b="1" i="1" dirty="0" err="1">
                  <a:solidFill>
                    <a:srgbClr val="FF0000"/>
                  </a:solidFill>
                </a:rPr>
                <a:t>V</a:t>
              </a:r>
              <a:r>
                <a:rPr lang="en-US" altLang="zh-TW" sz="1400" b="1" i="1" baseline="-25000" dirty="0" err="1">
                  <a:solidFill>
                    <a:srgbClr val="FF0000"/>
                  </a:solidFill>
                </a:rPr>
                <a:t>s</a:t>
              </a:r>
              <a:endParaRPr lang="en-US" altLang="zh-TW" sz="1400" b="1" i="1" baseline="-25000" dirty="0">
                <a:solidFill>
                  <a:srgbClr val="FF0000"/>
                </a:solidFill>
              </a:endParaRPr>
            </a:p>
          </p:txBody>
        </p:sp>
      </p:grpSp>
      <p:grpSp>
        <p:nvGrpSpPr>
          <p:cNvPr id="110" name="群組 109"/>
          <p:cNvGrpSpPr/>
          <p:nvPr/>
        </p:nvGrpSpPr>
        <p:grpSpPr>
          <a:xfrm>
            <a:off x="1245763" y="872914"/>
            <a:ext cx="4105171" cy="2065020"/>
            <a:chOff x="512549" y="960120"/>
            <a:chExt cx="3731791" cy="1836420"/>
          </a:xfrm>
        </p:grpSpPr>
        <p:pic>
          <p:nvPicPr>
            <p:cNvPr id="1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5479" y="1095449"/>
              <a:ext cx="3508861" cy="17010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2" name="文字方塊 111"/>
            <p:cNvSpPr txBox="1"/>
            <p:nvPr/>
          </p:nvSpPr>
          <p:spPr>
            <a:xfrm>
              <a:off x="2345082" y="2213933"/>
              <a:ext cx="289857" cy="237061"/>
            </a:xfrm>
            <a:prstGeom prst="rect">
              <a:avLst/>
            </a:prstGeom>
            <a:noFill/>
          </p:spPr>
          <p:txBody>
            <a:bodyPr wrap="none" rtlCol="0">
              <a:spAutoFit/>
            </a:bodyPr>
            <a:lstStyle/>
            <a:p>
              <a:r>
                <a:rPr lang="en-US" altLang="zh-TW" sz="1200" b="1" i="1" dirty="0" smtClean="0">
                  <a:solidFill>
                    <a:srgbClr val="FF0000"/>
                  </a:solidFill>
                  <a:latin typeface="Times New Roman" pitchFamily="18" charset="0"/>
                  <a:cs typeface="Times New Roman" pitchFamily="18" charset="0"/>
                </a:rPr>
                <a:t>Q</a:t>
              </a:r>
              <a:r>
                <a:rPr lang="en-US" altLang="zh-TW" sz="1200" b="1" i="1" baseline="-25000" dirty="0" smtClean="0">
                  <a:solidFill>
                    <a:srgbClr val="FF0000"/>
                  </a:solidFill>
                  <a:latin typeface="Times New Roman" pitchFamily="18" charset="0"/>
                  <a:cs typeface="Times New Roman" pitchFamily="18" charset="0"/>
                </a:rPr>
                <a:t>1</a:t>
              </a:r>
              <a:endParaRPr lang="zh-TW" altLang="en-US" sz="1200" b="1" i="1" baseline="-25000" dirty="0">
                <a:solidFill>
                  <a:srgbClr val="FF0000"/>
                </a:solidFill>
                <a:latin typeface="Times New Roman" pitchFamily="18" charset="0"/>
                <a:cs typeface="Times New Roman" pitchFamily="18" charset="0"/>
              </a:endParaRPr>
            </a:p>
          </p:txBody>
        </p:sp>
        <p:sp>
          <p:nvSpPr>
            <p:cNvPr id="113" name="文字方塊 112"/>
            <p:cNvSpPr txBox="1"/>
            <p:nvPr/>
          </p:nvSpPr>
          <p:spPr>
            <a:xfrm>
              <a:off x="2329483" y="1222963"/>
              <a:ext cx="289857" cy="237061"/>
            </a:xfrm>
            <a:prstGeom prst="rect">
              <a:avLst/>
            </a:prstGeom>
            <a:noFill/>
          </p:spPr>
          <p:txBody>
            <a:bodyPr wrap="none" rtlCol="0">
              <a:spAutoFit/>
            </a:bodyPr>
            <a:lstStyle/>
            <a:p>
              <a:r>
                <a:rPr lang="en-US" altLang="zh-TW" sz="1200" b="1" i="1" dirty="0" smtClean="0">
                  <a:solidFill>
                    <a:srgbClr val="FF0000"/>
                  </a:solidFill>
                  <a:latin typeface="Times New Roman" pitchFamily="18" charset="0"/>
                  <a:cs typeface="Times New Roman" pitchFamily="18" charset="0"/>
                </a:rPr>
                <a:t>Q</a:t>
              </a:r>
              <a:r>
                <a:rPr lang="en-US" altLang="zh-TW" sz="1200" b="1" i="1" baseline="-25000" dirty="0" smtClean="0">
                  <a:solidFill>
                    <a:srgbClr val="FF0000"/>
                  </a:solidFill>
                  <a:latin typeface="Times New Roman" pitchFamily="18" charset="0"/>
                  <a:cs typeface="Times New Roman" pitchFamily="18" charset="0"/>
                </a:rPr>
                <a:t>2</a:t>
              </a:r>
              <a:endParaRPr lang="zh-TW" altLang="en-US" sz="1200" b="1" i="1" baseline="-25000" dirty="0">
                <a:solidFill>
                  <a:srgbClr val="FF0000"/>
                </a:solidFill>
                <a:latin typeface="Times New Roman" pitchFamily="18" charset="0"/>
                <a:cs typeface="Times New Roman" pitchFamily="18" charset="0"/>
              </a:endParaRPr>
            </a:p>
          </p:txBody>
        </p:sp>
        <p:sp>
          <p:nvSpPr>
            <p:cNvPr id="114" name="文字方塊 113"/>
            <p:cNvSpPr txBox="1"/>
            <p:nvPr/>
          </p:nvSpPr>
          <p:spPr>
            <a:xfrm>
              <a:off x="2617527" y="2244811"/>
              <a:ext cx="354210" cy="237061"/>
            </a:xfrm>
            <a:prstGeom prst="rect">
              <a:avLst/>
            </a:prstGeom>
            <a:noFill/>
          </p:spPr>
          <p:txBody>
            <a:bodyPr wrap="none" rtlCol="0">
              <a:spAutoFit/>
            </a:bodyPr>
            <a:lstStyle/>
            <a:p>
              <a:r>
                <a:rPr lang="en-US" altLang="zh-TW" sz="1200" b="1" i="1" dirty="0" smtClean="0">
                  <a:solidFill>
                    <a:srgbClr val="FF0000"/>
                  </a:solidFill>
                  <a:latin typeface="Times New Roman" pitchFamily="18" charset="0"/>
                  <a:cs typeface="Times New Roman" pitchFamily="18" charset="0"/>
                </a:rPr>
                <a:t>SR</a:t>
              </a:r>
              <a:r>
                <a:rPr lang="en-US" altLang="zh-TW" sz="1200" b="1" i="1" baseline="-25000" dirty="0" smtClean="0">
                  <a:solidFill>
                    <a:srgbClr val="FF0000"/>
                  </a:solidFill>
                  <a:latin typeface="Times New Roman" pitchFamily="18" charset="0"/>
                  <a:cs typeface="Times New Roman" pitchFamily="18" charset="0"/>
                </a:rPr>
                <a:t>1</a:t>
              </a:r>
              <a:endParaRPr lang="zh-TW" altLang="en-US" sz="1200" b="1" i="1" baseline="-25000" dirty="0">
                <a:solidFill>
                  <a:srgbClr val="FF0000"/>
                </a:solidFill>
                <a:latin typeface="Times New Roman" pitchFamily="18" charset="0"/>
                <a:cs typeface="Times New Roman" pitchFamily="18" charset="0"/>
              </a:endParaRPr>
            </a:p>
          </p:txBody>
        </p:sp>
        <p:sp>
          <p:nvSpPr>
            <p:cNvPr id="115" name="文字方塊 114"/>
            <p:cNvSpPr txBox="1"/>
            <p:nvPr/>
          </p:nvSpPr>
          <p:spPr>
            <a:xfrm>
              <a:off x="2624386" y="1256446"/>
              <a:ext cx="354210" cy="237061"/>
            </a:xfrm>
            <a:prstGeom prst="rect">
              <a:avLst/>
            </a:prstGeom>
            <a:noFill/>
          </p:spPr>
          <p:txBody>
            <a:bodyPr wrap="none" rtlCol="0">
              <a:spAutoFit/>
            </a:bodyPr>
            <a:lstStyle/>
            <a:p>
              <a:r>
                <a:rPr lang="en-US" altLang="zh-TW" sz="1200" b="1" i="1" dirty="0" smtClean="0">
                  <a:solidFill>
                    <a:srgbClr val="FF0000"/>
                  </a:solidFill>
                  <a:latin typeface="Times New Roman" pitchFamily="18" charset="0"/>
                  <a:cs typeface="Times New Roman" pitchFamily="18" charset="0"/>
                </a:rPr>
                <a:t>SR</a:t>
              </a:r>
              <a:r>
                <a:rPr lang="en-US" altLang="zh-TW" sz="1200" b="1" i="1" baseline="-25000" dirty="0" smtClean="0">
                  <a:solidFill>
                    <a:srgbClr val="FF0000"/>
                  </a:solidFill>
                  <a:latin typeface="Times New Roman" pitchFamily="18" charset="0"/>
                  <a:cs typeface="Times New Roman" pitchFamily="18" charset="0"/>
                </a:rPr>
                <a:t>2</a:t>
              </a:r>
              <a:endParaRPr lang="zh-TW" altLang="en-US" sz="1200" b="1" i="1" baseline="-25000" dirty="0">
                <a:solidFill>
                  <a:srgbClr val="FF0000"/>
                </a:solidFill>
                <a:latin typeface="Times New Roman" pitchFamily="18" charset="0"/>
                <a:cs typeface="Times New Roman" pitchFamily="18" charset="0"/>
              </a:endParaRPr>
            </a:p>
          </p:txBody>
        </p:sp>
        <p:sp>
          <p:nvSpPr>
            <p:cNvPr id="116" name="Text Box 28"/>
            <p:cNvSpPr txBox="1">
              <a:spLocks noChangeArrowheads="1"/>
            </p:cNvSpPr>
            <p:nvPr/>
          </p:nvSpPr>
          <p:spPr bwMode="auto">
            <a:xfrm>
              <a:off x="512549" y="1643032"/>
              <a:ext cx="273769" cy="55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Times New Roman" pitchFamily="18" charset="0"/>
                  <a:ea typeface="新細明體" charset="-120"/>
                </a:defRPr>
              </a:lvl1pPr>
              <a:lvl2pPr marL="742950" indent="-285750" eaLnBrk="0" hangingPunct="0">
                <a:defRPr kumimoji="1">
                  <a:solidFill>
                    <a:schemeClr val="tx1"/>
                  </a:solidFill>
                  <a:latin typeface="Times New Roman" pitchFamily="18" charset="0"/>
                  <a:ea typeface="新細明體" charset="-120"/>
                </a:defRPr>
              </a:lvl2pPr>
              <a:lvl3pPr marL="1143000" indent="-228600" eaLnBrk="0" hangingPunct="0">
                <a:defRPr kumimoji="1">
                  <a:solidFill>
                    <a:schemeClr val="tx1"/>
                  </a:solidFill>
                  <a:latin typeface="Times New Roman" pitchFamily="18" charset="0"/>
                  <a:ea typeface="新細明體" charset="-120"/>
                </a:defRPr>
              </a:lvl3pPr>
              <a:lvl4pPr marL="1600200" indent="-228600" eaLnBrk="0" hangingPunct="0">
                <a:defRPr kumimoji="1">
                  <a:solidFill>
                    <a:schemeClr val="tx1"/>
                  </a:solidFill>
                  <a:latin typeface="Times New Roman" pitchFamily="18" charset="0"/>
                  <a:ea typeface="新細明體" charset="-120"/>
                </a:defRPr>
              </a:lvl4pPr>
              <a:lvl5pPr marL="2057400" indent="-228600" eaLnBrk="0" hangingPunct="0">
                <a:defRPr kumimoji="1">
                  <a:solidFill>
                    <a:schemeClr val="tx1"/>
                  </a:solidFill>
                  <a:latin typeface="Times New Roman" pitchFamily="18" charset="0"/>
                  <a:ea typeface="新細明體" charset="-120"/>
                </a:defRPr>
              </a:lvl5pPr>
              <a:lvl6pPr marL="2514600" indent="-228600" eaLnBrk="0" fontAlgn="base" hangingPunct="0">
                <a:spcBef>
                  <a:spcPct val="0"/>
                </a:spcBef>
                <a:spcAft>
                  <a:spcPct val="0"/>
                </a:spcAft>
                <a:defRPr kumimoji="1">
                  <a:solidFill>
                    <a:schemeClr val="tx1"/>
                  </a:solidFill>
                  <a:latin typeface="Times New Roman" pitchFamily="18" charset="0"/>
                  <a:ea typeface="新細明體" charset="-120"/>
                </a:defRPr>
              </a:lvl6pPr>
              <a:lvl7pPr marL="2971800" indent="-228600" eaLnBrk="0" fontAlgn="base" hangingPunct="0">
                <a:spcBef>
                  <a:spcPct val="0"/>
                </a:spcBef>
                <a:spcAft>
                  <a:spcPct val="0"/>
                </a:spcAft>
                <a:defRPr kumimoji="1">
                  <a:solidFill>
                    <a:schemeClr val="tx1"/>
                  </a:solidFill>
                  <a:latin typeface="Times New Roman" pitchFamily="18" charset="0"/>
                  <a:ea typeface="新細明體" charset="-120"/>
                </a:defRPr>
              </a:lvl7pPr>
              <a:lvl8pPr marL="3429000" indent="-228600" eaLnBrk="0" fontAlgn="base" hangingPunct="0">
                <a:spcBef>
                  <a:spcPct val="0"/>
                </a:spcBef>
                <a:spcAft>
                  <a:spcPct val="0"/>
                </a:spcAft>
                <a:defRPr kumimoji="1">
                  <a:solidFill>
                    <a:schemeClr val="tx1"/>
                  </a:solidFill>
                  <a:latin typeface="Times New Roman" pitchFamily="18" charset="0"/>
                  <a:ea typeface="新細明體" charset="-120"/>
                </a:defRPr>
              </a:lvl8pPr>
              <a:lvl9pPr marL="3886200" indent="-228600" eaLnBrk="0" fontAlgn="base" hangingPunct="0">
                <a:spcBef>
                  <a:spcPct val="0"/>
                </a:spcBef>
                <a:spcAft>
                  <a:spcPct val="0"/>
                </a:spcAft>
                <a:defRPr kumimoji="1">
                  <a:solidFill>
                    <a:schemeClr val="tx1"/>
                  </a:solidFill>
                  <a:latin typeface="Times New Roman" pitchFamily="18" charset="0"/>
                  <a:ea typeface="新細明體" charset="-120"/>
                </a:defRPr>
              </a:lvl9pPr>
            </a:lstStyle>
            <a:p>
              <a:pPr algn="ctr" eaLnBrk="1" hangingPunct="1"/>
              <a:r>
                <a:rPr lang="en-US" altLang="zh-TW" sz="1200" b="1" i="1" dirty="0" smtClean="0">
                  <a:solidFill>
                    <a:srgbClr val="FF0000"/>
                  </a:solidFill>
                </a:rPr>
                <a:t>+</a:t>
              </a:r>
            </a:p>
            <a:p>
              <a:pPr algn="ctr" eaLnBrk="1" hangingPunct="1"/>
              <a:r>
                <a:rPr lang="en-US" altLang="zh-TW" sz="1200" b="1" i="1" dirty="0" smtClean="0">
                  <a:solidFill>
                    <a:srgbClr val="FF0000"/>
                  </a:solidFill>
                </a:rPr>
                <a:t>V</a:t>
              </a:r>
              <a:r>
                <a:rPr lang="en-US" altLang="zh-TW" sz="1200" b="1" i="1" baseline="-25000" dirty="0" smtClean="0">
                  <a:solidFill>
                    <a:srgbClr val="FF0000"/>
                  </a:solidFill>
                </a:rPr>
                <a:t>s</a:t>
              </a:r>
              <a:endParaRPr lang="en-US" altLang="zh-TW" sz="1200" b="1" i="1" dirty="0" smtClean="0">
                <a:solidFill>
                  <a:srgbClr val="FF0000"/>
                </a:solidFill>
              </a:endParaRPr>
            </a:p>
            <a:p>
              <a:pPr algn="ctr" eaLnBrk="1" hangingPunct="1"/>
              <a:r>
                <a:rPr lang="en-US" altLang="zh-TW" sz="1200" b="1" i="1" dirty="0">
                  <a:solidFill>
                    <a:srgbClr val="FF0000"/>
                  </a:solidFill>
                </a:rPr>
                <a:t>-</a:t>
              </a:r>
            </a:p>
          </p:txBody>
        </p:sp>
        <p:sp>
          <p:nvSpPr>
            <p:cNvPr id="117" name="Text Box 28"/>
            <p:cNvSpPr txBox="1">
              <a:spLocks noChangeArrowheads="1"/>
            </p:cNvSpPr>
            <p:nvPr/>
          </p:nvSpPr>
          <p:spPr bwMode="auto">
            <a:xfrm>
              <a:off x="3346639" y="1626275"/>
              <a:ext cx="283154" cy="55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Times New Roman" pitchFamily="18" charset="0"/>
                  <a:ea typeface="新細明體" charset="-120"/>
                </a:defRPr>
              </a:lvl1pPr>
              <a:lvl2pPr marL="742950" indent="-285750" eaLnBrk="0" hangingPunct="0">
                <a:defRPr kumimoji="1">
                  <a:solidFill>
                    <a:schemeClr val="tx1"/>
                  </a:solidFill>
                  <a:latin typeface="Times New Roman" pitchFamily="18" charset="0"/>
                  <a:ea typeface="新細明體" charset="-120"/>
                </a:defRPr>
              </a:lvl2pPr>
              <a:lvl3pPr marL="1143000" indent="-228600" eaLnBrk="0" hangingPunct="0">
                <a:defRPr kumimoji="1">
                  <a:solidFill>
                    <a:schemeClr val="tx1"/>
                  </a:solidFill>
                  <a:latin typeface="Times New Roman" pitchFamily="18" charset="0"/>
                  <a:ea typeface="新細明體" charset="-120"/>
                </a:defRPr>
              </a:lvl3pPr>
              <a:lvl4pPr marL="1600200" indent="-228600" eaLnBrk="0" hangingPunct="0">
                <a:defRPr kumimoji="1">
                  <a:solidFill>
                    <a:schemeClr val="tx1"/>
                  </a:solidFill>
                  <a:latin typeface="Times New Roman" pitchFamily="18" charset="0"/>
                  <a:ea typeface="新細明體" charset="-120"/>
                </a:defRPr>
              </a:lvl4pPr>
              <a:lvl5pPr marL="2057400" indent="-228600" eaLnBrk="0" hangingPunct="0">
                <a:defRPr kumimoji="1">
                  <a:solidFill>
                    <a:schemeClr val="tx1"/>
                  </a:solidFill>
                  <a:latin typeface="Times New Roman" pitchFamily="18" charset="0"/>
                  <a:ea typeface="新細明體" charset="-120"/>
                </a:defRPr>
              </a:lvl5pPr>
              <a:lvl6pPr marL="2514600" indent="-228600" eaLnBrk="0" fontAlgn="base" hangingPunct="0">
                <a:spcBef>
                  <a:spcPct val="0"/>
                </a:spcBef>
                <a:spcAft>
                  <a:spcPct val="0"/>
                </a:spcAft>
                <a:defRPr kumimoji="1">
                  <a:solidFill>
                    <a:schemeClr val="tx1"/>
                  </a:solidFill>
                  <a:latin typeface="Times New Roman" pitchFamily="18" charset="0"/>
                  <a:ea typeface="新細明體" charset="-120"/>
                </a:defRPr>
              </a:lvl6pPr>
              <a:lvl7pPr marL="2971800" indent="-228600" eaLnBrk="0" fontAlgn="base" hangingPunct="0">
                <a:spcBef>
                  <a:spcPct val="0"/>
                </a:spcBef>
                <a:spcAft>
                  <a:spcPct val="0"/>
                </a:spcAft>
                <a:defRPr kumimoji="1">
                  <a:solidFill>
                    <a:schemeClr val="tx1"/>
                  </a:solidFill>
                  <a:latin typeface="Times New Roman" pitchFamily="18" charset="0"/>
                  <a:ea typeface="新細明體" charset="-120"/>
                </a:defRPr>
              </a:lvl7pPr>
              <a:lvl8pPr marL="3429000" indent="-228600" eaLnBrk="0" fontAlgn="base" hangingPunct="0">
                <a:spcBef>
                  <a:spcPct val="0"/>
                </a:spcBef>
                <a:spcAft>
                  <a:spcPct val="0"/>
                </a:spcAft>
                <a:defRPr kumimoji="1">
                  <a:solidFill>
                    <a:schemeClr val="tx1"/>
                  </a:solidFill>
                  <a:latin typeface="Times New Roman" pitchFamily="18" charset="0"/>
                  <a:ea typeface="新細明體" charset="-120"/>
                </a:defRPr>
              </a:lvl8pPr>
              <a:lvl9pPr marL="3886200" indent="-228600" eaLnBrk="0" fontAlgn="base" hangingPunct="0">
                <a:spcBef>
                  <a:spcPct val="0"/>
                </a:spcBef>
                <a:spcAft>
                  <a:spcPct val="0"/>
                </a:spcAft>
                <a:defRPr kumimoji="1">
                  <a:solidFill>
                    <a:schemeClr val="tx1"/>
                  </a:solidFill>
                  <a:latin typeface="Times New Roman" pitchFamily="18" charset="0"/>
                  <a:ea typeface="新細明體" charset="-120"/>
                </a:defRPr>
              </a:lvl9pPr>
            </a:lstStyle>
            <a:p>
              <a:pPr algn="ctr" eaLnBrk="1" hangingPunct="1"/>
              <a:r>
                <a:rPr lang="en-US" altLang="zh-TW" sz="1200" b="1" i="1" dirty="0" smtClean="0">
                  <a:solidFill>
                    <a:srgbClr val="FF0000"/>
                  </a:solidFill>
                </a:rPr>
                <a:t>+</a:t>
              </a:r>
            </a:p>
            <a:p>
              <a:pPr algn="ctr" eaLnBrk="1" hangingPunct="1"/>
              <a:r>
                <a:rPr lang="en-US" altLang="zh-TW" sz="1200" b="1" i="1" dirty="0" err="1" smtClean="0">
                  <a:solidFill>
                    <a:srgbClr val="FF0000"/>
                  </a:solidFill>
                </a:rPr>
                <a:t>V</a:t>
              </a:r>
              <a:r>
                <a:rPr lang="en-US" altLang="zh-TW" sz="1200" b="1" i="1" baseline="-25000" dirty="0" err="1" smtClean="0">
                  <a:solidFill>
                    <a:srgbClr val="FF0000"/>
                  </a:solidFill>
                </a:rPr>
                <a:t>d</a:t>
              </a:r>
              <a:endParaRPr lang="en-US" altLang="zh-TW" sz="1200" b="1" i="1" dirty="0" smtClean="0">
                <a:solidFill>
                  <a:srgbClr val="FF0000"/>
                </a:solidFill>
              </a:endParaRPr>
            </a:p>
            <a:p>
              <a:pPr algn="ctr" eaLnBrk="1" hangingPunct="1"/>
              <a:r>
                <a:rPr lang="en-US" altLang="zh-TW" sz="1200" b="1" i="1" dirty="0">
                  <a:solidFill>
                    <a:srgbClr val="FF0000"/>
                  </a:solidFill>
                </a:rPr>
                <a:t>-</a:t>
              </a:r>
            </a:p>
          </p:txBody>
        </p:sp>
        <p:sp>
          <p:nvSpPr>
            <p:cNvPr id="118" name="文字方塊 117"/>
            <p:cNvSpPr txBox="1"/>
            <p:nvPr/>
          </p:nvSpPr>
          <p:spPr>
            <a:xfrm>
              <a:off x="1440757" y="1653109"/>
              <a:ext cx="233548" cy="237061"/>
            </a:xfrm>
            <a:prstGeom prst="rect">
              <a:avLst/>
            </a:prstGeom>
            <a:noFill/>
          </p:spPr>
          <p:txBody>
            <a:bodyPr wrap="none" rtlCol="0">
              <a:spAutoFit/>
            </a:bodyPr>
            <a:lstStyle/>
            <a:p>
              <a:r>
                <a:rPr lang="en-US" altLang="zh-TW" sz="1200" b="1" i="1" dirty="0" smtClean="0">
                  <a:solidFill>
                    <a:srgbClr val="FF0000"/>
                  </a:solidFill>
                  <a:latin typeface="Times New Roman" panose="02020603050405020304" pitchFamily="18" charset="0"/>
                  <a:cs typeface="Times New Roman" panose="02020603050405020304" pitchFamily="18" charset="0"/>
                </a:rPr>
                <a:t>L</a:t>
              </a:r>
              <a:endParaRPr lang="zh-TW" altLang="en-US" sz="1200" b="1" i="1" dirty="0">
                <a:solidFill>
                  <a:srgbClr val="FF0000"/>
                </a:solidFill>
                <a:latin typeface="Times New Roman" panose="02020603050405020304" pitchFamily="18" charset="0"/>
                <a:cs typeface="Times New Roman" panose="02020603050405020304" pitchFamily="18" charset="0"/>
              </a:endParaRPr>
            </a:p>
          </p:txBody>
        </p:sp>
        <p:cxnSp>
          <p:nvCxnSpPr>
            <p:cNvPr id="119" name="直線單箭頭接點 118"/>
            <p:cNvCxnSpPr/>
            <p:nvPr/>
          </p:nvCxnSpPr>
          <p:spPr>
            <a:xfrm>
              <a:off x="1301708" y="1534538"/>
              <a:ext cx="376590" cy="0"/>
            </a:xfrm>
            <a:prstGeom prst="straightConnector1">
              <a:avLst/>
            </a:prstGeom>
            <a:ln>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0" name="文字方塊 119"/>
            <p:cNvSpPr txBox="1"/>
            <p:nvPr/>
          </p:nvSpPr>
          <p:spPr>
            <a:xfrm>
              <a:off x="1302174" y="1253460"/>
              <a:ext cx="284052" cy="276999"/>
            </a:xfrm>
            <a:prstGeom prst="rect">
              <a:avLst/>
            </a:prstGeom>
            <a:noFill/>
          </p:spPr>
          <p:txBody>
            <a:bodyPr wrap="none" rtlCol="0">
              <a:spAutoFit/>
            </a:bodyPr>
            <a:lstStyle/>
            <a:p>
              <a:r>
                <a:rPr lang="en-US" altLang="zh-TW" sz="1200" b="1" i="1" dirty="0" smtClean="0">
                  <a:solidFill>
                    <a:srgbClr val="FF0000"/>
                  </a:solidFill>
                  <a:latin typeface="Times New Roman" pitchFamily="18" charset="0"/>
                  <a:cs typeface="Times New Roman" pitchFamily="18" charset="0"/>
                </a:rPr>
                <a:t>I</a:t>
              </a:r>
              <a:r>
                <a:rPr lang="en-US" altLang="zh-TW" sz="1200" b="1" i="1" baseline="-25000" dirty="0" smtClean="0">
                  <a:solidFill>
                    <a:srgbClr val="FF0000"/>
                  </a:solidFill>
                  <a:latin typeface="Times New Roman" pitchFamily="18" charset="0"/>
                  <a:cs typeface="Times New Roman" pitchFamily="18" charset="0"/>
                </a:rPr>
                <a:t>s</a:t>
              </a:r>
              <a:endParaRPr lang="zh-TW" altLang="en-US" sz="1200" b="1" i="1" baseline="-25000" dirty="0">
                <a:solidFill>
                  <a:srgbClr val="FF0000"/>
                </a:solidFill>
                <a:latin typeface="Times New Roman" pitchFamily="18" charset="0"/>
                <a:cs typeface="Times New Roman" pitchFamily="18" charset="0"/>
              </a:endParaRPr>
            </a:p>
          </p:txBody>
        </p:sp>
        <p:sp>
          <p:nvSpPr>
            <p:cNvPr id="121" name="文字方塊 120"/>
            <p:cNvSpPr txBox="1"/>
            <p:nvPr/>
          </p:nvSpPr>
          <p:spPr>
            <a:xfrm>
              <a:off x="3839634" y="1962120"/>
              <a:ext cx="268418" cy="246335"/>
            </a:xfrm>
            <a:prstGeom prst="rect">
              <a:avLst/>
            </a:prstGeom>
            <a:noFill/>
          </p:spPr>
          <p:txBody>
            <a:bodyPr wrap="none" rtlCol="0">
              <a:spAutoFit/>
            </a:bodyPr>
            <a:lstStyle/>
            <a:p>
              <a:r>
                <a:rPr lang="en-US" altLang="zh-TW" sz="1200" b="1" i="1" dirty="0" smtClean="0">
                  <a:solidFill>
                    <a:srgbClr val="FF0000"/>
                  </a:solidFill>
                  <a:latin typeface="Times New Roman" pitchFamily="18" charset="0"/>
                  <a:cs typeface="Times New Roman" pitchFamily="18" charset="0"/>
                </a:rPr>
                <a:t>I</a:t>
              </a:r>
              <a:r>
                <a:rPr lang="en-US" altLang="zh-TW" sz="1200" b="1" i="1" baseline="-25000" dirty="0" smtClean="0">
                  <a:solidFill>
                    <a:srgbClr val="FF0000"/>
                  </a:solidFill>
                  <a:latin typeface="Times New Roman" pitchFamily="18" charset="0"/>
                  <a:cs typeface="Times New Roman" pitchFamily="18" charset="0"/>
                </a:rPr>
                <a:t>d</a:t>
              </a:r>
              <a:endParaRPr lang="zh-TW" altLang="en-US" sz="1200" b="1" i="1" baseline="-25000" dirty="0">
                <a:solidFill>
                  <a:srgbClr val="FF0000"/>
                </a:solidFill>
                <a:latin typeface="Times New Roman" pitchFamily="18" charset="0"/>
                <a:cs typeface="Times New Roman" pitchFamily="18" charset="0"/>
              </a:endParaRPr>
            </a:p>
          </p:txBody>
        </p:sp>
        <p:cxnSp>
          <p:nvCxnSpPr>
            <p:cNvPr id="122" name="直線單箭頭接點 121"/>
            <p:cNvCxnSpPr/>
            <p:nvPr/>
          </p:nvCxnSpPr>
          <p:spPr>
            <a:xfrm flipV="1">
              <a:off x="1767840" y="960120"/>
              <a:ext cx="1310640" cy="7620"/>
            </a:xfrm>
            <a:prstGeom prst="straightConnector1">
              <a:avLst/>
            </a:prstGeom>
            <a:ln w="28575">
              <a:solidFill>
                <a:srgbClr val="3333FF"/>
              </a:solidFill>
              <a:tailEnd type="arrow"/>
            </a:ln>
          </p:spPr>
          <p:style>
            <a:lnRef idx="1">
              <a:schemeClr val="accent1"/>
            </a:lnRef>
            <a:fillRef idx="0">
              <a:schemeClr val="accent1"/>
            </a:fillRef>
            <a:effectRef idx="0">
              <a:schemeClr val="accent1"/>
            </a:effectRef>
            <a:fontRef idx="minor">
              <a:schemeClr val="tx1"/>
            </a:fontRef>
          </p:style>
        </p:cxnSp>
      </p:grpSp>
      <p:sp>
        <p:nvSpPr>
          <p:cNvPr id="123" name="文字方塊 122"/>
          <p:cNvSpPr txBox="1"/>
          <p:nvPr/>
        </p:nvSpPr>
        <p:spPr>
          <a:xfrm>
            <a:off x="3384974" y="552874"/>
            <a:ext cx="293670" cy="307777"/>
          </a:xfrm>
          <a:prstGeom prst="rect">
            <a:avLst/>
          </a:prstGeom>
          <a:noFill/>
        </p:spPr>
        <p:txBody>
          <a:bodyPr wrap="none" rtlCol="0">
            <a:spAutoFit/>
          </a:bodyPr>
          <a:lstStyle/>
          <a:p>
            <a:r>
              <a:rPr lang="en-US" altLang="zh-TW" sz="1400" b="1" i="1" dirty="0" smtClean="0">
                <a:solidFill>
                  <a:srgbClr val="3333FF"/>
                </a:solidFill>
                <a:latin typeface="Times New Roman" panose="02020603050405020304" pitchFamily="18" charset="0"/>
                <a:cs typeface="Times New Roman" panose="02020603050405020304" pitchFamily="18" charset="0"/>
              </a:rPr>
              <a:t>P</a:t>
            </a:r>
            <a:endParaRPr lang="zh-TW" altLang="en-US" sz="1400" b="1" i="1" dirty="0">
              <a:solidFill>
                <a:srgbClr val="3333FF"/>
              </a:solidFill>
              <a:latin typeface="Times New Roman" panose="02020603050405020304" pitchFamily="18" charset="0"/>
              <a:cs typeface="Times New Roman" panose="02020603050405020304" pitchFamily="18" charset="0"/>
            </a:endParaRPr>
          </a:p>
        </p:txBody>
      </p:sp>
      <p:sp>
        <p:nvSpPr>
          <p:cNvPr id="124" name="文字方塊 123"/>
          <p:cNvSpPr txBox="1"/>
          <p:nvPr/>
        </p:nvSpPr>
        <p:spPr>
          <a:xfrm>
            <a:off x="697654" y="973667"/>
            <a:ext cx="1566391" cy="307777"/>
          </a:xfrm>
          <a:prstGeom prst="rect">
            <a:avLst/>
          </a:prstGeom>
          <a:noFill/>
        </p:spPr>
        <p:txBody>
          <a:bodyPr wrap="none" rtlCol="0">
            <a:spAutoFit/>
          </a:bodyPr>
          <a:lstStyle/>
          <a:p>
            <a:r>
              <a:rPr lang="en-US" altLang="zh-TW" sz="1400" b="1" dirty="0" smtClean="0">
                <a:solidFill>
                  <a:srgbClr val="00B050"/>
                </a:solidFill>
                <a:latin typeface="Times New Roman" panose="02020603050405020304" pitchFamily="18" charset="0"/>
                <a:cs typeface="Times New Roman" panose="02020603050405020304" pitchFamily="18" charset="0"/>
              </a:rPr>
              <a:t>IGBT + </a:t>
            </a:r>
            <a:r>
              <a:rPr lang="en-US" altLang="zh-TW" sz="1400" b="1" dirty="0" err="1" smtClean="0">
                <a:solidFill>
                  <a:srgbClr val="00B050"/>
                </a:solidFill>
                <a:latin typeface="Times New Roman" panose="02020603050405020304" pitchFamily="18" charset="0"/>
                <a:cs typeface="Times New Roman" panose="02020603050405020304" pitchFamily="18" charset="0"/>
              </a:rPr>
              <a:t>SiC</a:t>
            </a:r>
            <a:r>
              <a:rPr lang="en-US" altLang="zh-TW" sz="1400" b="1" dirty="0" smtClean="0">
                <a:solidFill>
                  <a:srgbClr val="00B050"/>
                </a:solidFill>
                <a:latin typeface="Times New Roman" panose="02020603050405020304" pitchFamily="18" charset="0"/>
                <a:cs typeface="Times New Roman" panose="02020603050405020304" pitchFamily="18" charset="0"/>
              </a:rPr>
              <a:t> diode</a:t>
            </a:r>
            <a:endParaRPr lang="zh-TW" altLang="en-US" sz="1400" b="1" dirty="0">
              <a:solidFill>
                <a:srgbClr val="00B050"/>
              </a:solidFill>
              <a:latin typeface="Times New Roman" panose="02020603050405020304" pitchFamily="18" charset="0"/>
              <a:cs typeface="Times New Roman" panose="02020603050405020304" pitchFamily="18" charset="0"/>
            </a:endParaRPr>
          </a:p>
        </p:txBody>
      </p:sp>
      <p:cxnSp>
        <p:nvCxnSpPr>
          <p:cNvPr id="125" name="直線單箭頭接點 124"/>
          <p:cNvCxnSpPr/>
          <p:nvPr/>
        </p:nvCxnSpPr>
        <p:spPr>
          <a:xfrm>
            <a:off x="2335108" y="1192953"/>
            <a:ext cx="626491" cy="50228"/>
          </a:xfrm>
          <a:prstGeom prst="straightConnector1">
            <a:avLst/>
          </a:prstGeom>
          <a:ln w="1905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126" name="文字方塊 125"/>
          <p:cNvSpPr txBox="1"/>
          <p:nvPr/>
        </p:nvSpPr>
        <p:spPr>
          <a:xfrm>
            <a:off x="4123266" y="685800"/>
            <a:ext cx="1228221" cy="338554"/>
          </a:xfrm>
          <a:prstGeom prst="rect">
            <a:avLst/>
          </a:prstGeom>
          <a:noFill/>
        </p:spPr>
        <p:txBody>
          <a:bodyPr wrap="none" rtlCol="0">
            <a:spAutoFit/>
          </a:bodyPr>
          <a:lstStyle/>
          <a:p>
            <a:r>
              <a:rPr lang="en-US" altLang="zh-TW" sz="1600" b="1" dirty="0" smtClean="0">
                <a:solidFill>
                  <a:srgbClr val="3333FF"/>
                </a:solidFill>
                <a:latin typeface="Times New Roman" panose="02020603050405020304" pitchFamily="18" charset="0"/>
                <a:cs typeface="Times New Roman" panose="02020603050405020304" pitchFamily="18" charset="0"/>
              </a:rPr>
              <a:t>Boost Mode</a:t>
            </a:r>
            <a:endParaRPr lang="zh-TW" altLang="en-US" sz="1600" b="1" dirty="0">
              <a:solidFill>
                <a:srgbClr val="3333FF"/>
              </a:solidFill>
              <a:latin typeface="Times New Roman" panose="02020603050405020304" pitchFamily="18" charset="0"/>
              <a:cs typeface="Times New Roman" panose="02020603050405020304" pitchFamily="18" charset="0"/>
            </a:endParaRPr>
          </a:p>
        </p:txBody>
      </p:sp>
      <p:sp>
        <p:nvSpPr>
          <p:cNvPr id="127" name="矩形 126"/>
          <p:cNvSpPr/>
          <p:nvPr/>
        </p:nvSpPr>
        <p:spPr>
          <a:xfrm>
            <a:off x="5757333" y="1203111"/>
            <a:ext cx="3318934" cy="4801314"/>
          </a:xfrm>
          <a:prstGeom prst="rect">
            <a:avLst/>
          </a:prstGeom>
        </p:spPr>
        <p:txBody>
          <a:bodyPr wrap="square">
            <a:spAutoFit/>
          </a:bodyPr>
          <a:lstStyle/>
          <a:p>
            <a:pPr marL="342900" indent="-342900">
              <a:buFont typeface="+mj-lt"/>
              <a:buAutoNum type="arabicPeriod"/>
            </a:pPr>
            <a:r>
              <a:rPr lang="en-US" altLang="zh-TW" b="1" dirty="0">
                <a:solidFill>
                  <a:srgbClr val="3333FF"/>
                </a:solidFill>
                <a:latin typeface="Times New Roman" panose="02020603050405020304" pitchFamily="18" charset="0"/>
                <a:cs typeface="Times New Roman" panose="02020603050405020304" pitchFamily="18" charset="0"/>
              </a:rPr>
              <a:t>The characteristics of the ultra-fast IGBTs and </a:t>
            </a:r>
            <a:r>
              <a:rPr lang="en-US" altLang="zh-TW" b="1" dirty="0" err="1">
                <a:solidFill>
                  <a:srgbClr val="3333FF"/>
                </a:solidFill>
                <a:latin typeface="Times New Roman" panose="02020603050405020304" pitchFamily="18" charset="0"/>
                <a:cs typeface="Times New Roman" panose="02020603050405020304" pitchFamily="18" charset="0"/>
              </a:rPr>
              <a:t>SiC</a:t>
            </a:r>
            <a:r>
              <a:rPr lang="en-US" altLang="zh-TW" b="1" dirty="0">
                <a:solidFill>
                  <a:srgbClr val="3333FF"/>
                </a:solidFill>
                <a:latin typeface="Times New Roman" panose="02020603050405020304" pitchFamily="18" charset="0"/>
                <a:cs typeface="Times New Roman" panose="02020603050405020304" pitchFamily="18" charset="0"/>
              </a:rPr>
              <a:t> diodes </a:t>
            </a:r>
            <a:r>
              <a:rPr lang="en-US" altLang="zh-TW" b="1" dirty="0" smtClean="0">
                <a:solidFill>
                  <a:srgbClr val="3333FF"/>
                </a:solidFill>
                <a:latin typeface="Times New Roman" panose="02020603050405020304" pitchFamily="18" charset="0"/>
                <a:cs typeface="Times New Roman" panose="02020603050405020304" pitchFamily="18" charset="0"/>
              </a:rPr>
              <a:t>with no recovery enable </a:t>
            </a:r>
            <a:r>
              <a:rPr lang="en-US" altLang="zh-TW" b="1" dirty="0">
                <a:solidFill>
                  <a:srgbClr val="3333FF"/>
                </a:solidFill>
                <a:latin typeface="Times New Roman" panose="02020603050405020304" pitchFamily="18" charset="0"/>
                <a:cs typeface="Times New Roman" panose="02020603050405020304" pitchFamily="18" charset="0"/>
              </a:rPr>
              <a:t>the high switching frequency PFC under CCM </a:t>
            </a:r>
            <a:r>
              <a:rPr lang="en-US" altLang="zh-TW" b="1" dirty="0" smtClean="0">
                <a:solidFill>
                  <a:srgbClr val="3333FF"/>
                </a:solidFill>
                <a:latin typeface="Times New Roman" panose="02020603050405020304" pitchFamily="18" charset="0"/>
                <a:cs typeface="Times New Roman" panose="02020603050405020304" pitchFamily="18" charset="0"/>
              </a:rPr>
              <a:t>operation</a:t>
            </a:r>
          </a:p>
          <a:p>
            <a:pPr marL="342900" indent="-342900">
              <a:buFont typeface="+mj-lt"/>
              <a:buAutoNum type="arabicPeriod"/>
            </a:pPr>
            <a:endParaRPr lang="en-US" altLang="zh-TW" b="1" dirty="0">
              <a:solidFill>
                <a:srgbClr val="3333FF"/>
              </a:solidFill>
              <a:latin typeface="Times New Roman" panose="02020603050405020304" pitchFamily="18" charset="0"/>
              <a:cs typeface="Times New Roman" panose="02020603050405020304" pitchFamily="18" charset="0"/>
            </a:endParaRPr>
          </a:p>
          <a:p>
            <a:pPr marL="342900" indent="-342900">
              <a:buFont typeface="+mj-lt"/>
              <a:buAutoNum type="arabicPeriod"/>
            </a:pPr>
            <a:r>
              <a:rPr lang="en-US" altLang="zh-TW" b="1" dirty="0" smtClean="0">
                <a:solidFill>
                  <a:srgbClr val="3333FF"/>
                </a:solidFill>
                <a:latin typeface="Times New Roman" panose="02020603050405020304" pitchFamily="18" charset="0"/>
                <a:cs typeface="Times New Roman" panose="02020603050405020304" pitchFamily="18" charset="0"/>
              </a:rPr>
              <a:t>The </a:t>
            </a:r>
            <a:r>
              <a:rPr lang="en-US" altLang="zh-TW" b="1" dirty="0">
                <a:solidFill>
                  <a:srgbClr val="3333FF"/>
                </a:solidFill>
                <a:latin typeface="Times New Roman" panose="02020603050405020304" pitchFamily="18" charset="0"/>
                <a:cs typeface="Times New Roman" panose="02020603050405020304" pitchFamily="18" charset="0"/>
              </a:rPr>
              <a:t>ultra-fast IGBTs offer the high efficiency in hard switching, low </a:t>
            </a:r>
            <a:r>
              <a:rPr lang="en-US" altLang="zh-TW" b="1" dirty="0" err="1">
                <a:solidFill>
                  <a:srgbClr val="3333FF"/>
                </a:solidFill>
                <a:latin typeface="Times New Roman" panose="02020603050405020304" pitchFamily="18" charset="0"/>
                <a:cs typeface="Times New Roman" panose="02020603050405020304" pitchFamily="18" charset="0"/>
              </a:rPr>
              <a:t>Q</a:t>
            </a:r>
            <a:r>
              <a:rPr lang="en-US" altLang="zh-TW" b="1" baseline="-25000" dirty="0" err="1">
                <a:solidFill>
                  <a:srgbClr val="3333FF"/>
                </a:solidFill>
                <a:latin typeface="Times New Roman" panose="02020603050405020304" pitchFamily="18" charset="0"/>
                <a:cs typeface="Times New Roman" panose="02020603050405020304" pitchFamily="18" charset="0"/>
              </a:rPr>
              <a:t>g</a:t>
            </a:r>
            <a:r>
              <a:rPr lang="en-US" altLang="zh-TW" b="1" dirty="0">
                <a:solidFill>
                  <a:srgbClr val="3333FF"/>
                </a:solidFill>
                <a:latin typeface="Times New Roman" panose="02020603050405020304" pitchFamily="18" charset="0"/>
                <a:cs typeface="Times New Roman" panose="02020603050405020304" pitchFamily="18" charset="0"/>
              </a:rPr>
              <a:t>, low conduction loss and high switching </a:t>
            </a:r>
            <a:r>
              <a:rPr lang="en-US" altLang="zh-TW" b="1" dirty="0" smtClean="0">
                <a:solidFill>
                  <a:srgbClr val="3333FF"/>
                </a:solidFill>
                <a:latin typeface="Times New Roman" panose="02020603050405020304" pitchFamily="18" charset="0"/>
                <a:cs typeface="Times New Roman" panose="02020603050405020304" pitchFamily="18" charset="0"/>
              </a:rPr>
              <a:t>frequency</a:t>
            </a:r>
          </a:p>
          <a:p>
            <a:pPr marL="342900" indent="-342900">
              <a:buFont typeface="+mj-lt"/>
              <a:buAutoNum type="arabicPeriod"/>
            </a:pPr>
            <a:endParaRPr lang="en-US" altLang="zh-TW" b="1" dirty="0" smtClean="0">
              <a:solidFill>
                <a:srgbClr val="3333FF"/>
              </a:solidFill>
              <a:latin typeface="Times New Roman" panose="02020603050405020304" pitchFamily="18" charset="0"/>
              <a:cs typeface="Times New Roman" panose="02020603050405020304" pitchFamily="18" charset="0"/>
            </a:endParaRPr>
          </a:p>
          <a:p>
            <a:pPr marL="342900" indent="-342900">
              <a:buFont typeface="+mj-lt"/>
              <a:buAutoNum type="arabicPeriod"/>
            </a:pPr>
            <a:r>
              <a:rPr lang="en-US" altLang="zh-TW" b="1" dirty="0">
                <a:solidFill>
                  <a:srgbClr val="3333FF"/>
                </a:solidFill>
                <a:latin typeface="Times New Roman" panose="02020603050405020304" pitchFamily="18" charset="0"/>
                <a:cs typeface="Times New Roman" panose="02020603050405020304" pitchFamily="18" charset="0"/>
              </a:rPr>
              <a:t>The </a:t>
            </a:r>
            <a:r>
              <a:rPr lang="en-US" altLang="zh-TW" b="1" dirty="0" smtClean="0">
                <a:solidFill>
                  <a:srgbClr val="3333FF"/>
                </a:solidFill>
                <a:latin typeface="Times New Roman" panose="02020603050405020304" pitchFamily="18" charset="0"/>
                <a:cs typeface="Times New Roman" panose="02020603050405020304" pitchFamily="18" charset="0"/>
              </a:rPr>
              <a:t>low </a:t>
            </a:r>
            <a:r>
              <a:rPr lang="en-US" altLang="zh-TW" b="1" dirty="0" err="1">
                <a:solidFill>
                  <a:srgbClr val="3333FF"/>
                </a:solidFill>
                <a:latin typeface="Times New Roman" panose="02020603050405020304" pitchFamily="18" charset="0"/>
                <a:cs typeface="Times New Roman" panose="02020603050405020304" pitchFamily="18" charset="0"/>
              </a:rPr>
              <a:t>R</a:t>
            </a:r>
            <a:r>
              <a:rPr lang="en-US" altLang="zh-TW" b="1" baseline="-25000" dirty="0" err="1">
                <a:solidFill>
                  <a:srgbClr val="3333FF"/>
                </a:solidFill>
                <a:latin typeface="Times New Roman" panose="02020603050405020304" pitchFamily="18" charset="0"/>
                <a:cs typeface="Times New Roman" panose="02020603050405020304" pitchFamily="18" charset="0"/>
              </a:rPr>
              <a:t>dson</a:t>
            </a:r>
            <a:r>
              <a:rPr lang="en-US" altLang="zh-TW" b="1" dirty="0">
                <a:solidFill>
                  <a:srgbClr val="3333FF"/>
                </a:solidFill>
                <a:latin typeface="Times New Roman" panose="02020603050405020304" pitchFamily="18" charset="0"/>
                <a:cs typeface="Times New Roman" panose="02020603050405020304" pitchFamily="18" charset="0"/>
              </a:rPr>
              <a:t> </a:t>
            </a:r>
            <a:r>
              <a:rPr lang="en-US" altLang="zh-TW" b="1" dirty="0" smtClean="0">
                <a:solidFill>
                  <a:srgbClr val="3333FF"/>
                </a:solidFill>
                <a:latin typeface="Times New Roman" panose="02020603050405020304" pitchFamily="18" charset="0"/>
                <a:cs typeface="Times New Roman" panose="02020603050405020304" pitchFamily="18" charset="0"/>
              </a:rPr>
              <a:t>MOSFET enable synchronous line rectification and boost the efficiency </a:t>
            </a:r>
            <a:endParaRPr lang="zh-TW" altLang="en-US" b="1" dirty="0">
              <a:solidFill>
                <a:srgbClr val="3333FF"/>
              </a:solidFill>
              <a:latin typeface="Times New Roman" panose="02020603050405020304" pitchFamily="18" charset="0"/>
              <a:cs typeface="Times New Roman" panose="02020603050405020304" pitchFamily="18" charset="0"/>
            </a:endParaRPr>
          </a:p>
        </p:txBody>
      </p:sp>
      <p:sp>
        <p:nvSpPr>
          <p:cNvPr id="128" name="文字方塊 127"/>
          <p:cNvSpPr txBox="1"/>
          <p:nvPr/>
        </p:nvSpPr>
        <p:spPr>
          <a:xfrm>
            <a:off x="310862" y="82261"/>
            <a:ext cx="4862806" cy="461665"/>
          </a:xfrm>
          <a:prstGeom prst="rect">
            <a:avLst/>
          </a:prstGeom>
          <a:noFill/>
        </p:spPr>
        <p:txBody>
          <a:bodyPr wrap="none" rtlCol="0">
            <a:spAutoFit/>
          </a:bodyPr>
          <a:lstStyle/>
          <a:p>
            <a:r>
              <a:rPr lang="en-US" altLang="zh-TW" sz="2400" b="1" dirty="0" smtClean="0">
                <a:solidFill>
                  <a:srgbClr val="FF0000"/>
                </a:solidFill>
                <a:latin typeface="Times New Roman" panose="02020603050405020304" pitchFamily="18" charset="0"/>
                <a:cs typeface="Times New Roman" panose="02020603050405020304" pitchFamily="18" charset="0"/>
              </a:rPr>
              <a:t>Totem-Pole Bridgeless (TPBL) PFC</a:t>
            </a:r>
            <a:endParaRPr lang="zh-TW" altLang="en-US" sz="24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98853103"/>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群組 1"/>
          <p:cNvGrpSpPr/>
          <p:nvPr/>
        </p:nvGrpSpPr>
        <p:grpSpPr>
          <a:xfrm>
            <a:off x="110067" y="1128469"/>
            <a:ext cx="4456333" cy="1987679"/>
            <a:chOff x="0" y="798269"/>
            <a:chExt cx="4456333" cy="1987679"/>
          </a:xfrm>
        </p:grpSpPr>
        <p:grpSp>
          <p:nvGrpSpPr>
            <p:cNvPr id="3" name="群組 2"/>
            <p:cNvGrpSpPr/>
            <p:nvPr/>
          </p:nvGrpSpPr>
          <p:grpSpPr>
            <a:xfrm>
              <a:off x="0" y="798269"/>
              <a:ext cx="4456333" cy="1987679"/>
              <a:chOff x="118598" y="779219"/>
              <a:chExt cx="4456333" cy="1987679"/>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9535" y="779219"/>
                <a:ext cx="4195396" cy="19876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6" name="直線接點 5"/>
              <p:cNvCxnSpPr/>
              <p:nvPr/>
            </p:nvCxnSpPr>
            <p:spPr>
              <a:xfrm>
                <a:off x="665285" y="1536456"/>
                <a:ext cx="1658815" cy="0"/>
              </a:xfrm>
              <a:prstGeom prst="line">
                <a:avLst/>
              </a:prstGeom>
              <a:ln>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 name="直線單箭頭接點 6"/>
              <p:cNvCxnSpPr/>
              <p:nvPr/>
            </p:nvCxnSpPr>
            <p:spPr>
              <a:xfrm>
                <a:off x="2365131" y="1542318"/>
                <a:ext cx="0" cy="9906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直線單箭頭接點 7"/>
              <p:cNvCxnSpPr/>
              <p:nvPr/>
            </p:nvCxnSpPr>
            <p:spPr>
              <a:xfrm flipV="1">
                <a:off x="2458915" y="2491887"/>
                <a:ext cx="627185"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直線單箭頭接點 8"/>
              <p:cNvCxnSpPr/>
              <p:nvPr/>
            </p:nvCxnSpPr>
            <p:spPr>
              <a:xfrm flipV="1">
                <a:off x="3021623" y="2017102"/>
                <a:ext cx="0" cy="375139"/>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直線單箭頭接點 9"/>
              <p:cNvCxnSpPr/>
              <p:nvPr/>
            </p:nvCxnSpPr>
            <p:spPr>
              <a:xfrm flipH="1" flipV="1">
                <a:off x="659423" y="1870564"/>
                <a:ext cx="2373923"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直線單箭頭接點 10"/>
              <p:cNvCxnSpPr/>
              <p:nvPr/>
            </p:nvCxnSpPr>
            <p:spPr>
              <a:xfrm flipH="1" flipV="1">
                <a:off x="630115" y="1565764"/>
                <a:ext cx="0" cy="24032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文字方塊 11"/>
              <p:cNvSpPr txBox="1"/>
              <p:nvPr/>
            </p:nvSpPr>
            <p:spPr>
              <a:xfrm>
                <a:off x="2338706" y="2072284"/>
                <a:ext cx="346570" cy="276999"/>
              </a:xfrm>
              <a:prstGeom prst="rect">
                <a:avLst/>
              </a:prstGeom>
              <a:noFill/>
            </p:spPr>
            <p:txBody>
              <a:bodyPr wrap="none" rtlCol="0">
                <a:spAutoFit/>
              </a:bodyPr>
              <a:lstStyle/>
              <a:p>
                <a:r>
                  <a:rPr lang="en-US" altLang="zh-TW" sz="1200" b="1" i="1" dirty="0" smtClean="0">
                    <a:solidFill>
                      <a:srgbClr val="FF0000"/>
                    </a:solidFill>
                    <a:latin typeface="Times New Roman" pitchFamily="18" charset="0"/>
                    <a:cs typeface="Times New Roman" pitchFamily="18" charset="0"/>
                  </a:rPr>
                  <a:t>Q</a:t>
                </a:r>
                <a:r>
                  <a:rPr lang="en-US" altLang="zh-TW" sz="1200" b="1" i="1" baseline="-25000" dirty="0" smtClean="0">
                    <a:solidFill>
                      <a:srgbClr val="FF0000"/>
                    </a:solidFill>
                    <a:latin typeface="Times New Roman" pitchFamily="18" charset="0"/>
                    <a:cs typeface="Times New Roman" pitchFamily="18" charset="0"/>
                  </a:rPr>
                  <a:t>1</a:t>
                </a:r>
                <a:endParaRPr lang="zh-TW" altLang="en-US" sz="1200" b="1" i="1" baseline="-25000" dirty="0">
                  <a:solidFill>
                    <a:srgbClr val="FF0000"/>
                  </a:solidFill>
                  <a:latin typeface="Times New Roman" pitchFamily="18" charset="0"/>
                  <a:cs typeface="Times New Roman" pitchFamily="18" charset="0"/>
                </a:endParaRPr>
              </a:p>
            </p:txBody>
          </p:sp>
          <p:sp>
            <p:nvSpPr>
              <p:cNvPr id="13" name="文字方塊 12"/>
              <p:cNvSpPr txBox="1"/>
              <p:nvPr/>
            </p:nvSpPr>
            <p:spPr>
              <a:xfrm>
                <a:off x="2326982" y="935144"/>
                <a:ext cx="346570" cy="276999"/>
              </a:xfrm>
              <a:prstGeom prst="rect">
                <a:avLst/>
              </a:prstGeom>
              <a:noFill/>
            </p:spPr>
            <p:txBody>
              <a:bodyPr wrap="none" rtlCol="0">
                <a:spAutoFit/>
              </a:bodyPr>
              <a:lstStyle/>
              <a:p>
                <a:r>
                  <a:rPr lang="en-US" altLang="zh-TW" sz="1200" b="1" i="1" dirty="0" smtClean="0">
                    <a:solidFill>
                      <a:srgbClr val="FF0000"/>
                    </a:solidFill>
                    <a:latin typeface="Times New Roman" pitchFamily="18" charset="0"/>
                    <a:cs typeface="Times New Roman" pitchFamily="18" charset="0"/>
                  </a:rPr>
                  <a:t>Q</a:t>
                </a:r>
                <a:r>
                  <a:rPr lang="en-US" altLang="zh-TW" sz="1200" b="1" i="1" baseline="-25000" dirty="0" smtClean="0">
                    <a:solidFill>
                      <a:srgbClr val="FF0000"/>
                    </a:solidFill>
                    <a:latin typeface="Times New Roman" pitchFamily="18" charset="0"/>
                    <a:cs typeface="Times New Roman" pitchFamily="18" charset="0"/>
                  </a:rPr>
                  <a:t>2</a:t>
                </a:r>
                <a:endParaRPr lang="zh-TW" altLang="en-US" sz="1200" b="1" i="1" baseline="-25000" dirty="0">
                  <a:solidFill>
                    <a:srgbClr val="FF0000"/>
                  </a:solidFill>
                  <a:latin typeface="Times New Roman" pitchFamily="18" charset="0"/>
                  <a:cs typeface="Times New Roman" pitchFamily="18" charset="0"/>
                </a:endParaRPr>
              </a:p>
            </p:txBody>
          </p:sp>
          <p:sp>
            <p:nvSpPr>
              <p:cNvPr id="14" name="文字方塊 13"/>
              <p:cNvSpPr txBox="1"/>
              <p:nvPr/>
            </p:nvSpPr>
            <p:spPr>
              <a:xfrm>
                <a:off x="3358614" y="2113314"/>
                <a:ext cx="423514" cy="276999"/>
              </a:xfrm>
              <a:prstGeom prst="rect">
                <a:avLst/>
              </a:prstGeom>
              <a:noFill/>
            </p:spPr>
            <p:txBody>
              <a:bodyPr wrap="none" rtlCol="0">
                <a:spAutoFit/>
              </a:bodyPr>
              <a:lstStyle/>
              <a:p>
                <a:r>
                  <a:rPr lang="en-US" altLang="zh-TW" sz="1200" b="1" i="1" dirty="0" smtClean="0">
                    <a:solidFill>
                      <a:srgbClr val="FF0000"/>
                    </a:solidFill>
                    <a:latin typeface="Times New Roman" pitchFamily="18" charset="0"/>
                    <a:cs typeface="Times New Roman" pitchFamily="18" charset="0"/>
                  </a:rPr>
                  <a:t>SR</a:t>
                </a:r>
                <a:r>
                  <a:rPr lang="en-US" altLang="zh-TW" sz="1200" b="1" i="1" baseline="-25000" dirty="0" smtClean="0">
                    <a:solidFill>
                      <a:srgbClr val="FF0000"/>
                    </a:solidFill>
                    <a:latin typeface="Times New Roman" pitchFamily="18" charset="0"/>
                    <a:cs typeface="Times New Roman" pitchFamily="18" charset="0"/>
                  </a:rPr>
                  <a:t>1</a:t>
                </a:r>
                <a:endParaRPr lang="zh-TW" altLang="en-US" sz="1200" b="1" i="1" baseline="-25000" dirty="0">
                  <a:solidFill>
                    <a:srgbClr val="FF0000"/>
                  </a:solidFill>
                  <a:latin typeface="Times New Roman" pitchFamily="18" charset="0"/>
                  <a:cs typeface="Times New Roman" pitchFamily="18" charset="0"/>
                </a:endParaRPr>
              </a:p>
            </p:txBody>
          </p:sp>
          <p:sp>
            <p:nvSpPr>
              <p:cNvPr id="15" name="文字方塊 14"/>
              <p:cNvSpPr txBox="1"/>
              <p:nvPr/>
            </p:nvSpPr>
            <p:spPr>
              <a:xfrm>
                <a:off x="3323444" y="970314"/>
                <a:ext cx="423514" cy="276999"/>
              </a:xfrm>
              <a:prstGeom prst="rect">
                <a:avLst/>
              </a:prstGeom>
              <a:noFill/>
            </p:spPr>
            <p:txBody>
              <a:bodyPr wrap="none" rtlCol="0">
                <a:spAutoFit/>
              </a:bodyPr>
              <a:lstStyle/>
              <a:p>
                <a:r>
                  <a:rPr lang="en-US" altLang="zh-TW" sz="1200" b="1" i="1" dirty="0" smtClean="0">
                    <a:solidFill>
                      <a:srgbClr val="FF0000"/>
                    </a:solidFill>
                    <a:latin typeface="Times New Roman" pitchFamily="18" charset="0"/>
                    <a:cs typeface="Times New Roman" pitchFamily="18" charset="0"/>
                  </a:rPr>
                  <a:t>SR</a:t>
                </a:r>
                <a:r>
                  <a:rPr lang="en-US" altLang="zh-TW" sz="1200" b="1" i="1" baseline="-25000" dirty="0" smtClean="0">
                    <a:solidFill>
                      <a:srgbClr val="FF0000"/>
                    </a:solidFill>
                    <a:latin typeface="Times New Roman" pitchFamily="18" charset="0"/>
                    <a:cs typeface="Times New Roman" pitchFamily="18" charset="0"/>
                  </a:rPr>
                  <a:t>2</a:t>
                </a:r>
                <a:endParaRPr lang="zh-TW" altLang="en-US" sz="1200" b="1" i="1" baseline="-25000" dirty="0">
                  <a:solidFill>
                    <a:srgbClr val="FF0000"/>
                  </a:solidFill>
                  <a:latin typeface="Times New Roman" pitchFamily="18" charset="0"/>
                  <a:cs typeface="Times New Roman" pitchFamily="18" charset="0"/>
                </a:endParaRPr>
              </a:p>
            </p:txBody>
          </p:sp>
          <p:sp>
            <p:nvSpPr>
              <p:cNvPr id="16" name="Text Box 28"/>
              <p:cNvSpPr txBox="1">
                <a:spLocks noChangeArrowheads="1"/>
              </p:cNvSpPr>
              <p:nvPr/>
            </p:nvSpPr>
            <p:spPr bwMode="auto">
              <a:xfrm>
                <a:off x="118598" y="1419055"/>
                <a:ext cx="316112"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Times New Roman" pitchFamily="18" charset="0"/>
                    <a:ea typeface="新細明體" charset="-120"/>
                  </a:defRPr>
                </a:lvl1pPr>
                <a:lvl2pPr marL="742950" indent="-285750" eaLnBrk="0" hangingPunct="0">
                  <a:defRPr kumimoji="1">
                    <a:solidFill>
                      <a:schemeClr val="tx1"/>
                    </a:solidFill>
                    <a:latin typeface="Times New Roman" pitchFamily="18" charset="0"/>
                    <a:ea typeface="新細明體" charset="-120"/>
                  </a:defRPr>
                </a:lvl2pPr>
                <a:lvl3pPr marL="1143000" indent="-228600" eaLnBrk="0" hangingPunct="0">
                  <a:defRPr kumimoji="1">
                    <a:solidFill>
                      <a:schemeClr val="tx1"/>
                    </a:solidFill>
                    <a:latin typeface="Times New Roman" pitchFamily="18" charset="0"/>
                    <a:ea typeface="新細明體" charset="-120"/>
                  </a:defRPr>
                </a:lvl3pPr>
                <a:lvl4pPr marL="1600200" indent="-228600" eaLnBrk="0" hangingPunct="0">
                  <a:defRPr kumimoji="1">
                    <a:solidFill>
                      <a:schemeClr val="tx1"/>
                    </a:solidFill>
                    <a:latin typeface="Times New Roman" pitchFamily="18" charset="0"/>
                    <a:ea typeface="新細明體" charset="-120"/>
                  </a:defRPr>
                </a:lvl4pPr>
                <a:lvl5pPr marL="2057400" indent="-228600" eaLnBrk="0" hangingPunct="0">
                  <a:defRPr kumimoji="1">
                    <a:solidFill>
                      <a:schemeClr val="tx1"/>
                    </a:solidFill>
                    <a:latin typeface="Times New Roman" pitchFamily="18" charset="0"/>
                    <a:ea typeface="新細明體" charset="-120"/>
                  </a:defRPr>
                </a:lvl5pPr>
                <a:lvl6pPr marL="2514600" indent="-228600" eaLnBrk="0" fontAlgn="base" hangingPunct="0">
                  <a:spcBef>
                    <a:spcPct val="0"/>
                  </a:spcBef>
                  <a:spcAft>
                    <a:spcPct val="0"/>
                  </a:spcAft>
                  <a:defRPr kumimoji="1">
                    <a:solidFill>
                      <a:schemeClr val="tx1"/>
                    </a:solidFill>
                    <a:latin typeface="Times New Roman" pitchFamily="18" charset="0"/>
                    <a:ea typeface="新細明體" charset="-120"/>
                  </a:defRPr>
                </a:lvl6pPr>
                <a:lvl7pPr marL="2971800" indent="-228600" eaLnBrk="0" fontAlgn="base" hangingPunct="0">
                  <a:spcBef>
                    <a:spcPct val="0"/>
                  </a:spcBef>
                  <a:spcAft>
                    <a:spcPct val="0"/>
                  </a:spcAft>
                  <a:defRPr kumimoji="1">
                    <a:solidFill>
                      <a:schemeClr val="tx1"/>
                    </a:solidFill>
                    <a:latin typeface="Times New Roman" pitchFamily="18" charset="0"/>
                    <a:ea typeface="新細明體" charset="-120"/>
                  </a:defRPr>
                </a:lvl7pPr>
                <a:lvl8pPr marL="3429000" indent="-228600" eaLnBrk="0" fontAlgn="base" hangingPunct="0">
                  <a:spcBef>
                    <a:spcPct val="0"/>
                  </a:spcBef>
                  <a:spcAft>
                    <a:spcPct val="0"/>
                  </a:spcAft>
                  <a:defRPr kumimoji="1">
                    <a:solidFill>
                      <a:schemeClr val="tx1"/>
                    </a:solidFill>
                    <a:latin typeface="Times New Roman" pitchFamily="18" charset="0"/>
                    <a:ea typeface="新細明體" charset="-120"/>
                  </a:defRPr>
                </a:lvl8pPr>
                <a:lvl9pPr marL="3886200" indent="-228600" eaLnBrk="0" fontAlgn="base" hangingPunct="0">
                  <a:spcBef>
                    <a:spcPct val="0"/>
                  </a:spcBef>
                  <a:spcAft>
                    <a:spcPct val="0"/>
                  </a:spcAft>
                  <a:defRPr kumimoji="1">
                    <a:solidFill>
                      <a:schemeClr val="tx1"/>
                    </a:solidFill>
                    <a:latin typeface="Times New Roman" pitchFamily="18" charset="0"/>
                    <a:ea typeface="新細明體" charset="-120"/>
                  </a:defRPr>
                </a:lvl9pPr>
              </a:lstStyle>
              <a:p>
                <a:pPr algn="ctr" eaLnBrk="1" hangingPunct="1"/>
                <a:r>
                  <a:rPr lang="en-US" altLang="zh-TW" sz="1100" b="1" i="1" dirty="0" smtClean="0">
                    <a:solidFill>
                      <a:srgbClr val="FF0000"/>
                    </a:solidFill>
                  </a:rPr>
                  <a:t>+</a:t>
                </a:r>
              </a:p>
              <a:p>
                <a:pPr algn="ctr" eaLnBrk="1" hangingPunct="1"/>
                <a:r>
                  <a:rPr lang="en-US" altLang="zh-TW" sz="1100" b="1" i="1" dirty="0" smtClean="0">
                    <a:solidFill>
                      <a:srgbClr val="FF0000"/>
                    </a:solidFill>
                  </a:rPr>
                  <a:t>V</a:t>
                </a:r>
                <a:r>
                  <a:rPr lang="en-US" altLang="zh-TW" sz="1100" b="1" i="1" baseline="-25000" dirty="0" smtClean="0">
                    <a:solidFill>
                      <a:srgbClr val="FF0000"/>
                    </a:solidFill>
                  </a:rPr>
                  <a:t>s</a:t>
                </a:r>
                <a:endParaRPr lang="en-US" altLang="zh-TW" sz="1100" b="1" i="1" dirty="0" smtClean="0">
                  <a:solidFill>
                    <a:srgbClr val="FF0000"/>
                  </a:solidFill>
                </a:endParaRPr>
              </a:p>
              <a:p>
                <a:pPr algn="ctr" eaLnBrk="1" hangingPunct="1"/>
                <a:r>
                  <a:rPr lang="en-US" altLang="zh-TW" sz="1100" b="1" i="1" dirty="0">
                    <a:solidFill>
                      <a:srgbClr val="FF0000"/>
                    </a:solidFill>
                  </a:rPr>
                  <a:t>-</a:t>
                </a:r>
              </a:p>
            </p:txBody>
          </p:sp>
          <p:sp>
            <p:nvSpPr>
              <p:cNvPr id="17" name="Text Box 28"/>
              <p:cNvSpPr txBox="1">
                <a:spLocks noChangeArrowheads="1"/>
              </p:cNvSpPr>
              <p:nvPr/>
            </p:nvSpPr>
            <p:spPr bwMode="auto">
              <a:xfrm>
                <a:off x="3999989" y="1325270"/>
                <a:ext cx="325730"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Times New Roman" pitchFamily="18" charset="0"/>
                    <a:ea typeface="新細明體" charset="-120"/>
                  </a:defRPr>
                </a:lvl1pPr>
                <a:lvl2pPr marL="742950" indent="-285750" eaLnBrk="0" hangingPunct="0">
                  <a:defRPr kumimoji="1">
                    <a:solidFill>
                      <a:schemeClr val="tx1"/>
                    </a:solidFill>
                    <a:latin typeface="Times New Roman" pitchFamily="18" charset="0"/>
                    <a:ea typeface="新細明體" charset="-120"/>
                  </a:defRPr>
                </a:lvl2pPr>
                <a:lvl3pPr marL="1143000" indent="-228600" eaLnBrk="0" hangingPunct="0">
                  <a:defRPr kumimoji="1">
                    <a:solidFill>
                      <a:schemeClr val="tx1"/>
                    </a:solidFill>
                    <a:latin typeface="Times New Roman" pitchFamily="18" charset="0"/>
                    <a:ea typeface="新細明體" charset="-120"/>
                  </a:defRPr>
                </a:lvl3pPr>
                <a:lvl4pPr marL="1600200" indent="-228600" eaLnBrk="0" hangingPunct="0">
                  <a:defRPr kumimoji="1">
                    <a:solidFill>
                      <a:schemeClr val="tx1"/>
                    </a:solidFill>
                    <a:latin typeface="Times New Roman" pitchFamily="18" charset="0"/>
                    <a:ea typeface="新細明體" charset="-120"/>
                  </a:defRPr>
                </a:lvl4pPr>
                <a:lvl5pPr marL="2057400" indent="-228600" eaLnBrk="0" hangingPunct="0">
                  <a:defRPr kumimoji="1">
                    <a:solidFill>
                      <a:schemeClr val="tx1"/>
                    </a:solidFill>
                    <a:latin typeface="Times New Roman" pitchFamily="18" charset="0"/>
                    <a:ea typeface="新細明體" charset="-120"/>
                  </a:defRPr>
                </a:lvl5pPr>
                <a:lvl6pPr marL="2514600" indent="-228600" eaLnBrk="0" fontAlgn="base" hangingPunct="0">
                  <a:spcBef>
                    <a:spcPct val="0"/>
                  </a:spcBef>
                  <a:spcAft>
                    <a:spcPct val="0"/>
                  </a:spcAft>
                  <a:defRPr kumimoji="1">
                    <a:solidFill>
                      <a:schemeClr val="tx1"/>
                    </a:solidFill>
                    <a:latin typeface="Times New Roman" pitchFamily="18" charset="0"/>
                    <a:ea typeface="新細明體" charset="-120"/>
                  </a:defRPr>
                </a:lvl6pPr>
                <a:lvl7pPr marL="2971800" indent="-228600" eaLnBrk="0" fontAlgn="base" hangingPunct="0">
                  <a:spcBef>
                    <a:spcPct val="0"/>
                  </a:spcBef>
                  <a:spcAft>
                    <a:spcPct val="0"/>
                  </a:spcAft>
                  <a:defRPr kumimoji="1">
                    <a:solidFill>
                      <a:schemeClr val="tx1"/>
                    </a:solidFill>
                    <a:latin typeface="Times New Roman" pitchFamily="18" charset="0"/>
                    <a:ea typeface="新細明體" charset="-120"/>
                  </a:defRPr>
                </a:lvl7pPr>
                <a:lvl8pPr marL="3429000" indent="-228600" eaLnBrk="0" fontAlgn="base" hangingPunct="0">
                  <a:spcBef>
                    <a:spcPct val="0"/>
                  </a:spcBef>
                  <a:spcAft>
                    <a:spcPct val="0"/>
                  </a:spcAft>
                  <a:defRPr kumimoji="1">
                    <a:solidFill>
                      <a:schemeClr val="tx1"/>
                    </a:solidFill>
                    <a:latin typeface="Times New Roman" pitchFamily="18" charset="0"/>
                    <a:ea typeface="新細明體" charset="-120"/>
                  </a:defRPr>
                </a:lvl8pPr>
                <a:lvl9pPr marL="3886200" indent="-228600" eaLnBrk="0" fontAlgn="base" hangingPunct="0">
                  <a:spcBef>
                    <a:spcPct val="0"/>
                  </a:spcBef>
                  <a:spcAft>
                    <a:spcPct val="0"/>
                  </a:spcAft>
                  <a:defRPr kumimoji="1">
                    <a:solidFill>
                      <a:schemeClr val="tx1"/>
                    </a:solidFill>
                    <a:latin typeface="Times New Roman" pitchFamily="18" charset="0"/>
                    <a:ea typeface="新細明體" charset="-120"/>
                  </a:defRPr>
                </a:lvl9pPr>
              </a:lstStyle>
              <a:p>
                <a:pPr algn="ctr" eaLnBrk="1" hangingPunct="1"/>
                <a:r>
                  <a:rPr lang="en-US" altLang="zh-TW" sz="1100" b="1" i="1" dirty="0" smtClean="0">
                    <a:solidFill>
                      <a:srgbClr val="FF0000"/>
                    </a:solidFill>
                  </a:rPr>
                  <a:t>+</a:t>
                </a:r>
              </a:p>
              <a:p>
                <a:pPr algn="ctr" eaLnBrk="1" hangingPunct="1"/>
                <a:r>
                  <a:rPr lang="en-US" altLang="zh-TW" sz="1100" b="1" i="1" dirty="0" err="1" smtClean="0">
                    <a:solidFill>
                      <a:srgbClr val="FF0000"/>
                    </a:solidFill>
                  </a:rPr>
                  <a:t>V</a:t>
                </a:r>
                <a:r>
                  <a:rPr lang="en-US" altLang="zh-TW" sz="1100" b="1" i="1" baseline="-25000" dirty="0" err="1" smtClean="0">
                    <a:solidFill>
                      <a:srgbClr val="FF0000"/>
                    </a:solidFill>
                  </a:rPr>
                  <a:t>d</a:t>
                </a:r>
                <a:endParaRPr lang="en-US" altLang="zh-TW" sz="1100" b="1" i="1" dirty="0" smtClean="0">
                  <a:solidFill>
                    <a:srgbClr val="FF0000"/>
                  </a:solidFill>
                </a:endParaRPr>
              </a:p>
              <a:p>
                <a:pPr algn="ctr" eaLnBrk="1" hangingPunct="1"/>
                <a:r>
                  <a:rPr lang="en-US" altLang="zh-TW" sz="1100" b="1" i="1" dirty="0">
                    <a:solidFill>
                      <a:srgbClr val="FF0000"/>
                    </a:solidFill>
                  </a:rPr>
                  <a:t>-</a:t>
                </a:r>
              </a:p>
            </p:txBody>
          </p:sp>
        </p:grpSp>
        <p:sp>
          <p:nvSpPr>
            <p:cNvPr id="4" name="文字方塊 3"/>
            <p:cNvSpPr txBox="1"/>
            <p:nvPr/>
          </p:nvSpPr>
          <p:spPr>
            <a:xfrm>
              <a:off x="1094508" y="1142999"/>
              <a:ext cx="279244" cy="276999"/>
            </a:xfrm>
            <a:prstGeom prst="rect">
              <a:avLst/>
            </a:prstGeom>
            <a:noFill/>
          </p:spPr>
          <p:txBody>
            <a:bodyPr wrap="none" rtlCol="0">
              <a:spAutoFit/>
            </a:bodyPr>
            <a:lstStyle/>
            <a:p>
              <a:r>
                <a:rPr lang="en-US" altLang="zh-TW" sz="1200" i="1" dirty="0" smtClean="0">
                  <a:solidFill>
                    <a:srgbClr val="FF0000"/>
                  </a:solidFill>
                  <a:latin typeface="Times New Roman" panose="02020603050405020304" pitchFamily="18" charset="0"/>
                  <a:cs typeface="Times New Roman" panose="02020603050405020304" pitchFamily="18" charset="0"/>
                </a:rPr>
                <a:t>L</a:t>
              </a:r>
              <a:endParaRPr lang="zh-TW" altLang="en-US" sz="1200" i="1" dirty="0">
                <a:solidFill>
                  <a:srgbClr val="FF0000"/>
                </a:solidFill>
                <a:latin typeface="Times New Roman" panose="02020603050405020304" pitchFamily="18" charset="0"/>
                <a:cs typeface="Times New Roman" panose="02020603050405020304" pitchFamily="18" charset="0"/>
              </a:endParaRPr>
            </a:p>
          </p:txBody>
        </p:sp>
      </p:grpSp>
      <p:grpSp>
        <p:nvGrpSpPr>
          <p:cNvPr id="18" name="群組 17"/>
          <p:cNvGrpSpPr/>
          <p:nvPr/>
        </p:nvGrpSpPr>
        <p:grpSpPr>
          <a:xfrm>
            <a:off x="0" y="3924300"/>
            <a:ext cx="4456333" cy="2081098"/>
            <a:chOff x="0" y="3924300"/>
            <a:chExt cx="4456333" cy="2081098"/>
          </a:xfrm>
        </p:grpSpPr>
        <p:pic>
          <p:nvPicPr>
            <p:cNvPr id="1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0937" y="4017719"/>
              <a:ext cx="4195396" cy="19876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0" name="直線接點 19"/>
            <p:cNvCxnSpPr/>
            <p:nvPr/>
          </p:nvCxnSpPr>
          <p:spPr>
            <a:xfrm>
              <a:off x="546687" y="4774956"/>
              <a:ext cx="1658815" cy="0"/>
            </a:xfrm>
            <a:prstGeom prst="line">
              <a:avLst/>
            </a:prstGeom>
            <a:ln>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1" name="直線單箭頭接點 20"/>
            <p:cNvCxnSpPr/>
            <p:nvPr/>
          </p:nvCxnSpPr>
          <p:spPr>
            <a:xfrm>
              <a:off x="4212493" y="4163598"/>
              <a:ext cx="1367" cy="161236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直線單箭頭接點 21"/>
            <p:cNvCxnSpPr/>
            <p:nvPr/>
          </p:nvCxnSpPr>
          <p:spPr>
            <a:xfrm flipV="1">
              <a:off x="2302217" y="3924300"/>
              <a:ext cx="1911643" cy="147"/>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直線單箭頭接點 22"/>
            <p:cNvCxnSpPr/>
            <p:nvPr/>
          </p:nvCxnSpPr>
          <p:spPr>
            <a:xfrm flipV="1">
              <a:off x="2903025" y="5255602"/>
              <a:ext cx="0" cy="375139"/>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直線單箭頭接點 23"/>
            <p:cNvCxnSpPr/>
            <p:nvPr/>
          </p:nvCxnSpPr>
          <p:spPr>
            <a:xfrm flipH="1" flipV="1">
              <a:off x="540825" y="5109064"/>
              <a:ext cx="2373923"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直線單箭頭接點 24"/>
            <p:cNvCxnSpPr/>
            <p:nvPr/>
          </p:nvCxnSpPr>
          <p:spPr>
            <a:xfrm flipH="1" flipV="1">
              <a:off x="511517" y="4804264"/>
              <a:ext cx="0" cy="24032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6" name="文字方塊 25"/>
            <p:cNvSpPr txBox="1"/>
            <p:nvPr/>
          </p:nvSpPr>
          <p:spPr>
            <a:xfrm>
              <a:off x="2220108" y="5310784"/>
              <a:ext cx="346570" cy="276999"/>
            </a:xfrm>
            <a:prstGeom prst="rect">
              <a:avLst/>
            </a:prstGeom>
            <a:noFill/>
          </p:spPr>
          <p:txBody>
            <a:bodyPr wrap="none" rtlCol="0">
              <a:spAutoFit/>
            </a:bodyPr>
            <a:lstStyle/>
            <a:p>
              <a:r>
                <a:rPr lang="en-US" altLang="zh-TW" sz="1200" b="1" i="1" dirty="0" smtClean="0">
                  <a:solidFill>
                    <a:srgbClr val="FF0000"/>
                  </a:solidFill>
                  <a:latin typeface="Times New Roman" pitchFamily="18" charset="0"/>
                  <a:cs typeface="Times New Roman" pitchFamily="18" charset="0"/>
                </a:rPr>
                <a:t>Q</a:t>
              </a:r>
              <a:r>
                <a:rPr lang="en-US" altLang="zh-TW" sz="1200" b="1" i="1" baseline="-25000" dirty="0" smtClean="0">
                  <a:solidFill>
                    <a:srgbClr val="FF0000"/>
                  </a:solidFill>
                  <a:latin typeface="Times New Roman" pitchFamily="18" charset="0"/>
                  <a:cs typeface="Times New Roman" pitchFamily="18" charset="0"/>
                </a:rPr>
                <a:t>1</a:t>
              </a:r>
              <a:endParaRPr lang="zh-TW" altLang="en-US" sz="1200" b="1" i="1" baseline="-25000" dirty="0">
                <a:solidFill>
                  <a:srgbClr val="FF0000"/>
                </a:solidFill>
                <a:latin typeface="Times New Roman" pitchFamily="18" charset="0"/>
                <a:cs typeface="Times New Roman" pitchFamily="18" charset="0"/>
              </a:endParaRPr>
            </a:p>
          </p:txBody>
        </p:sp>
        <p:sp>
          <p:nvSpPr>
            <p:cNvPr id="27" name="文字方塊 26"/>
            <p:cNvSpPr txBox="1"/>
            <p:nvPr/>
          </p:nvSpPr>
          <p:spPr>
            <a:xfrm>
              <a:off x="2208384" y="4173644"/>
              <a:ext cx="346570" cy="276999"/>
            </a:xfrm>
            <a:prstGeom prst="rect">
              <a:avLst/>
            </a:prstGeom>
            <a:noFill/>
          </p:spPr>
          <p:txBody>
            <a:bodyPr wrap="none" rtlCol="0">
              <a:spAutoFit/>
            </a:bodyPr>
            <a:lstStyle/>
            <a:p>
              <a:r>
                <a:rPr lang="en-US" altLang="zh-TW" sz="1200" b="1" i="1" dirty="0" smtClean="0">
                  <a:solidFill>
                    <a:srgbClr val="FF0000"/>
                  </a:solidFill>
                  <a:latin typeface="Times New Roman" pitchFamily="18" charset="0"/>
                  <a:cs typeface="Times New Roman" pitchFamily="18" charset="0"/>
                </a:rPr>
                <a:t>Q</a:t>
              </a:r>
              <a:r>
                <a:rPr lang="en-US" altLang="zh-TW" sz="1200" b="1" i="1" baseline="-25000" dirty="0" smtClean="0">
                  <a:solidFill>
                    <a:srgbClr val="FF0000"/>
                  </a:solidFill>
                  <a:latin typeface="Times New Roman" pitchFamily="18" charset="0"/>
                  <a:cs typeface="Times New Roman" pitchFamily="18" charset="0"/>
                </a:rPr>
                <a:t>2</a:t>
              </a:r>
              <a:endParaRPr lang="zh-TW" altLang="en-US" sz="1200" b="1" i="1" baseline="-25000" dirty="0">
                <a:solidFill>
                  <a:srgbClr val="FF0000"/>
                </a:solidFill>
                <a:latin typeface="Times New Roman" pitchFamily="18" charset="0"/>
                <a:cs typeface="Times New Roman" pitchFamily="18" charset="0"/>
              </a:endParaRPr>
            </a:p>
          </p:txBody>
        </p:sp>
        <p:sp>
          <p:nvSpPr>
            <p:cNvPr id="28" name="文字方塊 27"/>
            <p:cNvSpPr txBox="1"/>
            <p:nvPr/>
          </p:nvSpPr>
          <p:spPr>
            <a:xfrm>
              <a:off x="3240016" y="5351814"/>
              <a:ext cx="423514" cy="276999"/>
            </a:xfrm>
            <a:prstGeom prst="rect">
              <a:avLst/>
            </a:prstGeom>
            <a:noFill/>
          </p:spPr>
          <p:txBody>
            <a:bodyPr wrap="none" rtlCol="0">
              <a:spAutoFit/>
            </a:bodyPr>
            <a:lstStyle/>
            <a:p>
              <a:r>
                <a:rPr lang="en-US" altLang="zh-TW" sz="1200" b="1" i="1" dirty="0" smtClean="0">
                  <a:solidFill>
                    <a:srgbClr val="FF0000"/>
                  </a:solidFill>
                  <a:latin typeface="Times New Roman" pitchFamily="18" charset="0"/>
                  <a:cs typeface="Times New Roman" pitchFamily="18" charset="0"/>
                </a:rPr>
                <a:t>SR</a:t>
              </a:r>
              <a:r>
                <a:rPr lang="en-US" altLang="zh-TW" sz="1200" b="1" i="1" baseline="-25000" dirty="0" smtClean="0">
                  <a:solidFill>
                    <a:srgbClr val="FF0000"/>
                  </a:solidFill>
                  <a:latin typeface="Times New Roman" pitchFamily="18" charset="0"/>
                  <a:cs typeface="Times New Roman" pitchFamily="18" charset="0"/>
                </a:rPr>
                <a:t>1</a:t>
              </a:r>
              <a:endParaRPr lang="zh-TW" altLang="en-US" sz="1200" b="1" i="1" baseline="-25000" dirty="0">
                <a:solidFill>
                  <a:srgbClr val="FF0000"/>
                </a:solidFill>
                <a:latin typeface="Times New Roman" pitchFamily="18" charset="0"/>
                <a:cs typeface="Times New Roman" pitchFamily="18" charset="0"/>
              </a:endParaRPr>
            </a:p>
          </p:txBody>
        </p:sp>
        <p:sp>
          <p:nvSpPr>
            <p:cNvPr id="29" name="文字方塊 28"/>
            <p:cNvSpPr txBox="1"/>
            <p:nvPr/>
          </p:nvSpPr>
          <p:spPr>
            <a:xfrm>
              <a:off x="3204846" y="4208814"/>
              <a:ext cx="423514" cy="276999"/>
            </a:xfrm>
            <a:prstGeom prst="rect">
              <a:avLst/>
            </a:prstGeom>
            <a:noFill/>
          </p:spPr>
          <p:txBody>
            <a:bodyPr wrap="none" rtlCol="0">
              <a:spAutoFit/>
            </a:bodyPr>
            <a:lstStyle/>
            <a:p>
              <a:r>
                <a:rPr lang="en-US" altLang="zh-TW" sz="1200" b="1" i="1" dirty="0" smtClean="0">
                  <a:solidFill>
                    <a:srgbClr val="FF0000"/>
                  </a:solidFill>
                  <a:latin typeface="Times New Roman" pitchFamily="18" charset="0"/>
                  <a:cs typeface="Times New Roman" pitchFamily="18" charset="0"/>
                </a:rPr>
                <a:t>SR</a:t>
              </a:r>
              <a:r>
                <a:rPr lang="en-US" altLang="zh-TW" sz="1200" b="1" i="1" baseline="-25000" dirty="0" smtClean="0">
                  <a:solidFill>
                    <a:srgbClr val="FF0000"/>
                  </a:solidFill>
                  <a:latin typeface="Times New Roman" pitchFamily="18" charset="0"/>
                  <a:cs typeface="Times New Roman" pitchFamily="18" charset="0"/>
                </a:rPr>
                <a:t>2</a:t>
              </a:r>
              <a:endParaRPr lang="zh-TW" altLang="en-US" sz="1200" b="1" i="1" baseline="-25000" dirty="0">
                <a:solidFill>
                  <a:srgbClr val="FF0000"/>
                </a:solidFill>
                <a:latin typeface="Times New Roman" pitchFamily="18" charset="0"/>
                <a:cs typeface="Times New Roman" pitchFamily="18" charset="0"/>
              </a:endParaRPr>
            </a:p>
          </p:txBody>
        </p:sp>
        <p:sp>
          <p:nvSpPr>
            <p:cNvPr id="30" name="Text Box 28"/>
            <p:cNvSpPr txBox="1">
              <a:spLocks noChangeArrowheads="1"/>
            </p:cNvSpPr>
            <p:nvPr/>
          </p:nvSpPr>
          <p:spPr bwMode="auto">
            <a:xfrm>
              <a:off x="0" y="4657555"/>
              <a:ext cx="316112"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Times New Roman" pitchFamily="18" charset="0"/>
                  <a:ea typeface="新細明體" charset="-120"/>
                </a:defRPr>
              </a:lvl1pPr>
              <a:lvl2pPr marL="742950" indent="-285750" eaLnBrk="0" hangingPunct="0">
                <a:defRPr kumimoji="1">
                  <a:solidFill>
                    <a:schemeClr val="tx1"/>
                  </a:solidFill>
                  <a:latin typeface="Times New Roman" pitchFamily="18" charset="0"/>
                  <a:ea typeface="新細明體" charset="-120"/>
                </a:defRPr>
              </a:lvl2pPr>
              <a:lvl3pPr marL="1143000" indent="-228600" eaLnBrk="0" hangingPunct="0">
                <a:defRPr kumimoji="1">
                  <a:solidFill>
                    <a:schemeClr val="tx1"/>
                  </a:solidFill>
                  <a:latin typeface="Times New Roman" pitchFamily="18" charset="0"/>
                  <a:ea typeface="新細明體" charset="-120"/>
                </a:defRPr>
              </a:lvl3pPr>
              <a:lvl4pPr marL="1600200" indent="-228600" eaLnBrk="0" hangingPunct="0">
                <a:defRPr kumimoji="1">
                  <a:solidFill>
                    <a:schemeClr val="tx1"/>
                  </a:solidFill>
                  <a:latin typeface="Times New Roman" pitchFamily="18" charset="0"/>
                  <a:ea typeface="新細明體" charset="-120"/>
                </a:defRPr>
              </a:lvl4pPr>
              <a:lvl5pPr marL="2057400" indent="-228600" eaLnBrk="0" hangingPunct="0">
                <a:defRPr kumimoji="1">
                  <a:solidFill>
                    <a:schemeClr val="tx1"/>
                  </a:solidFill>
                  <a:latin typeface="Times New Roman" pitchFamily="18" charset="0"/>
                  <a:ea typeface="新細明體" charset="-120"/>
                </a:defRPr>
              </a:lvl5pPr>
              <a:lvl6pPr marL="2514600" indent="-228600" eaLnBrk="0" fontAlgn="base" hangingPunct="0">
                <a:spcBef>
                  <a:spcPct val="0"/>
                </a:spcBef>
                <a:spcAft>
                  <a:spcPct val="0"/>
                </a:spcAft>
                <a:defRPr kumimoji="1">
                  <a:solidFill>
                    <a:schemeClr val="tx1"/>
                  </a:solidFill>
                  <a:latin typeface="Times New Roman" pitchFamily="18" charset="0"/>
                  <a:ea typeface="新細明體" charset="-120"/>
                </a:defRPr>
              </a:lvl6pPr>
              <a:lvl7pPr marL="2971800" indent="-228600" eaLnBrk="0" fontAlgn="base" hangingPunct="0">
                <a:spcBef>
                  <a:spcPct val="0"/>
                </a:spcBef>
                <a:spcAft>
                  <a:spcPct val="0"/>
                </a:spcAft>
                <a:defRPr kumimoji="1">
                  <a:solidFill>
                    <a:schemeClr val="tx1"/>
                  </a:solidFill>
                  <a:latin typeface="Times New Roman" pitchFamily="18" charset="0"/>
                  <a:ea typeface="新細明體" charset="-120"/>
                </a:defRPr>
              </a:lvl7pPr>
              <a:lvl8pPr marL="3429000" indent="-228600" eaLnBrk="0" fontAlgn="base" hangingPunct="0">
                <a:spcBef>
                  <a:spcPct val="0"/>
                </a:spcBef>
                <a:spcAft>
                  <a:spcPct val="0"/>
                </a:spcAft>
                <a:defRPr kumimoji="1">
                  <a:solidFill>
                    <a:schemeClr val="tx1"/>
                  </a:solidFill>
                  <a:latin typeface="Times New Roman" pitchFamily="18" charset="0"/>
                  <a:ea typeface="新細明體" charset="-120"/>
                </a:defRPr>
              </a:lvl8pPr>
              <a:lvl9pPr marL="3886200" indent="-228600" eaLnBrk="0" fontAlgn="base" hangingPunct="0">
                <a:spcBef>
                  <a:spcPct val="0"/>
                </a:spcBef>
                <a:spcAft>
                  <a:spcPct val="0"/>
                </a:spcAft>
                <a:defRPr kumimoji="1">
                  <a:solidFill>
                    <a:schemeClr val="tx1"/>
                  </a:solidFill>
                  <a:latin typeface="Times New Roman" pitchFamily="18" charset="0"/>
                  <a:ea typeface="新細明體" charset="-120"/>
                </a:defRPr>
              </a:lvl9pPr>
            </a:lstStyle>
            <a:p>
              <a:pPr algn="ctr" eaLnBrk="1" hangingPunct="1"/>
              <a:r>
                <a:rPr lang="en-US" altLang="zh-TW" sz="1100" b="1" i="1" dirty="0" smtClean="0">
                  <a:solidFill>
                    <a:srgbClr val="FF0000"/>
                  </a:solidFill>
                </a:rPr>
                <a:t>+</a:t>
              </a:r>
            </a:p>
            <a:p>
              <a:pPr algn="ctr" eaLnBrk="1" hangingPunct="1"/>
              <a:r>
                <a:rPr lang="en-US" altLang="zh-TW" sz="1100" b="1" i="1" dirty="0" smtClean="0">
                  <a:solidFill>
                    <a:srgbClr val="FF0000"/>
                  </a:solidFill>
                </a:rPr>
                <a:t>V</a:t>
              </a:r>
              <a:r>
                <a:rPr lang="en-US" altLang="zh-TW" sz="1100" b="1" i="1" baseline="-25000" dirty="0" smtClean="0">
                  <a:solidFill>
                    <a:srgbClr val="FF0000"/>
                  </a:solidFill>
                </a:rPr>
                <a:t>s</a:t>
              </a:r>
              <a:endParaRPr lang="en-US" altLang="zh-TW" sz="1100" b="1" i="1" dirty="0" smtClean="0">
                <a:solidFill>
                  <a:srgbClr val="FF0000"/>
                </a:solidFill>
              </a:endParaRPr>
            </a:p>
            <a:p>
              <a:pPr algn="ctr" eaLnBrk="1" hangingPunct="1"/>
              <a:r>
                <a:rPr lang="en-US" altLang="zh-TW" sz="1100" b="1" i="1" dirty="0">
                  <a:solidFill>
                    <a:srgbClr val="FF0000"/>
                  </a:solidFill>
                </a:rPr>
                <a:t>-</a:t>
              </a:r>
            </a:p>
          </p:txBody>
        </p:sp>
        <p:sp>
          <p:nvSpPr>
            <p:cNvPr id="31" name="Text Box 28"/>
            <p:cNvSpPr txBox="1">
              <a:spLocks noChangeArrowheads="1"/>
            </p:cNvSpPr>
            <p:nvPr/>
          </p:nvSpPr>
          <p:spPr bwMode="auto">
            <a:xfrm>
              <a:off x="3881391" y="4563770"/>
              <a:ext cx="325730"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Times New Roman" pitchFamily="18" charset="0"/>
                  <a:ea typeface="新細明體" charset="-120"/>
                </a:defRPr>
              </a:lvl1pPr>
              <a:lvl2pPr marL="742950" indent="-285750" eaLnBrk="0" hangingPunct="0">
                <a:defRPr kumimoji="1">
                  <a:solidFill>
                    <a:schemeClr val="tx1"/>
                  </a:solidFill>
                  <a:latin typeface="Times New Roman" pitchFamily="18" charset="0"/>
                  <a:ea typeface="新細明體" charset="-120"/>
                </a:defRPr>
              </a:lvl2pPr>
              <a:lvl3pPr marL="1143000" indent="-228600" eaLnBrk="0" hangingPunct="0">
                <a:defRPr kumimoji="1">
                  <a:solidFill>
                    <a:schemeClr val="tx1"/>
                  </a:solidFill>
                  <a:latin typeface="Times New Roman" pitchFamily="18" charset="0"/>
                  <a:ea typeface="新細明體" charset="-120"/>
                </a:defRPr>
              </a:lvl3pPr>
              <a:lvl4pPr marL="1600200" indent="-228600" eaLnBrk="0" hangingPunct="0">
                <a:defRPr kumimoji="1">
                  <a:solidFill>
                    <a:schemeClr val="tx1"/>
                  </a:solidFill>
                  <a:latin typeface="Times New Roman" pitchFamily="18" charset="0"/>
                  <a:ea typeface="新細明體" charset="-120"/>
                </a:defRPr>
              </a:lvl4pPr>
              <a:lvl5pPr marL="2057400" indent="-228600" eaLnBrk="0" hangingPunct="0">
                <a:defRPr kumimoji="1">
                  <a:solidFill>
                    <a:schemeClr val="tx1"/>
                  </a:solidFill>
                  <a:latin typeface="Times New Roman" pitchFamily="18" charset="0"/>
                  <a:ea typeface="新細明體" charset="-120"/>
                </a:defRPr>
              </a:lvl5pPr>
              <a:lvl6pPr marL="2514600" indent="-228600" eaLnBrk="0" fontAlgn="base" hangingPunct="0">
                <a:spcBef>
                  <a:spcPct val="0"/>
                </a:spcBef>
                <a:spcAft>
                  <a:spcPct val="0"/>
                </a:spcAft>
                <a:defRPr kumimoji="1">
                  <a:solidFill>
                    <a:schemeClr val="tx1"/>
                  </a:solidFill>
                  <a:latin typeface="Times New Roman" pitchFamily="18" charset="0"/>
                  <a:ea typeface="新細明體" charset="-120"/>
                </a:defRPr>
              </a:lvl6pPr>
              <a:lvl7pPr marL="2971800" indent="-228600" eaLnBrk="0" fontAlgn="base" hangingPunct="0">
                <a:spcBef>
                  <a:spcPct val="0"/>
                </a:spcBef>
                <a:spcAft>
                  <a:spcPct val="0"/>
                </a:spcAft>
                <a:defRPr kumimoji="1">
                  <a:solidFill>
                    <a:schemeClr val="tx1"/>
                  </a:solidFill>
                  <a:latin typeface="Times New Roman" pitchFamily="18" charset="0"/>
                  <a:ea typeface="新細明體" charset="-120"/>
                </a:defRPr>
              </a:lvl7pPr>
              <a:lvl8pPr marL="3429000" indent="-228600" eaLnBrk="0" fontAlgn="base" hangingPunct="0">
                <a:spcBef>
                  <a:spcPct val="0"/>
                </a:spcBef>
                <a:spcAft>
                  <a:spcPct val="0"/>
                </a:spcAft>
                <a:defRPr kumimoji="1">
                  <a:solidFill>
                    <a:schemeClr val="tx1"/>
                  </a:solidFill>
                  <a:latin typeface="Times New Roman" pitchFamily="18" charset="0"/>
                  <a:ea typeface="新細明體" charset="-120"/>
                </a:defRPr>
              </a:lvl8pPr>
              <a:lvl9pPr marL="3886200" indent="-228600" eaLnBrk="0" fontAlgn="base" hangingPunct="0">
                <a:spcBef>
                  <a:spcPct val="0"/>
                </a:spcBef>
                <a:spcAft>
                  <a:spcPct val="0"/>
                </a:spcAft>
                <a:defRPr kumimoji="1">
                  <a:solidFill>
                    <a:schemeClr val="tx1"/>
                  </a:solidFill>
                  <a:latin typeface="Times New Roman" pitchFamily="18" charset="0"/>
                  <a:ea typeface="新細明體" charset="-120"/>
                </a:defRPr>
              </a:lvl9pPr>
            </a:lstStyle>
            <a:p>
              <a:pPr algn="ctr" eaLnBrk="1" hangingPunct="1"/>
              <a:r>
                <a:rPr lang="en-US" altLang="zh-TW" sz="1100" b="1" i="1" dirty="0" smtClean="0">
                  <a:solidFill>
                    <a:srgbClr val="FF0000"/>
                  </a:solidFill>
                </a:rPr>
                <a:t>+</a:t>
              </a:r>
            </a:p>
            <a:p>
              <a:pPr algn="ctr" eaLnBrk="1" hangingPunct="1"/>
              <a:r>
                <a:rPr lang="en-US" altLang="zh-TW" sz="1100" b="1" i="1" dirty="0" err="1" smtClean="0">
                  <a:solidFill>
                    <a:srgbClr val="FF0000"/>
                  </a:solidFill>
                </a:rPr>
                <a:t>V</a:t>
              </a:r>
              <a:r>
                <a:rPr lang="en-US" altLang="zh-TW" sz="1100" b="1" i="1" baseline="-25000" dirty="0" err="1" smtClean="0">
                  <a:solidFill>
                    <a:srgbClr val="FF0000"/>
                  </a:solidFill>
                </a:rPr>
                <a:t>d</a:t>
              </a:r>
              <a:endParaRPr lang="en-US" altLang="zh-TW" sz="1100" b="1" i="1" dirty="0" smtClean="0">
                <a:solidFill>
                  <a:srgbClr val="FF0000"/>
                </a:solidFill>
              </a:endParaRPr>
            </a:p>
            <a:p>
              <a:pPr algn="ctr" eaLnBrk="1" hangingPunct="1"/>
              <a:r>
                <a:rPr lang="en-US" altLang="zh-TW" sz="1100" b="1" i="1" dirty="0">
                  <a:solidFill>
                    <a:srgbClr val="FF0000"/>
                  </a:solidFill>
                </a:rPr>
                <a:t>-</a:t>
              </a:r>
            </a:p>
          </p:txBody>
        </p:sp>
        <p:cxnSp>
          <p:nvCxnSpPr>
            <p:cNvPr id="32" name="直線單箭頭接點 31"/>
            <p:cNvCxnSpPr/>
            <p:nvPr/>
          </p:nvCxnSpPr>
          <p:spPr>
            <a:xfrm flipH="1">
              <a:off x="2933700" y="5722620"/>
              <a:ext cx="1181100"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3" name="直線單箭頭接點 32"/>
            <p:cNvCxnSpPr/>
            <p:nvPr/>
          </p:nvCxnSpPr>
          <p:spPr>
            <a:xfrm flipH="1" flipV="1">
              <a:off x="2225040" y="3977640"/>
              <a:ext cx="0" cy="7239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4" name="文字方塊 33"/>
            <p:cNvSpPr txBox="1"/>
            <p:nvPr/>
          </p:nvSpPr>
          <p:spPr>
            <a:xfrm>
              <a:off x="1080653" y="4322617"/>
              <a:ext cx="279244" cy="276999"/>
            </a:xfrm>
            <a:prstGeom prst="rect">
              <a:avLst/>
            </a:prstGeom>
            <a:noFill/>
          </p:spPr>
          <p:txBody>
            <a:bodyPr wrap="none" rtlCol="0">
              <a:spAutoFit/>
            </a:bodyPr>
            <a:lstStyle/>
            <a:p>
              <a:r>
                <a:rPr lang="en-US" altLang="zh-TW" sz="1200" i="1" dirty="0" smtClean="0">
                  <a:solidFill>
                    <a:srgbClr val="FF0000"/>
                  </a:solidFill>
                  <a:latin typeface="Times New Roman" panose="02020603050405020304" pitchFamily="18" charset="0"/>
                  <a:cs typeface="Times New Roman" panose="02020603050405020304" pitchFamily="18" charset="0"/>
                </a:rPr>
                <a:t>L</a:t>
              </a:r>
              <a:endParaRPr lang="zh-TW" altLang="en-US" sz="1200" i="1" dirty="0">
                <a:solidFill>
                  <a:srgbClr val="FF0000"/>
                </a:solidFill>
                <a:latin typeface="Times New Roman" panose="02020603050405020304" pitchFamily="18" charset="0"/>
                <a:cs typeface="Times New Roman" panose="02020603050405020304" pitchFamily="18" charset="0"/>
              </a:endParaRPr>
            </a:p>
          </p:txBody>
        </p:sp>
      </p:grpSp>
      <p:grpSp>
        <p:nvGrpSpPr>
          <p:cNvPr id="35" name="群組 34"/>
          <p:cNvGrpSpPr/>
          <p:nvPr/>
        </p:nvGrpSpPr>
        <p:grpSpPr>
          <a:xfrm>
            <a:off x="4687667" y="928093"/>
            <a:ext cx="4456333" cy="2050471"/>
            <a:chOff x="4687667" y="716427"/>
            <a:chExt cx="4456333" cy="2050471"/>
          </a:xfrm>
        </p:grpSpPr>
        <p:grpSp>
          <p:nvGrpSpPr>
            <p:cNvPr id="36" name="群組 35"/>
            <p:cNvGrpSpPr/>
            <p:nvPr/>
          </p:nvGrpSpPr>
          <p:grpSpPr>
            <a:xfrm>
              <a:off x="4687667" y="716427"/>
              <a:ext cx="4456333" cy="2050471"/>
              <a:chOff x="4687667" y="716427"/>
              <a:chExt cx="4456333" cy="2050471"/>
            </a:xfrm>
          </p:grpSpPr>
          <p:pic>
            <p:nvPicPr>
              <p:cNvPr id="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48604" y="779219"/>
                <a:ext cx="4195396" cy="19876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9" name="直線接點 38"/>
              <p:cNvCxnSpPr/>
              <p:nvPr/>
            </p:nvCxnSpPr>
            <p:spPr>
              <a:xfrm flipH="1">
                <a:off x="5234354" y="1536456"/>
                <a:ext cx="1658815" cy="0"/>
              </a:xfrm>
              <a:prstGeom prst="line">
                <a:avLst/>
              </a:prstGeom>
              <a:ln>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0" name="直線單箭頭接點 39"/>
              <p:cNvCxnSpPr/>
              <p:nvPr/>
            </p:nvCxnSpPr>
            <p:spPr>
              <a:xfrm flipH="1" flipV="1">
                <a:off x="7581900" y="815340"/>
                <a:ext cx="0" cy="93271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1" name="直線單箭頭接點 40"/>
              <p:cNvCxnSpPr/>
              <p:nvPr/>
            </p:nvCxnSpPr>
            <p:spPr>
              <a:xfrm flipH="1" flipV="1">
                <a:off x="6921304" y="716427"/>
                <a:ext cx="627185"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2" name="直線單箭頭接點 41"/>
              <p:cNvCxnSpPr/>
              <p:nvPr/>
            </p:nvCxnSpPr>
            <p:spPr>
              <a:xfrm flipH="1">
                <a:off x="6934200" y="767422"/>
                <a:ext cx="0" cy="72609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3" name="直線單箭頭接點 42"/>
              <p:cNvCxnSpPr/>
              <p:nvPr/>
            </p:nvCxnSpPr>
            <p:spPr>
              <a:xfrm flipV="1">
                <a:off x="5228492" y="1870564"/>
                <a:ext cx="2373923"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4" name="直線單箭頭接點 43"/>
              <p:cNvCxnSpPr/>
              <p:nvPr/>
            </p:nvCxnSpPr>
            <p:spPr>
              <a:xfrm flipH="1">
                <a:off x="5199184" y="1565764"/>
                <a:ext cx="0" cy="24032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5" name="文字方塊 44"/>
              <p:cNvSpPr txBox="1"/>
              <p:nvPr/>
            </p:nvSpPr>
            <p:spPr>
              <a:xfrm>
                <a:off x="6907775" y="2072284"/>
                <a:ext cx="346570" cy="276999"/>
              </a:xfrm>
              <a:prstGeom prst="rect">
                <a:avLst/>
              </a:prstGeom>
              <a:noFill/>
            </p:spPr>
            <p:txBody>
              <a:bodyPr wrap="none" rtlCol="0">
                <a:spAutoFit/>
              </a:bodyPr>
              <a:lstStyle/>
              <a:p>
                <a:r>
                  <a:rPr lang="en-US" altLang="zh-TW" sz="1200" b="1" i="1" dirty="0" smtClean="0">
                    <a:solidFill>
                      <a:srgbClr val="FF0000"/>
                    </a:solidFill>
                    <a:latin typeface="Times New Roman" pitchFamily="18" charset="0"/>
                    <a:cs typeface="Times New Roman" pitchFamily="18" charset="0"/>
                  </a:rPr>
                  <a:t>Q</a:t>
                </a:r>
                <a:r>
                  <a:rPr lang="en-US" altLang="zh-TW" sz="1200" b="1" i="1" baseline="-25000" dirty="0" smtClean="0">
                    <a:solidFill>
                      <a:srgbClr val="FF0000"/>
                    </a:solidFill>
                    <a:latin typeface="Times New Roman" pitchFamily="18" charset="0"/>
                    <a:cs typeface="Times New Roman" pitchFamily="18" charset="0"/>
                  </a:rPr>
                  <a:t>1</a:t>
                </a:r>
                <a:endParaRPr lang="zh-TW" altLang="en-US" sz="1200" b="1" i="1" baseline="-25000" dirty="0">
                  <a:solidFill>
                    <a:srgbClr val="FF0000"/>
                  </a:solidFill>
                  <a:latin typeface="Times New Roman" pitchFamily="18" charset="0"/>
                  <a:cs typeface="Times New Roman" pitchFamily="18" charset="0"/>
                </a:endParaRPr>
              </a:p>
            </p:txBody>
          </p:sp>
          <p:sp>
            <p:nvSpPr>
              <p:cNvPr id="46" name="文字方塊 45"/>
              <p:cNvSpPr txBox="1"/>
              <p:nvPr/>
            </p:nvSpPr>
            <p:spPr>
              <a:xfrm>
                <a:off x="6896051" y="935144"/>
                <a:ext cx="346570" cy="276999"/>
              </a:xfrm>
              <a:prstGeom prst="rect">
                <a:avLst/>
              </a:prstGeom>
              <a:noFill/>
            </p:spPr>
            <p:txBody>
              <a:bodyPr wrap="none" rtlCol="0">
                <a:spAutoFit/>
              </a:bodyPr>
              <a:lstStyle/>
              <a:p>
                <a:r>
                  <a:rPr lang="en-US" altLang="zh-TW" sz="1200" b="1" i="1" dirty="0" smtClean="0">
                    <a:solidFill>
                      <a:srgbClr val="FF0000"/>
                    </a:solidFill>
                    <a:latin typeface="Times New Roman" pitchFamily="18" charset="0"/>
                    <a:cs typeface="Times New Roman" pitchFamily="18" charset="0"/>
                  </a:rPr>
                  <a:t>Q</a:t>
                </a:r>
                <a:r>
                  <a:rPr lang="en-US" altLang="zh-TW" sz="1200" b="1" i="1" baseline="-25000" dirty="0" smtClean="0">
                    <a:solidFill>
                      <a:srgbClr val="FF0000"/>
                    </a:solidFill>
                    <a:latin typeface="Times New Roman" pitchFamily="18" charset="0"/>
                    <a:cs typeface="Times New Roman" pitchFamily="18" charset="0"/>
                  </a:rPr>
                  <a:t>2</a:t>
                </a:r>
                <a:endParaRPr lang="zh-TW" altLang="en-US" sz="1200" b="1" i="1" baseline="-25000" dirty="0">
                  <a:solidFill>
                    <a:srgbClr val="FF0000"/>
                  </a:solidFill>
                  <a:latin typeface="Times New Roman" pitchFamily="18" charset="0"/>
                  <a:cs typeface="Times New Roman" pitchFamily="18" charset="0"/>
                </a:endParaRPr>
              </a:p>
            </p:txBody>
          </p:sp>
          <p:sp>
            <p:nvSpPr>
              <p:cNvPr id="47" name="文字方塊 46"/>
              <p:cNvSpPr txBox="1"/>
              <p:nvPr/>
            </p:nvSpPr>
            <p:spPr>
              <a:xfrm>
                <a:off x="7927683" y="2113314"/>
                <a:ext cx="423514" cy="276999"/>
              </a:xfrm>
              <a:prstGeom prst="rect">
                <a:avLst/>
              </a:prstGeom>
              <a:noFill/>
            </p:spPr>
            <p:txBody>
              <a:bodyPr wrap="none" rtlCol="0">
                <a:spAutoFit/>
              </a:bodyPr>
              <a:lstStyle/>
              <a:p>
                <a:r>
                  <a:rPr lang="en-US" altLang="zh-TW" sz="1200" b="1" i="1" dirty="0" smtClean="0">
                    <a:solidFill>
                      <a:srgbClr val="FF0000"/>
                    </a:solidFill>
                    <a:latin typeface="Times New Roman" pitchFamily="18" charset="0"/>
                    <a:cs typeface="Times New Roman" pitchFamily="18" charset="0"/>
                  </a:rPr>
                  <a:t>SR</a:t>
                </a:r>
                <a:r>
                  <a:rPr lang="en-US" altLang="zh-TW" sz="1200" b="1" i="1" baseline="-25000" dirty="0" smtClean="0">
                    <a:solidFill>
                      <a:srgbClr val="FF0000"/>
                    </a:solidFill>
                    <a:latin typeface="Times New Roman" pitchFamily="18" charset="0"/>
                    <a:cs typeface="Times New Roman" pitchFamily="18" charset="0"/>
                  </a:rPr>
                  <a:t>1</a:t>
                </a:r>
                <a:endParaRPr lang="zh-TW" altLang="en-US" sz="1200" b="1" i="1" baseline="-25000" dirty="0">
                  <a:solidFill>
                    <a:srgbClr val="FF0000"/>
                  </a:solidFill>
                  <a:latin typeface="Times New Roman" pitchFamily="18" charset="0"/>
                  <a:cs typeface="Times New Roman" pitchFamily="18" charset="0"/>
                </a:endParaRPr>
              </a:p>
            </p:txBody>
          </p:sp>
          <p:sp>
            <p:nvSpPr>
              <p:cNvPr id="48" name="文字方塊 47"/>
              <p:cNvSpPr txBox="1"/>
              <p:nvPr/>
            </p:nvSpPr>
            <p:spPr>
              <a:xfrm>
                <a:off x="7892513" y="970314"/>
                <a:ext cx="423514" cy="276999"/>
              </a:xfrm>
              <a:prstGeom prst="rect">
                <a:avLst/>
              </a:prstGeom>
              <a:noFill/>
            </p:spPr>
            <p:txBody>
              <a:bodyPr wrap="none" rtlCol="0">
                <a:spAutoFit/>
              </a:bodyPr>
              <a:lstStyle/>
              <a:p>
                <a:r>
                  <a:rPr lang="en-US" altLang="zh-TW" sz="1200" b="1" i="1" dirty="0" smtClean="0">
                    <a:solidFill>
                      <a:srgbClr val="FF0000"/>
                    </a:solidFill>
                    <a:latin typeface="Times New Roman" pitchFamily="18" charset="0"/>
                    <a:cs typeface="Times New Roman" pitchFamily="18" charset="0"/>
                  </a:rPr>
                  <a:t>SR</a:t>
                </a:r>
                <a:r>
                  <a:rPr lang="en-US" altLang="zh-TW" sz="1200" b="1" i="1" baseline="-25000" dirty="0" smtClean="0">
                    <a:solidFill>
                      <a:srgbClr val="FF0000"/>
                    </a:solidFill>
                    <a:latin typeface="Times New Roman" pitchFamily="18" charset="0"/>
                    <a:cs typeface="Times New Roman" pitchFamily="18" charset="0"/>
                  </a:rPr>
                  <a:t>2</a:t>
                </a:r>
                <a:endParaRPr lang="zh-TW" altLang="en-US" sz="1200" b="1" i="1" baseline="-25000" dirty="0">
                  <a:solidFill>
                    <a:srgbClr val="FF0000"/>
                  </a:solidFill>
                  <a:latin typeface="Times New Roman" pitchFamily="18" charset="0"/>
                  <a:cs typeface="Times New Roman" pitchFamily="18" charset="0"/>
                </a:endParaRPr>
              </a:p>
            </p:txBody>
          </p:sp>
          <p:sp>
            <p:nvSpPr>
              <p:cNvPr id="49" name="Text Box 28"/>
              <p:cNvSpPr txBox="1">
                <a:spLocks noChangeArrowheads="1"/>
              </p:cNvSpPr>
              <p:nvPr/>
            </p:nvSpPr>
            <p:spPr bwMode="auto">
              <a:xfrm>
                <a:off x="4687667" y="1419055"/>
                <a:ext cx="316112"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Times New Roman" pitchFamily="18" charset="0"/>
                    <a:ea typeface="新細明體" charset="-120"/>
                  </a:defRPr>
                </a:lvl1pPr>
                <a:lvl2pPr marL="742950" indent="-285750" eaLnBrk="0" hangingPunct="0">
                  <a:defRPr kumimoji="1">
                    <a:solidFill>
                      <a:schemeClr val="tx1"/>
                    </a:solidFill>
                    <a:latin typeface="Times New Roman" pitchFamily="18" charset="0"/>
                    <a:ea typeface="新細明體" charset="-120"/>
                  </a:defRPr>
                </a:lvl2pPr>
                <a:lvl3pPr marL="1143000" indent="-228600" eaLnBrk="0" hangingPunct="0">
                  <a:defRPr kumimoji="1">
                    <a:solidFill>
                      <a:schemeClr val="tx1"/>
                    </a:solidFill>
                    <a:latin typeface="Times New Roman" pitchFamily="18" charset="0"/>
                    <a:ea typeface="新細明體" charset="-120"/>
                  </a:defRPr>
                </a:lvl3pPr>
                <a:lvl4pPr marL="1600200" indent="-228600" eaLnBrk="0" hangingPunct="0">
                  <a:defRPr kumimoji="1">
                    <a:solidFill>
                      <a:schemeClr val="tx1"/>
                    </a:solidFill>
                    <a:latin typeface="Times New Roman" pitchFamily="18" charset="0"/>
                    <a:ea typeface="新細明體" charset="-120"/>
                  </a:defRPr>
                </a:lvl4pPr>
                <a:lvl5pPr marL="2057400" indent="-228600" eaLnBrk="0" hangingPunct="0">
                  <a:defRPr kumimoji="1">
                    <a:solidFill>
                      <a:schemeClr val="tx1"/>
                    </a:solidFill>
                    <a:latin typeface="Times New Roman" pitchFamily="18" charset="0"/>
                    <a:ea typeface="新細明體" charset="-120"/>
                  </a:defRPr>
                </a:lvl5pPr>
                <a:lvl6pPr marL="2514600" indent="-228600" eaLnBrk="0" fontAlgn="base" hangingPunct="0">
                  <a:spcBef>
                    <a:spcPct val="0"/>
                  </a:spcBef>
                  <a:spcAft>
                    <a:spcPct val="0"/>
                  </a:spcAft>
                  <a:defRPr kumimoji="1">
                    <a:solidFill>
                      <a:schemeClr val="tx1"/>
                    </a:solidFill>
                    <a:latin typeface="Times New Roman" pitchFamily="18" charset="0"/>
                    <a:ea typeface="新細明體" charset="-120"/>
                  </a:defRPr>
                </a:lvl6pPr>
                <a:lvl7pPr marL="2971800" indent="-228600" eaLnBrk="0" fontAlgn="base" hangingPunct="0">
                  <a:spcBef>
                    <a:spcPct val="0"/>
                  </a:spcBef>
                  <a:spcAft>
                    <a:spcPct val="0"/>
                  </a:spcAft>
                  <a:defRPr kumimoji="1">
                    <a:solidFill>
                      <a:schemeClr val="tx1"/>
                    </a:solidFill>
                    <a:latin typeface="Times New Roman" pitchFamily="18" charset="0"/>
                    <a:ea typeface="新細明體" charset="-120"/>
                  </a:defRPr>
                </a:lvl7pPr>
                <a:lvl8pPr marL="3429000" indent="-228600" eaLnBrk="0" fontAlgn="base" hangingPunct="0">
                  <a:spcBef>
                    <a:spcPct val="0"/>
                  </a:spcBef>
                  <a:spcAft>
                    <a:spcPct val="0"/>
                  </a:spcAft>
                  <a:defRPr kumimoji="1">
                    <a:solidFill>
                      <a:schemeClr val="tx1"/>
                    </a:solidFill>
                    <a:latin typeface="Times New Roman" pitchFamily="18" charset="0"/>
                    <a:ea typeface="新細明體" charset="-120"/>
                  </a:defRPr>
                </a:lvl8pPr>
                <a:lvl9pPr marL="3886200" indent="-228600" eaLnBrk="0" fontAlgn="base" hangingPunct="0">
                  <a:spcBef>
                    <a:spcPct val="0"/>
                  </a:spcBef>
                  <a:spcAft>
                    <a:spcPct val="0"/>
                  </a:spcAft>
                  <a:defRPr kumimoji="1">
                    <a:solidFill>
                      <a:schemeClr val="tx1"/>
                    </a:solidFill>
                    <a:latin typeface="Times New Roman" pitchFamily="18" charset="0"/>
                    <a:ea typeface="新細明體" charset="-120"/>
                  </a:defRPr>
                </a:lvl9pPr>
              </a:lstStyle>
              <a:p>
                <a:pPr algn="ctr" eaLnBrk="1" hangingPunct="1"/>
                <a:r>
                  <a:rPr lang="en-US" altLang="zh-TW" sz="1100" b="1" i="1" dirty="0" smtClean="0">
                    <a:solidFill>
                      <a:srgbClr val="FF0000"/>
                    </a:solidFill>
                  </a:rPr>
                  <a:t>+</a:t>
                </a:r>
              </a:p>
              <a:p>
                <a:pPr algn="ctr" eaLnBrk="1" hangingPunct="1"/>
                <a:r>
                  <a:rPr lang="en-US" altLang="zh-TW" sz="1100" b="1" i="1" dirty="0" smtClean="0">
                    <a:solidFill>
                      <a:srgbClr val="FF0000"/>
                    </a:solidFill>
                  </a:rPr>
                  <a:t>V</a:t>
                </a:r>
                <a:r>
                  <a:rPr lang="en-US" altLang="zh-TW" sz="1100" b="1" i="1" baseline="-25000" dirty="0" smtClean="0">
                    <a:solidFill>
                      <a:srgbClr val="FF0000"/>
                    </a:solidFill>
                  </a:rPr>
                  <a:t>s</a:t>
                </a:r>
                <a:endParaRPr lang="en-US" altLang="zh-TW" sz="1100" b="1" i="1" dirty="0" smtClean="0">
                  <a:solidFill>
                    <a:srgbClr val="FF0000"/>
                  </a:solidFill>
                </a:endParaRPr>
              </a:p>
              <a:p>
                <a:pPr algn="ctr" eaLnBrk="1" hangingPunct="1"/>
                <a:r>
                  <a:rPr lang="en-US" altLang="zh-TW" sz="1100" b="1" i="1" dirty="0">
                    <a:solidFill>
                      <a:srgbClr val="FF0000"/>
                    </a:solidFill>
                  </a:rPr>
                  <a:t>-</a:t>
                </a:r>
              </a:p>
            </p:txBody>
          </p:sp>
          <p:sp>
            <p:nvSpPr>
              <p:cNvPr id="50" name="Text Box 28"/>
              <p:cNvSpPr txBox="1">
                <a:spLocks noChangeArrowheads="1"/>
              </p:cNvSpPr>
              <p:nvPr/>
            </p:nvSpPr>
            <p:spPr bwMode="auto">
              <a:xfrm>
                <a:off x="8569058" y="1325270"/>
                <a:ext cx="325730"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Times New Roman" pitchFamily="18" charset="0"/>
                    <a:ea typeface="新細明體" charset="-120"/>
                  </a:defRPr>
                </a:lvl1pPr>
                <a:lvl2pPr marL="742950" indent="-285750" eaLnBrk="0" hangingPunct="0">
                  <a:defRPr kumimoji="1">
                    <a:solidFill>
                      <a:schemeClr val="tx1"/>
                    </a:solidFill>
                    <a:latin typeface="Times New Roman" pitchFamily="18" charset="0"/>
                    <a:ea typeface="新細明體" charset="-120"/>
                  </a:defRPr>
                </a:lvl2pPr>
                <a:lvl3pPr marL="1143000" indent="-228600" eaLnBrk="0" hangingPunct="0">
                  <a:defRPr kumimoji="1">
                    <a:solidFill>
                      <a:schemeClr val="tx1"/>
                    </a:solidFill>
                    <a:latin typeface="Times New Roman" pitchFamily="18" charset="0"/>
                    <a:ea typeface="新細明體" charset="-120"/>
                  </a:defRPr>
                </a:lvl3pPr>
                <a:lvl4pPr marL="1600200" indent="-228600" eaLnBrk="0" hangingPunct="0">
                  <a:defRPr kumimoji="1">
                    <a:solidFill>
                      <a:schemeClr val="tx1"/>
                    </a:solidFill>
                    <a:latin typeface="Times New Roman" pitchFamily="18" charset="0"/>
                    <a:ea typeface="新細明體" charset="-120"/>
                  </a:defRPr>
                </a:lvl4pPr>
                <a:lvl5pPr marL="2057400" indent="-228600" eaLnBrk="0" hangingPunct="0">
                  <a:defRPr kumimoji="1">
                    <a:solidFill>
                      <a:schemeClr val="tx1"/>
                    </a:solidFill>
                    <a:latin typeface="Times New Roman" pitchFamily="18" charset="0"/>
                    <a:ea typeface="新細明體" charset="-120"/>
                  </a:defRPr>
                </a:lvl5pPr>
                <a:lvl6pPr marL="2514600" indent="-228600" eaLnBrk="0" fontAlgn="base" hangingPunct="0">
                  <a:spcBef>
                    <a:spcPct val="0"/>
                  </a:spcBef>
                  <a:spcAft>
                    <a:spcPct val="0"/>
                  </a:spcAft>
                  <a:defRPr kumimoji="1">
                    <a:solidFill>
                      <a:schemeClr val="tx1"/>
                    </a:solidFill>
                    <a:latin typeface="Times New Roman" pitchFamily="18" charset="0"/>
                    <a:ea typeface="新細明體" charset="-120"/>
                  </a:defRPr>
                </a:lvl6pPr>
                <a:lvl7pPr marL="2971800" indent="-228600" eaLnBrk="0" fontAlgn="base" hangingPunct="0">
                  <a:spcBef>
                    <a:spcPct val="0"/>
                  </a:spcBef>
                  <a:spcAft>
                    <a:spcPct val="0"/>
                  </a:spcAft>
                  <a:defRPr kumimoji="1">
                    <a:solidFill>
                      <a:schemeClr val="tx1"/>
                    </a:solidFill>
                    <a:latin typeface="Times New Roman" pitchFamily="18" charset="0"/>
                    <a:ea typeface="新細明體" charset="-120"/>
                  </a:defRPr>
                </a:lvl7pPr>
                <a:lvl8pPr marL="3429000" indent="-228600" eaLnBrk="0" fontAlgn="base" hangingPunct="0">
                  <a:spcBef>
                    <a:spcPct val="0"/>
                  </a:spcBef>
                  <a:spcAft>
                    <a:spcPct val="0"/>
                  </a:spcAft>
                  <a:defRPr kumimoji="1">
                    <a:solidFill>
                      <a:schemeClr val="tx1"/>
                    </a:solidFill>
                    <a:latin typeface="Times New Roman" pitchFamily="18" charset="0"/>
                    <a:ea typeface="新細明體" charset="-120"/>
                  </a:defRPr>
                </a:lvl8pPr>
                <a:lvl9pPr marL="3886200" indent="-228600" eaLnBrk="0" fontAlgn="base" hangingPunct="0">
                  <a:spcBef>
                    <a:spcPct val="0"/>
                  </a:spcBef>
                  <a:spcAft>
                    <a:spcPct val="0"/>
                  </a:spcAft>
                  <a:defRPr kumimoji="1">
                    <a:solidFill>
                      <a:schemeClr val="tx1"/>
                    </a:solidFill>
                    <a:latin typeface="Times New Roman" pitchFamily="18" charset="0"/>
                    <a:ea typeface="新細明體" charset="-120"/>
                  </a:defRPr>
                </a:lvl9pPr>
              </a:lstStyle>
              <a:p>
                <a:pPr algn="ctr" eaLnBrk="1" hangingPunct="1"/>
                <a:r>
                  <a:rPr lang="en-US" altLang="zh-TW" sz="1100" b="1" i="1" dirty="0" smtClean="0">
                    <a:solidFill>
                      <a:srgbClr val="FF0000"/>
                    </a:solidFill>
                  </a:rPr>
                  <a:t>+</a:t>
                </a:r>
              </a:p>
              <a:p>
                <a:pPr algn="ctr" eaLnBrk="1" hangingPunct="1"/>
                <a:r>
                  <a:rPr lang="en-US" altLang="zh-TW" sz="1100" b="1" i="1" dirty="0" err="1" smtClean="0">
                    <a:solidFill>
                      <a:srgbClr val="FF0000"/>
                    </a:solidFill>
                  </a:rPr>
                  <a:t>V</a:t>
                </a:r>
                <a:r>
                  <a:rPr lang="en-US" altLang="zh-TW" sz="1100" b="1" i="1" baseline="-25000" dirty="0" err="1" smtClean="0">
                    <a:solidFill>
                      <a:srgbClr val="FF0000"/>
                    </a:solidFill>
                  </a:rPr>
                  <a:t>d</a:t>
                </a:r>
                <a:endParaRPr lang="en-US" altLang="zh-TW" sz="1100" b="1" i="1" dirty="0" smtClean="0">
                  <a:solidFill>
                    <a:srgbClr val="FF0000"/>
                  </a:solidFill>
                </a:endParaRPr>
              </a:p>
              <a:p>
                <a:pPr algn="ctr" eaLnBrk="1" hangingPunct="1"/>
                <a:r>
                  <a:rPr lang="en-US" altLang="zh-TW" sz="1100" b="1" i="1" dirty="0">
                    <a:solidFill>
                      <a:srgbClr val="FF0000"/>
                    </a:solidFill>
                  </a:rPr>
                  <a:t>-</a:t>
                </a:r>
              </a:p>
            </p:txBody>
          </p:sp>
        </p:grpSp>
        <p:sp>
          <p:nvSpPr>
            <p:cNvPr id="37" name="文字方塊 36"/>
            <p:cNvSpPr txBox="1"/>
            <p:nvPr/>
          </p:nvSpPr>
          <p:spPr>
            <a:xfrm>
              <a:off x="5763490" y="1122217"/>
              <a:ext cx="279244" cy="276999"/>
            </a:xfrm>
            <a:prstGeom prst="rect">
              <a:avLst/>
            </a:prstGeom>
            <a:noFill/>
          </p:spPr>
          <p:txBody>
            <a:bodyPr wrap="none" rtlCol="0">
              <a:spAutoFit/>
            </a:bodyPr>
            <a:lstStyle/>
            <a:p>
              <a:r>
                <a:rPr lang="en-US" altLang="zh-TW" sz="1200" i="1" dirty="0" smtClean="0">
                  <a:solidFill>
                    <a:srgbClr val="FF0000"/>
                  </a:solidFill>
                  <a:latin typeface="Times New Roman" panose="02020603050405020304" pitchFamily="18" charset="0"/>
                  <a:cs typeface="Times New Roman" panose="02020603050405020304" pitchFamily="18" charset="0"/>
                </a:rPr>
                <a:t>L</a:t>
              </a:r>
              <a:endParaRPr lang="zh-TW" altLang="en-US" sz="1200" i="1" dirty="0">
                <a:solidFill>
                  <a:srgbClr val="FF0000"/>
                </a:solidFill>
                <a:latin typeface="Times New Roman" panose="02020603050405020304" pitchFamily="18" charset="0"/>
                <a:cs typeface="Times New Roman" panose="02020603050405020304" pitchFamily="18" charset="0"/>
              </a:endParaRPr>
            </a:p>
          </p:txBody>
        </p:sp>
      </p:grpSp>
      <p:grpSp>
        <p:nvGrpSpPr>
          <p:cNvPr id="51" name="群組 50"/>
          <p:cNvGrpSpPr/>
          <p:nvPr/>
        </p:nvGrpSpPr>
        <p:grpSpPr>
          <a:xfrm>
            <a:off x="4601307" y="3942926"/>
            <a:ext cx="4456333" cy="2050618"/>
            <a:chOff x="4601307" y="3942926"/>
            <a:chExt cx="4456333" cy="2050618"/>
          </a:xfrm>
        </p:grpSpPr>
        <p:pic>
          <p:nvPicPr>
            <p:cNvPr id="5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2244" y="4005865"/>
              <a:ext cx="4195396" cy="19876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3" name="直線接點 52"/>
            <p:cNvCxnSpPr/>
            <p:nvPr/>
          </p:nvCxnSpPr>
          <p:spPr>
            <a:xfrm flipH="1">
              <a:off x="5147994" y="4763102"/>
              <a:ext cx="1658815" cy="0"/>
            </a:xfrm>
            <a:prstGeom prst="line">
              <a:avLst/>
            </a:prstGeom>
            <a:ln>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54" name="直線單箭頭接點 53"/>
            <p:cNvCxnSpPr/>
            <p:nvPr/>
          </p:nvCxnSpPr>
          <p:spPr>
            <a:xfrm>
              <a:off x="8813800" y="4151744"/>
              <a:ext cx="1367" cy="161236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5" name="直線單箭頭接點 54"/>
            <p:cNvCxnSpPr/>
            <p:nvPr/>
          </p:nvCxnSpPr>
          <p:spPr>
            <a:xfrm>
              <a:off x="7609840" y="3942926"/>
              <a:ext cx="1173480"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6" name="直線單箭頭接點 55"/>
            <p:cNvCxnSpPr/>
            <p:nvPr/>
          </p:nvCxnSpPr>
          <p:spPr>
            <a:xfrm flipH="1" flipV="1">
              <a:off x="6870700" y="4796366"/>
              <a:ext cx="0" cy="93726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7" name="直線單箭頭接點 56"/>
            <p:cNvCxnSpPr/>
            <p:nvPr/>
          </p:nvCxnSpPr>
          <p:spPr>
            <a:xfrm flipV="1">
              <a:off x="5142132" y="5097210"/>
              <a:ext cx="2373923"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8" name="直線單箭頭接點 57"/>
            <p:cNvCxnSpPr/>
            <p:nvPr/>
          </p:nvCxnSpPr>
          <p:spPr>
            <a:xfrm flipH="1">
              <a:off x="5112824" y="4792410"/>
              <a:ext cx="0" cy="24032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9" name="文字方塊 58"/>
            <p:cNvSpPr txBox="1"/>
            <p:nvPr/>
          </p:nvSpPr>
          <p:spPr>
            <a:xfrm>
              <a:off x="6821415" y="5298930"/>
              <a:ext cx="346570" cy="276999"/>
            </a:xfrm>
            <a:prstGeom prst="rect">
              <a:avLst/>
            </a:prstGeom>
            <a:noFill/>
          </p:spPr>
          <p:txBody>
            <a:bodyPr wrap="none" rtlCol="0">
              <a:spAutoFit/>
            </a:bodyPr>
            <a:lstStyle/>
            <a:p>
              <a:r>
                <a:rPr lang="en-US" altLang="zh-TW" sz="1200" b="1" i="1" dirty="0" smtClean="0">
                  <a:solidFill>
                    <a:srgbClr val="FF0000"/>
                  </a:solidFill>
                  <a:latin typeface="Times New Roman" pitchFamily="18" charset="0"/>
                  <a:cs typeface="Times New Roman" pitchFamily="18" charset="0"/>
                </a:rPr>
                <a:t>Q</a:t>
              </a:r>
              <a:r>
                <a:rPr lang="en-US" altLang="zh-TW" sz="1200" b="1" i="1" baseline="-25000" dirty="0" smtClean="0">
                  <a:solidFill>
                    <a:srgbClr val="FF0000"/>
                  </a:solidFill>
                  <a:latin typeface="Times New Roman" pitchFamily="18" charset="0"/>
                  <a:cs typeface="Times New Roman" pitchFamily="18" charset="0"/>
                </a:rPr>
                <a:t>1</a:t>
              </a:r>
              <a:endParaRPr lang="zh-TW" altLang="en-US" sz="1200" b="1" i="1" baseline="-25000" dirty="0">
                <a:solidFill>
                  <a:srgbClr val="FF0000"/>
                </a:solidFill>
                <a:latin typeface="Times New Roman" pitchFamily="18" charset="0"/>
                <a:cs typeface="Times New Roman" pitchFamily="18" charset="0"/>
              </a:endParaRPr>
            </a:p>
          </p:txBody>
        </p:sp>
        <p:sp>
          <p:nvSpPr>
            <p:cNvPr id="60" name="文字方塊 59"/>
            <p:cNvSpPr txBox="1"/>
            <p:nvPr/>
          </p:nvSpPr>
          <p:spPr>
            <a:xfrm>
              <a:off x="6809691" y="4161790"/>
              <a:ext cx="346570" cy="276999"/>
            </a:xfrm>
            <a:prstGeom prst="rect">
              <a:avLst/>
            </a:prstGeom>
            <a:noFill/>
          </p:spPr>
          <p:txBody>
            <a:bodyPr wrap="none" rtlCol="0">
              <a:spAutoFit/>
            </a:bodyPr>
            <a:lstStyle/>
            <a:p>
              <a:r>
                <a:rPr lang="en-US" altLang="zh-TW" sz="1200" b="1" i="1" dirty="0" smtClean="0">
                  <a:solidFill>
                    <a:srgbClr val="FF0000"/>
                  </a:solidFill>
                  <a:latin typeface="Times New Roman" pitchFamily="18" charset="0"/>
                  <a:cs typeface="Times New Roman" pitchFamily="18" charset="0"/>
                </a:rPr>
                <a:t>Q</a:t>
              </a:r>
              <a:r>
                <a:rPr lang="en-US" altLang="zh-TW" sz="1200" b="1" i="1" baseline="-25000" dirty="0" smtClean="0">
                  <a:solidFill>
                    <a:srgbClr val="FF0000"/>
                  </a:solidFill>
                  <a:latin typeface="Times New Roman" pitchFamily="18" charset="0"/>
                  <a:cs typeface="Times New Roman" pitchFamily="18" charset="0"/>
                </a:rPr>
                <a:t>2</a:t>
              </a:r>
              <a:endParaRPr lang="zh-TW" altLang="en-US" sz="1200" b="1" i="1" baseline="-25000" dirty="0">
                <a:solidFill>
                  <a:srgbClr val="FF0000"/>
                </a:solidFill>
                <a:latin typeface="Times New Roman" pitchFamily="18" charset="0"/>
                <a:cs typeface="Times New Roman" pitchFamily="18" charset="0"/>
              </a:endParaRPr>
            </a:p>
          </p:txBody>
        </p:sp>
        <p:sp>
          <p:nvSpPr>
            <p:cNvPr id="61" name="文字方塊 60"/>
            <p:cNvSpPr txBox="1"/>
            <p:nvPr/>
          </p:nvSpPr>
          <p:spPr>
            <a:xfrm>
              <a:off x="7841323" y="5339960"/>
              <a:ext cx="423514" cy="276999"/>
            </a:xfrm>
            <a:prstGeom prst="rect">
              <a:avLst/>
            </a:prstGeom>
            <a:noFill/>
          </p:spPr>
          <p:txBody>
            <a:bodyPr wrap="none" rtlCol="0">
              <a:spAutoFit/>
            </a:bodyPr>
            <a:lstStyle/>
            <a:p>
              <a:r>
                <a:rPr lang="en-US" altLang="zh-TW" sz="1200" b="1" i="1" dirty="0" smtClean="0">
                  <a:solidFill>
                    <a:srgbClr val="FF0000"/>
                  </a:solidFill>
                  <a:latin typeface="Times New Roman" pitchFamily="18" charset="0"/>
                  <a:cs typeface="Times New Roman" pitchFamily="18" charset="0"/>
                </a:rPr>
                <a:t>SR</a:t>
              </a:r>
              <a:r>
                <a:rPr lang="en-US" altLang="zh-TW" sz="1200" b="1" i="1" baseline="-25000" dirty="0" smtClean="0">
                  <a:solidFill>
                    <a:srgbClr val="FF0000"/>
                  </a:solidFill>
                  <a:latin typeface="Times New Roman" pitchFamily="18" charset="0"/>
                  <a:cs typeface="Times New Roman" pitchFamily="18" charset="0"/>
                </a:rPr>
                <a:t>1</a:t>
              </a:r>
              <a:endParaRPr lang="zh-TW" altLang="en-US" sz="1200" b="1" i="1" baseline="-25000" dirty="0">
                <a:solidFill>
                  <a:srgbClr val="FF0000"/>
                </a:solidFill>
                <a:latin typeface="Times New Roman" pitchFamily="18" charset="0"/>
                <a:cs typeface="Times New Roman" pitchFamily="18" charset="0"/>
              </a:endParaRPr>
            </a:p>
          </p:txBody>
        </p:sp>
        <p:sp>
          <p:nvSpPr>
            <p:cNvPr id="62" name="文字方塊 61"/>
            <p:cNvSpPr txBox="1"/>
            <p:nvPr/>
          </p:nvSpPr>
          <p:spPr>
            <a:xfrm>
              <a:off x="7806153" y="4196960"/>
              <a:ext cx="423514" cy="276999"/>
            </a:xfrm>
            <a:prstGeom prst="rect">
              <a:avLst/>
            </a:prstGeom>
            <a:noFill/>
          </p:spPr>
          <p:txBody>
            <a:bodyPr wrap="none" rtlCol="0">
              <a:spAutoFit/>
            </a:bodyPr>
            <a:lstStyle/>
            <a:p>
              <a:r>
                <a:rPr lang="en-US" altLang="zh-TW" sz="1200" b="1" i="1" dirty="0" smtClean="0">
                  <a:solidFill>
                    <a:srgbClr val="FF0000"/>
                  </a:solidFill>
                  <a:latin typeface="Times New Roman" pitchFamily="18" charset="0"/>
                  <a:cs typeface="Times New Roman" pitchFamily="18" charset="0"/>
                </a:rPr>
                <a:t>SR</a:t>
              </a:r>
              <a:r>
                <a:rPr lang="en-US" altLang="zh-TW" sz="1200" b="1" i="1" baseline="-25000" dirty="0" smtClean="0">
                  <a:solidFill>
                    <a:srgbClr val="FF0000"/>
                  </a:solidFill>
                  <a:latin typeface="Times New Roman" pitchFamily="18" charset="0"/>
                  <a:cs typeface="Times New Roman" pitchFamily="18" charset="0"/>
                </a:rPr>
                <a:t>2</a:t>
              </a:r>
              <a:endParaRPr lang="zh-TW" altLang="en-US" sz="1200" b="1" i="1" baseline="-25000" dirty="0">
                <a:solidFill>
                  <a:srgbClr val="FF0000"/>
                </a:solidFill>
                <a:latin typeface="Times New Roman" pitchFamily="18" charset="0"/>
                <a:cs typeface="Times New Roman" pitchFamily="18" charset="0"/>
              </a:endParaRPr>
            </a:p>
          </p:txBody>
        </p:sp>
        <p:sp>
          <p:nvSpPr>
            <p:cNvPr id="63" name="Text Box 28"/>
            <p:cNvSpPr txBox="1">
              <a:spLocks noChangeArrowheads="1"/>
            </p:cNvSpPr>
            <p:nvPr/>
          </p:nvSpPr>
          <p:spPr bwMode="auto">
            <a:xfrm>
              <a:off x="4601307" y="4645701"/>
              <a:ext cx="316112"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Times New Roman" pitchFamily="18" charset="0"/>
                  <a:ea typeface="新細明體" charset="-120"/>
                </a:defRPr>
              </a:lvl1pPr>
              <a:lvl2pPr marL="742950" indent="-285750" eaLnBrk="0" hangingPunct="0">
                <a:defRPr kumimoji="1">
                  <a:solidFill>
                    <a:schemeClr val="tx1"/>
                  </a:solidFill>
                  <a:latin typeface="Times New Roman" pitchFamily="18" charset="0"/>
                  <a:ea typeface="新細明體" charset="-120"/>
                </a:defRPr>
              </a:lvl2pPr>
              <a:lvl3pPr marL="1143000" indent="-228600" eaLnBrk="0" hangingPunct="0">
                <a:defRPr kumimoji="1">
                  <a:solidFill>
                    <a:schemeClr val="tx1"/>
                  </a:solidFill>
                  <a:latin typeface="Times New Roman" pitchFamily="18" charset="0"/>
                  <a:ea typeface="新細明體" charset="-120"/>
                </a:defRPr>
              </a:lvl3pPr>
              <a:lvl4pPr marL="1600200" indent="-228600" eaLnBrk="0" hangingPunct="0">
                <a:defRPr kumimoji="1">
                  <a:solidFill>
                    <a:schemeClr val="tx1"/>
                  </a:solidFill>
                  <a:latin typeface="Times New Roman" pitchFamily="18" charset="0"/>
                  <a:ea typeface="新細明體" charset="-120"/>
                </a:defRPr>
              </a:lvl4pPr>
              <a:lvl5pPr marL="2057400" indent="-228600" eaLnBrk="0" hangingPunct="0">
                <a:defRPr kumimoji="1">
                  <a:solidFill>
                    <a:schemeClr val="tx1"/>
                  </a:solidFill>
                  <a:latin typeface="Times New Roman" pitchFamily="18" charset="0"/>
                  <a:ea typeface="新細明體" charset="-120"/>
                </a:defRPr>
              </a:lvl5pPr>
              <a:lvl6pPr marL="2514600" indent="-228600" eaLnBrk="0" fontAlgn="base" hangingPunct="0">
                <a:spcBef>
                  <a:spcPct val="0"/>
                </a:spcBef>
                <a:spcAft>
                  <a:spcPct val="0"/>
                </a:spcAft>
                <a:defRPr kumimoji="1">
                  <a:solidFill>
                    <a:schemeClr val="tx1"/>
                  </a:solidFill>
                  <a:latin typeface="Times New Roman" pitchFamily="18" charset="0"/>
                  <a:ea typeface="新細明體" charset="-120"/>
                </a:defRPr>
              </a:lvl6pPr>
              <a:lvl7pPr marL="2971800" indent="-228600" eaLnBrk="0" fontAlgn="base" hangingPunct="0">
                <a:spcBef>
                  <a:spcPct val="0"/>
                </a:spcBef>
                <a:spcAft>
                  <a:spcPct val="0"/>
                </a:spcAft>
                <a:defRPr kumimoji="1">
                  <a:solidFill>
                    <a:schemeClr val="tx1"/>
                  </a:solidFill>
                  <a:latin typeface="Times New Roman" pitchFamily="18" charset="0"/>
                  <a:ea typeface="新細明體" charset="-120"/>
                </a:defRPr>
              </a:lvl7pPr>
              <a:lvl8pPr marL="3429000" indent="-228600" eaLnBrk="0" fontAlgn="base" hangingPunct="0">
                <a:spcBef>
                  <a:spcPct val="0"/>
                </a:spcBef>
                <a:spcAft>
                  <a:spcPct val="0"/>
                </a:spcAft>
                <a:defRPr kumimoji="1">
                  <a:solidFill>
                    <a:schemeClr val="tx1"/>
                  </a:solidFill>
                  <a:latin typeface="Times New Roman" pitchFamily="18" charset="0"/>
                  <a:ea typeface="新細明體" charset="-120"/>
                </a:defRPr>
              </a:lvl8pPr>
              <a:lvl9pPr marL="3886200" indent="-228600" eaLnBrk="0" fontAlgn="base" hangingPunct="0">
                <a:spcBef>
                  <a:spcPct val="0"/>
                </a:spcBef>
                <a:spcAft>
                  <a:spcPct val="0"/>
                </a:spcAft>
                <a:defRPr kumimoji="1">
                  <a:solidFill>
                    <a:schemeClr val="tx1"/>
                  </a:solidFill>
                  <a:latin typeface="Times New Roman" pitchFamily="18" charset="0"/>
                  <a:ea typeface="新細明體" charset="-120"/>
                </a:defRPr>
              </a:lvl9pPr>
            </a:lstStyle>
            <a:p>
              <a:pPr algn="ctr" eaLnBrk="1" hangingPunct="1"/>
              <a:r>
                <a:rPr lang="en-US" altLang="zh-TW" sz="1100" b="1" i="1" dirty="0" smtClean="0">
                  <a:solidFill>
                    <a:srgbClr val="FF0000"/>
                  </a:solidFill>
                </a:rPr>
                <a:t>+</a:t>
              </a:r>
            </a:p>
            <a:p>
              <a:pPr algn="ctr" eaLnBrk="1" hangingPunct="1"/>
              <a:r>
                <a:rPr lang="en-US" altLang="zh-TW" sz="1100" b="1" i="1" dirty="0" smtClean="0">
                  <a:solidFill>
                    <a:srgbClr val="FF0000"/>
                  </a:solidFill>
                </a:rPr>
                <a:t>V</a:t>
              </a:r>
              <a:r>
                <a:rPr lang="en-US" altLang="zh-TW" sz="1100" b="1" i="1" baseline="-25000" dirty="0" smtClean="0">
                  <a:solidFill>
                    <a:srgbClr val="FF0000"/>
                  </a:solidFill>
                </a:rPr>
                <a:t>s</a:t>
              </a:r>
              <a:endParaRPr lang="en-US" altLang="zh-TW" sz="1100" b="1" i="1" dirty="0" smtClean="0">
                <a:solidFill>
                  <a:srgbClr val="FF0000"/>
                </a:solidFill>
              </a:endParaRPr>
            </a:p>
            <a:p>
              <a:pPr algn="ctr" eaLnBrk="1" hangingPunct="1"/>
              <a:r>
                <a:rPr lang="en-US" altLang="zh-TW" sz="1100" b="1" i="1" dirty="0">
                  <a:solidFill>
                    <a:srgbClr val="FF0000"/>
                  </a:solidFill>
                </a:rPr>
                <a:t>-</a:t>
              </a:r>
            </a:p>
          </p:txBody>
        </p:sp>
        <p:sp>
          <p:nvSpPr>
            <p:cNvPr id="64" name="Text Box 28"/>
            <p:cNvSpPr txBox="1">
              <a:spLocks noChangeArrowheads="1"/>
            </p:cNvSpPr>
            <p:nvPr/>
          </p:nvSpPr>
          <p:spPr bwMode="auto">
            <a:xfrm>
              <a:off x="8482698" y="4551916"/>
              <a:ext cx="325730"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Times New Roman" pitchFamily="18" charset="0"/>
                  <a:ea typeface="新細明體" charset="-120"/>
                </a:defRPr>
              </a:lvl1pPr>
              <a:lvl2pPr marL="742950" indent="-285750" eaLnBrk="0" hangingPunct="0">
                <a:defRPr kumimoji="1">
                  <a:solidFill>
                    <a:schemeClr val="tx1"/>
                  </a:solidFill>
                  <a:latin typeface="Times New Roman" pitchFamily="18" charset="0"/>
                  <a:ea typeface="新細明體" charset="-120"/>
                </a:defRPr>
              </a:lvl2pPr>
              <a:lvl3pPr marL="1143000" indent="-228600" eaLnBrk="0" hangingPunct="0">
                <a:defRPr kumimoji="1">
                  <a:solidFill>
                    <a:schemeClr val="tx1"/>
                  </a:solidFill>
                  <a:latin typeface="Times New Roman" pitchFamily="18" charset="0"/>
                  <a:ea typeface="新細明體" charset="-120"/>
                </a:defRPr>
              </a:lvl3pPr>
              <a:lvl4pPr marL="1600200" indent="-228600" eaLnBrk="0" hangingPunct="0">
                <a:defRPr kumimoji="1">
                  <a:solidFill>
                    <a:schemeClr val="tx1"/>
                  </a:solidFill>
                  <a:latin typeface="Times New Roman" pitchFamily="18" charset="0"/>
                  <a:ea typeface="新細明體" charset="-120"/>
                </a:defRPr>
              </a:lvl4pPr>
              <a:lvl5pPr marL="2057400" indent="-228600" eaLnBrk="0" hangingPunct="0">
                <a:defRPr kumimoji="1">
                  <a:solidFill>
                    <a:schemeClr val="tx1"/>
                  </a:solidFill>
                  <a:latin typeface="Times New Roman" pitchFamily="18" charset="0"/>
                  <a:ea typeface="新細明體" charset="-120"/>
                </a:defRPr>
              </a:lvl5pPr>
              <a:lvl6pPr marL="2514600" indent="-228600" eaLnBrk="0" fontAlgn="base" hangingPunct="0">
                <a:spcBef>
                  <a:spcPct val="0"/>
                </a:spcBef>
                <a:spcAft>
                  <a:spcPct val="0"/>
                </a:spcAft>
                <a:defRPr kumimoji="1">
                  <a:solidFill>
                    <a:schemeClr val="tx1"/>
                  </a:solidFill>
                  <a:latin typeface="Times New Roman" pitchFamily="18" charset="0"/>
                  <a:ea typeface="新細明體" charset="-120"/>
                </a:defRPr>
              </a:lvl6pPr>
              <a:lvl7pPr marL="2971800" indent="-228600" eaLnBrk="0" fontAlgn="base" hangingPunct="0">
                <a:spcBef>
                  <a:spcPct val="0"/>
                </a:spcBef>
                <a:spcAft>
                  <a:spcPct val="0"/>
                </a:spcAft>
                <a:defRPr kumimoji="1">
                  <a:solidFill>
                    <a:schemeClr val="tx1"/>
                  </a:solidFill>
                  <a:latin typeface="Times New Roman" pitchFamily="18" charset="0"/>
                  <a:ea typeface="新細明體" charset="-120"/>
                </a:defRPr>
              </a:lvl7pPr>
              <a:lvl8pPr marL="3429000" indent="-228600" eaLnBrk="0" fontAlgn="base" hangingPunct="0">
                <a:spcBef>
                  <a:spcPct val="0"/>
                </a:spcBef>
                <a:spcAft>
                  <a:spcPct val="0"/>
                </a:spcAft>
                <a:defRPr kumimoji="1">
                  <a:solidFill>
                    <a:schemeClr val="tx1"/>
                  </a:solidFill>
                  <a:latin typeface="Times New Roman" pitchFamily="18" charset="0"/>
                  <a:ea typeface="新細明體" charset="-120"/>
                </a:defRPr>
              </a:lvl8pPr>
              <a:lvl9pPr marL="3886200" indent="-228600" eaLnBrk="0" fontAlgn="base" hangingPunct="0">
                <a:spcBef>
                  <a:spcPct val="0"/>
                </a:spcBef>
                <a:spcAft>
                  <a:spcPct val="0"/>
                </a:spcAft>
                <a:defRPr kumimoji="1">
                  <a:solidFill>
                    <a:schemeClr val="tx1"/>
                  </a:solidFill>
                  <a:latin typeface="Times New Roman" pitchFamily="18" charset="0"/>
                  <a:ea typeface="新細明體" charset="-120"/>
                </a:defRPr>
              </a:lvl9pPr>
            </a:lstStyle>
            <a:p>
              <a:pPr algn="ctr" eaLnBrk="1" hangingPunct="1"/>
              <a:r>
                <a:rPr lang="en-US" altLang="zh-TW" sz="1100" b="1" i="1" dirty="0" smtClean="0">
                  <a:solidFill>
                    <a:srgbClr val="FF0000"/>
                  </a:solidFill>
                </a:rPr>
                <a:t>+</a:t>
              </a:r>
            </a:p>
            <a:p>
              <a:pPr algn="ctr" eaLnBrk="1" hangingPunct="1"/>
              <a:r>
                <a:rPr lang="en-US" altLang="zh-TW" sz="1100" b="1" i="1" dirty="0" err="1" smtClean="0">
                  <a:solidFill>
                    <a:srgbClr val="FF0000"/>
                  </a:solidFill>
                </a:rPr>
                <a:t>V</a:t>
              </a:r>
              <a:r>
                <a:rPr lang="en-US" altLang="zh-TW" sz="1100" b="1" i="1" baseline="-25000" dirty="0" err="1" smtClean="0">
                  <a:solidFill>
                    <a:srgbClr val="FF0000"/>
                  </a:solidFill>
                </a:rPr>
                <a:t>d</a:t>
              </a:r>
              <a:endParaRPr lang="en-US" altLang="zh-TW" sz="1100" b="1" i="1" dirty="0" smtClean="0">
                <a:solidFill>
                  <a:srgbClr val="FF0000"/>
                </a:solidFill>
              </a:endParaRPr>
            </a:p>
            <a:p>
              <a:pPr algn="ctr" eaLnBrk="1" hangingPunct="1"/>
              <a:r>
                <a:rPr lang="en-US" altLang="zh-TW" sz="1100" b="1" i="1" dirty="0">
                  <a:solidFill>
                    <a:srgbClr val="FF0000"/>
                  </a:solidFill>
                </a:rPr>
                <a:t>-</a:t>
              </a:r>
            </a:p>
          </p:txBody>
        </p:sp>
        <p:cxnSp>
          <p:nvCxnSpPr>
            <p:cNvPr id="65" name="直線單箭頭接點 64"/>
            <p:cNvCxnSpPr/>
            <p:nvPr/>
          </p:nvCxnSpPr>
          <p:spPr>
            <a:xfrm flipH="1">
              <a:off x="6946900" y="5710766"/>
              <a:ext cx="1769207"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6" name="直線單箭頭接點 65"/>
            <p:cNvCxnSpPr/>
            <p:nvPr/>
          </p:nvCxnSpPr>
          <p:spPr>
            <a:xfrm flipH="1" flipV="1">
              <a:off x="7503160" y="4080086"/>
              <a:ext cx="0" cy="93271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7" name="文字方塊 66"/>
            <p:cNvSpPr txBox="1"/>
            <p:nvPr/>
          </p:nvSpPr>
          <p:spPr>
            <a:xfrm>
              <a:off x="5675745" y="4321847"/>
              <a:ext cx="279244" cy="276999"/>
            </a:xfrm>
            <a:prstGeom prst="rect">
              <a:avLst/>
            </a:prstGeom>
            <a:noFill/>
          </p:spPr>
          <p:txBody>
            <a:bodyPr wrap="none" rtlCol="0">
              <a:spAutoFit/>
            </a:bodyPr>
            <a:lstStyle/>
            <a:p>
              <a:r>
                <a:rPr lang="en-US" altLang="zh-TW" sz="1200" i="1" dirty="0" smtClean="0">
                  <a:solidFill>
                    <a:srgbClr val="FF0000"/>
                  </a:solidFill>
                  <a:latin typeface="Times New Roman" panose="02020603050405020304" pitchFamily="18" charset="0"/>
                  <a:cs typeface="Times New Roman" panose="02020603050405020304" pitchFamily="18" charset="0"/>
                </a:rPr>
                <a:t>L</a:t>
              </a:r>
              <a:endParaRPr lang="zh-TW" altLang="en-US" sz="1200" i="1" dirty="0">
                <a:solidFill>
                  <a:srgbClr val="FF0000"/>
                </a:solidFill>
                <a:latin typeface="Times New Roman" panose="02020603050405020304" pitchFamily="18" charset="0"/>
                <a:cs typeface="Times New Roman" panose="02020603050405020304" pitchFamily="18" charset="0"/>
              </a:endParaRPr>
            </a:p>
          </p:txBody>
        </p:sp>
      </p:grpSp>
      <p:sp>
        <p:nvSpPr>
          <p:cNvPr id="68" name="文字方塊 67"/>
          <p:cNvSpPr txBox="1"/>
          <p:nvPr/>
        </p:nvSpPr>
        <p:spPr>
          <a:xfrm>
            <a:off x="512618" y="637310"/>
            <a:ext cx="301686" cy="369332"/>
          </a:xfrm>
          <a:prstGeom prst="rect">
            <a:avLst/>
          </a:prstGeom>
          <a:solidFill>
            <a:srgbClr val="FFFF00"/>
          </a:solidFill>
          <a:ln>
            <a:solidFill>
              <a:schemeClr val="tx1"/>
            </a:solidFill>
          </a:ln>
        </p:spPr>
        <p:txBody>
          <a:bodyPr wrap="none" rtlCol="0">
            <a:spAutoFit/>
          </a:bodyPr>
          <a:lstStyle/>
          <a:p>
            <a:r>
              <a:rPr lang="en-US" altLang="zh-TW" b="1" dirty="0" smtClean="0">
                <a:solidFill>
                  <a:srgbClr val="3333FF"/>
                </a:solidFill>
                <a:latin typeface="Times New Roman" panose="02020603050405020304" pitchFamily="18" charset="0"/>
                <a:cs typeface="Times New Roman" panose="02020603050405020304" pitchFamily="18" charset="0"/>
              </a:rPr>
              <a:t>1</a:t>
            </a:r>
            <a:endParaRPr lang="zh-TW" altLang="en-US" b="1" dirty="0">
              <a:solidFill>
                <a:srgbClr val="3333FF"/>
              </a:solidFill>
              <a:latin typeface="Times New Roman" panose="02020603050405020304" pitchFamily="18" charset="0"/>
              <a:cs typeface="Times New Roman" panose="02020603050405020304" pitchFamily="18" charset="0"/>
            </a:endParaRPr>
          </a:p>
        </p:txBody>
      </p:sp>
      <p:sp>
        <p:nvSpPr>
          <p:cNvPr id="69" name="文字方塊 68"/>
          <p:cNvSpPr txBox="1"/>
          <p:nvPr/>
        </p:nvSpPr>
        <p:spPr>
          <a:xfrm>
            <a:off x="533400" y="3429000"/>
            <a:ext cx="300082" cy="369332"/>
          </a:xfrm>
          <a:prstGeom prst="rect">
            <a:avLst/>
          </a:prstGeom>
          <a:solidFill>
            <a:srgbClr val="FFFF00"/>
          </a:solidFill>
          <a:ln>
            <a:solidFill>
              <a:schemeClr val="tx1"/>
            </a:solidFill>
          </a:ln>
        </p:spPr>
        <p:txBody>
          <a:bodyPr wrap="none" rtlCol="0">
            <a:spAutoFit/>
          </a:bodyPr>
          <a:lstStyle/>
          <a:p>
            <a:r>
              <a:rPr lang="en-US" altLang="zh-TW" b="1" dirty="0" smtClean="0">
                <a:solidFill>
                  <a:srgbClr val="3333FF"/>
                </a:solidFill>
                <a:latin typeface="Times New Roman" panose="02020603050405020304" pitchFamily="18" charset="0"/>
                <a:cs typeface="Times New Roman" panose="02020603050405020304" pitchFamily="18" charset="0"/>
              </a:rPr>
              <a:t>2</a:t>
            </a:r>
            <a:endParaRPr lang="zh-TW" altLang="en-US" b="1" dirty="0">
              <a:solidFill>
                <a:srgbClr val="3333FF"/>
              </a:solidFill>
              <a:latin typeface="Times New Roman" panose="02020603050405020304" pitchFamily="18" charset="0"/>
              <a:cs typeface="Times New Roman" panose="02020603050405020304" pitchFamily="18" charset="0"/>
            </a:endParaRPr>
          </a:p>
        </p:txBody>
      </p:sp>
      <p:sp>
        <p:nvSpPr>
          <p:cNvPr id="70" name="文字方塊 69"/>
          <p:cNvSpPr txBox="1"/>
          <p:nvPr/>
        </p:nvSpPr>
        <p:spPr>
          <a:xfrm>
            <a:off x="5333999" y="318655"/>
            <a:ext cx="301686" cy="369332"/>
          </a:xfrm>
          <a:prstGeom prst="rect">
            <a:avLst/>
          </a:prstGeom>
          <a:solidFill>
            <a:srgbClr val="FFFF00"/>
          </a:solidFill>
          <a:ln>
            <a:solidFill>
              <a:schemeClr val="tx1"/>
            </a:solidFill>
          </a:ln>
        </p:spPr>
        <p:txBody>
          <a:bodyPr wrap="none" rtlCol="0">
            <a:spAutoFit/>
          </a:bodyPr>
          <a:lstStyle/>
          <a:p>
            <a:r>
              <a:rPr lang="en-US" altLang="zh-TW" b="1" dirty="0" smtClean="0">
                <a:solidFill>
                  <a:srgbClr val="3333FF"/>
                </a:solidFill>
                <a:latin typeface="Times New Roman" panose="02020603050405020304" pitchFamily="18" charset="0"/>
                <a:cs typeface="Times New Roman" panose="02020603050405020304" pitchFamily="18" charset="0"/>
              </a:rPr>
              <a:t>3</a:t>
            </a:r>
            <a:endParaRPr lang="zh-TW" altLang="en-US" b="1" dirty="0">
              <a:solidFill>
                <a:srgbClr val="3333FF"/>
              </a:solidFill>
              <a:latin typeface="Times New Roman" panose="02020603050405020304" pitchFamily="18" charset="0"/>
              <a:cs typeface="Times New Roman" panose="02020603050405020304" pitchFamily="18" charset="0"/>
            </a:endParaRPr>
          </a:p>
        </p:txBody>
      </p:sp>
      <p:sp>
        <p:nvSpPr>
          <p:cNvPr id="71" name="文字方塊 70"/>
          <p:cNvSpPr txBox="1"/>
          <p:nvPr/>
        </p:nvSpPr>
        <p:spPr>
          <a:xfrm>
            <a:off x="5320145" y="3408219"/>
            <a:ext cx="301686" cy="369332"/>
          </a:xfrm>
          <a:prstGeom prst="rect">
            <a:avLst/>
          </a:prstGeom>
          <a:solidFill>
            <a:srgbClr val="FFFF00"/>
          </a:solidFill>
          <a:ln>
            <a:solidFill>
              <a:schemeClr val="tx1"/>
            </a:solidFill>
          </a:ln>
        </p:spPr>
        <p:txBody>
          <a:bodyPr wrap="none" rtlCol="0">
            <a:spAutoFit/>
          </a:bodyPr>
          <a:lstStyle/>
          <a:p>
            <a:r>
              <a:rPr lang="en-US" altLang="zh-TW" b="1" dirty="0" smtClean="0">
                <a:solidFill>
                  <a:srgbClr val="3333FF"/>
                </a:solidFill>
                <a:latin typeface="Times New Roman" panose="02020603050405020304" pitchFamily="18" charset="0"/>
                <a:cs typeface="Times New Roman" panose="02020603050405020304" pitchFamily="18" charset="0"/>
              </a:rPr>
              <a:t>4</a:t>
            </a:r>
            <a:endParaRPr lang="zh-TW" altLang="en-US" b="1" dirty="0">
              <a:solidFill>
                <a:srgbClr val="3333FF"/>
              </a:solidFill>
              <a:latin typeface="Times New Roman" panose="02020603050405020304" pitchFamily="18" charset="0"/>
              <a:cs typeface="Times New Roman" panose="02020603050405020304" pitchFamily="18" charset="0"/>
            </a:endParaRPr>
          </a:p>
        </p:txBody>
      </p:sp>
      <p:sp>
        <p:nvSpPr>
          <p:cNvPr id="72" name="文字方塊 71"/>
          <p:cNvSpPr txBox="1"/>
          <p:nvPr/>
        </p:nvSpPr>
        <p:spPr>
          <a:xfrm>
            <a:off x="297873" y="131619"/>
            <a:ext cx="2483372" cy="461665"/>
          </a:xfrm>
          <a:prstGeom prst="rect">
            <a:avLst/>
          </a:prstGeom>
          <a:noFill/>
        </p:spPr>
        <p:txBody>
          <a:bodyPr wrap="none" rtlCol="0">
            <a:spAutoFit/>
          </a:bodyPr>
          <a:lstStyle/>
          <a:p>
            <a:r>
              <a:rPr lang="en-US" altLang="zh-TW" sz="2400" b="1" dirty="0" smtClean="0">
                <a:solidFill>
                  <a:srgbClr val="FF0000"/>
                </a:solidFill>
                <a:latin typeface="Times New Roman" panose="02020603050405020304" pitchFamily="18" charset="0"/>
                <a:cs typeface="Times New Roman" panose="02020603050405020304" pitchFamily="18" charset="0"/>
              </a:rPr>
              <a:t>Operation Modes</a:t>
            </a:r>
            <a:endParaRPr lang="zh-TW" altLang="en-US" sz="2400" b="1" dirty="0">
              <a:solidFill>
                <a:srgbClr val="FF0000"/>
              </a:solidFill>
              <a:latin typeface="Times New Roman" panose="02020603050405020304" pitchFamily="18" charset="0"/>
              <a:cs typeface="Times New Roman" panose="02020603050405020304" pitchFamily="18" charset="0"/>
            </a:endParaRPr>
          </a:p>
        </p:txBody>
      </p:sp>
      <p:sp>
        <p:nvSpPr>
          <p:cNvPr id="73" name="文字方塊 72"/>
          <p:cNvSpPr txBox="1"/>
          <p:nvPr/>
        </p:nvSpPr>
        <p:spPr>
          <a:xfrm>
            <a:off x="883920" y="640080"/>
            <a:ext cx="3063659" cy="338554"/>
          </a:xfrm>
          <a:prstGeom prst="rect">
            <a:avLst/>
          </a:prstGeom>
          <a:noFill/>
        </p:spPr>
        <p:txBody>
          <a:bodyPr wrap="none" rtlCol="0">
            <a:spAutoFit/>
          </a:bodyPr>
          <a:lstStyle/>
          <a:p>
            <a:r>
              <a:rPr lang="en-US" altLang="zh-TW" sz="1600" b="1" dirty="0" smtClean="0">
                <a:solidFill>
                  <a:srgbClr val="3333FF"/>
                </a:solidFill>
                <a:latin typeface="Times New Roman" panose="02020603050405020304" pitchFamily="18" charset="0"/>
                <a:cs typeface="Times New Roman" panose="02020603050405020304" pitchFamily="18" charset="0"/>
              </a:rPr>
              <a:t>Positive cycle (Q</a:t>
            </a:r>
            <a:r>
              <a:rPr lang="en-US" altLang="zh-TW" sz="1600" b="1" baseline="-25000" dirty="0" smtClean="0">
                <a:solidFill>
                  <a:srgbClr val="3333FF"/>
                </a:solidFill>
                <a:latin typeface="Times New Roman" panose="02020603050405020304" pitchFamily="18" charset="0"/>
                <a:cs typeface="Times New Roman" panose="02020603050405020304" pitchFamily="18" charset="0"/>
              </a:rPr>
              <a:t>1</a:t>
            </a:r>
            <a:r>
              <a:rPr lang="en-US" altLang="zh-TW" sz="1600" b="1" dirty="0" smtClean="0">
                <a:solidFill>
                  <a:srgbClr val="3333FF"/>
                </a:solidFill>
                <a:latin typeface="Times New Roman" panose="02020603050405020304" pitchFamily="18" charset="0"/>
                <a:cs typeface="Times New Roman" panose="02020603050405020304" pitchFamily="18" charset="0"/>
              </a:rPr>
              <a:t> ON, SR</a:t>
            </a:r>
            <a:r>
              <a:rPr lang="en-US" altLang="zh-TW" sz="1600" b="1" baseline="-25000" dirty="0" smtClean="0">
                <a:solidFill>
                  <a:srgbClr val="3333FF"/>
                </a:solidFill>
                <a:latin typeface="Times New Roman" panose="02020603050405020304" pitchFamily="18" charset="0"/>
                <a:cs typeface="Times New Roman" panose="02020603050405020304" pitchFamily="18" charset="0"/>
              </a:rPr>
              <a:t>1</a:t>
            </a:r>
            <a:r>
              <a:rPr lang="en-US" altLang="zh-TW" sz="1600" b="1" dirty="0" smtClean="0">
                <a:solidFill>
                  <a:srgbClr val="3333FF"/>
                </a:solidFill>
                <a:latin typeface="Times New Roman" panose="02020603050405020304" pitchFamily="18" charset="0"/>
                <a:cs typeface="Times New Roman" panose="02020603050405020304" pitchFamily="18" charset="0"/>
              </a:rPr>
              <a:t> ON))</a:t>
            </a:r>
            <a:endParaRPr lang="zh-TW" altLang="en-US" sz="1600" b="1" dirty="0">
              <a:solidFill>
                <a:srgbClr val="3333FF"/>
              </a:solidFill>
              <a:latin typeface="Times New Roman" panose="02020603050405020304" pitchFamily="18" charset="0"/>
              <a:cs typeface="Times New Roman" panose="02020603050405020304" pitchFamily="18" charset="0"/>
            </a:endParaRPr>
          </a:p>
        </p:txBody>
      </p:sp>
      <p:sp>
        <p:nvSpPr>
          <p:cNvPr id="74" name="文字方塊 73"/>
          <p:cNvSpPr txBox="1"/>
          <p:nvPr/>
        </p:nvSpPr>
        <p:spPr>
          <a:xfrm>
            <a:off x="937260" y="3444240"/>
            <a:ext cx="3043205" cy="338554"/>
          </a:xfrm>
          <a:prstGeom prst="rect">
            <a:avLst/>
          </a:prstGeom>
          <a:noFill/>
        </p:spPr>
        <p:txBody>
          <a:bodyPr wrap="none" rtlCol="0">
            <a:spAutoFit/>
          </a:bodyPr>
          <a:lstStyle/>
          <a:p>
            <a:r>
              <a:rPr lang="en-US" altLang="zh-TW" sz="1600" b="1" dirty="0" smtClean="0">
                <a:solidFill>
                  <a:srgbClr val="3333FF"/>
                </a:solidFill>
                <a:latin typeface="Times New Roman" panose="02020603050405020304" pitchFamily="18" charset="0"/>
                <a:cs typeface="Times New Roman" panose="02020603050405020304" pitchFamily="18" charset="0"/>
              </a:rPr>
              <a:t>Positive cycle (Q</a:t>
            </a:r>
            <a:r>
              <a:rPr lang="en-US" altLang="zh-TW" sz="1600" b="1" baseline="-25000" dirty="0">
                <a:solidFill>
                  <a:srgbClr val="3333FF"/>
                </a:solidFill>
                <a:latin typeface="Times New Roman" panose="02020603050405020304" pitchFamily="18" charset="0"/>
                <a:cs typeface="Times New Roman" panose="02020603050405020304" pitchFamily="18" charset="0"/>
              </a:rPr>
              <a:t>1</a:t>
            </a:r>
            <a:r>
              <a:rPr lang="en-US" altLang="zh-TW" sz="1600" b="1" dirty="0" smtClean="0">
                <a:solidFill>
                  <a:srgbClr val="3333FF"/>
                </a:solidFill>
                <a:latin typeface="Times New Roman" panose="02020603050405020304" pitchFamily="18" charset="0"/>
                <a:cs typeface="Times New Roman" panose="02020603050405020304" pitchFamily="18" charset="0"/>
              </a:rPr>
              <a:t> OFF, SR</a:t>
            </a:r>
            <a:r>
              <a:rPr lang="en-US" altLang="zh-TW" sz="1600" b="1" baseline="-25000" dirty="0" smtClean="0">
                <a:solidFill>
                  <a:srgbClr val="3333FF"/>
                </a:solidFill>
                <a:latin typeface="Times New Roman" panose="02020603050405020304" pitchFamily="18" charset="0"/>
                <a:cs typeface="Times New Roman" panose="02020603050405020304" pitchFamily="18" charset="0"/>
              </a:rPr>
              <a:t>1</a:t>
            </a:r>
            <a:r>
              <a:rPr lang="en-US" altLang="zh-TW" sz="1600" b="1" dirty="0" smtClean="0">
                <a:solidFill>
                  <a:srgbClr val="3333FF"/>
                </a:solidFill>
                <a:latin typeface="Times New Roman" panose="02020603050405020304" pitchFamily="18" charset="0"/>
                <a:cs typeface="Times New Roman" panose="02020603050405020304" pitchFamily="18" charset="0"/>
              </a:rPr>
              <a:t> ON)</a:t>
            </a:r>
            <a:endParaRPr lang="zh-TW" altLang="en-US" sz="1600" b="1" dirty="0">
              <a:solidFill>
                <a:srgbClr val="3333FF"/>
              </a:solidFill>
              <a:latin typeface="Times New Roman" panose="02020603050405020304" pitchFamily="18" charset="0"/>
              <a:cs typeface="Times New Roman" panose="02020603050405020304" pitchFamily="18" charset="0"/>
            </a:endParaRPr>
          </a:p>
        </p:txBody>
      </p:sp>
      <p:sp>
        <p:nvSpPr>
          <p:cNvPr id="75" name="文字方塊 74"/>
          <p:cNvSpPr txBox="1"/>
          <p:nvPr/>
        </p:nvSpPr>
        <p:spPr>
          <a:xfrm>
            <a:off x="5768340" y="350520"/>
            <a:ext cx="3142207" cy="338554"/>
          </a:xfrm>
          <a:prstGeom prst="rect">
            <a:avLst/>
          </a:prstGeom>
          <a:noFill/>
        </p:spPr>
        <p:txBody>
          <a:bodyPr wrap="none" rtlCol="0">
            <a:spAutoFit/>
          </a:bodyPr>
          <a:lstStyle/>
          <a:p>
            <a:r>
              <a:rPr lang="en-US" altLang="zh-TW" sz="1600" b="1" dirty="0" smtClean="0">
                <a:solidFill>
                  <a:srgbClr val="3333FF"/>
                </a:solidFill>
                <a:latin typeface="Times New Roman" panose="02020603050405020304" pitchFamily="18" charset="0"/>
                <a:cs typeface="Times New Roman" panose="02020603050405020304" pitchFamily="18" charset="0"/>
              </a:rPr>
              <a:t>Negative cycle (Q</a:t>
            </a:r>
            <a:r>
              <a:rPr lang="en-US" altLang="zh-TW" sz="1600" b="1" baseline="-25000" dirty="0" smtClean="0">
                <a:solidFill>
                  <a:srgbClr val="3333FF"/>
                </a:solidFill>
                <a:latin typeface="Times New Roman" panose="02020603050405020304" pitchFamily="18" charset="0"/>
                <a:cs typeface="Times New Roman" panose="02020603050405020304" pitchFamily="18" charset="0"/>
              </a:rPr>
              <a:t>2</a:t>
            </a:r>
            <a:r>
              <a:rPr lang="en-US" altLang="zh-TW" sz="1600" b="1" dirty="0" smtClean="0">
                <a:solidFill>
                  <a:srgbClr val="3333FF"/>
                </a:solidFill>
                <a:latin typeface="Times New Roman" panose="02020603050405020304" pitchFamily="18" charset="0"/>
                <a:cs typeface="Times New Roman" panose="02020603050405020304" pitchFamily="18" charset="0"/>
              </a:rPr>
              <a:t> ON, SR</a:t>
            </a:r>
            <a:r>
              <a:rPr lang="en-US" altLang="zh-TW" sz="1600" b="1" baseline="-25000" dirty="0" smtClean="0">
                <a:solidFill>
                  <a:srgbClr val="3333FF"/>
                </a:solidFill>
                <a:latin typeface="Times New Roman" panose="02020603050405020304" pitchFamily="18" charset="0"/>
                <a:cs typeface="Times New Roman" panose="02020603050405020304" pitchFamily="18" charset="0"/>
              </a:rPr>
              <a:t>2</a:t>
            </a:r>
            <a:r>
              <a:rPr lang="en-US" altLang="zh-TW" sz="1600" b="1" dirty="0" smtClean="0">
                <a:solidFill>
                  <a:srgbClr val="3333FF"/>
                </a:solidFill>
                <a:latin typeface="Times New Roman" panose="02020603050405020304" pitchFamily="18" charset="0"/>
                <a:cs typeface="Times New Roman" panose="02020603050405020304" pitchFamily="18" charset="0"/>
              </a:rPr>
              <a:t> ON))</a:t>
            </a:r>
            <a:endParaRPr lang="zh-TW" altLang="en-US" sz="1600" b="1" dirty="0">
              <a:solidFill>
                <a:srgbClr val="3333FF"/>
              </a:solidFill>
              <a:latin typeface="Times New Roman" panose="02020603050405020304" pitchFamily="18" charset="0"/>
              <a:cs typeface="Times New Roman" panose="02020603050405020304" pitchFamily="18" charset="0"/>
            </a:endParaRPr>
          </a:p>
        </p:txBody>
      </p:sp>
      <p:sp>
        <p:nvSpPr>
          <p:cNvPr id="76" name="文字方塊 75"/>
          <p:cNvSpPr txBox="1"/>
          <p:nvPr/>
        </p:nvSpPr>
        <p:spPr>
          <a:xfrm>
            <a:off x="5706533" y="3435774"/>
            <a:ext cx="3225948" cy="338554"/>
          </a:xfrm>
          <a:prstGeom prst="rect">
            <a:avLst/>
          </a:prstGeom>
          <a:noFill/>
        </p:spPr>
        <p:txBody>
          <a:bodyPr wrap="none" rtlCol="0">
            <a:spAutoFit/>
          </a:bodyPr>
          <a:lstStyle/>
          <a:p>
            <a:r>
              <a:rPr lang="en-US" altLang="zh-TW" sz="1600" b="1" dirty="0" smtClean="0">
                <a:solidFill>
                  <a:srgbClr val="3333FF"/>
                </a:solidFill>
                <a:latin typeface="Times New Roman" panose="02020603050405020304" pitchFamily="18" charset="0"/>
                <a:cs typeface="Times New Roman" panose="02020603050405020304" pitchFamily="18" charset="0"/>
              </a:rPr>
              <a:t>Negative cycle (Q</a:t>
            </a:r>
            <a:r>
              <a:rPr lang="en-US" altLang="zh-TW" sz="1600" b="1" baseline="-25000" dirty="0" smtClean="0">
                <a:solidFill>
                  <a:srgbClr val="3333FF"/>
                </a:solidFill>
                <a:latin typeface="Times New Roman" panose="02020603050405020304" pitchFamily="18" charset="0"/>
                <a:cs typeface="Times New Roman" panose="02020603050405020304" pitchFamily="18" charset="0"/>
              </a:rPr>
              <a:t>2</a:t>
            </a:r>
            <a:r>
              <a:rPr lang="en-US" altLang="zh-TW" sz="1600" b="1" dirty="0" smtClean="0">
                <a:solidFill>
                  <a:srgbClr val="3333FF"/>
                </a:solidFill>
                <a:latin typeface="Times New Roman" panose="02020603050405020304" pitchFamily="18" charset="0"/>
                <a:cs typeface="Times New Roman" panose="02020603050405020304" pitchFamily="18" charset="0"/>
              </a:rPr>
              <a:t> OFF, SR</a:t>
            </a:r>
            <a:r>
              <a:rPr lang="en-US" altLang="zh-TW" sz="1600" b="1" baseline="-25000" dirty="0" smtClean="0">
                <a:solidFill>
                  <a:srgbClr val="3333FF"/>
                </a:solidFill>
                <a:latin typeface="Times New Roman" panose="02020603050405020304" pitchFamily="18" charset="0"/>
                <a:cs typeface="Times New Roman" panose="02020603050405020304" pitchFamily="18" charset="0"/>
              </a:rPr>
              <a:t>2</a:t>
            </a:r>
            <a:r>
              <a:rPr lang="en-US" altLang="zh-TW" sz="1600" b="1" dirty="0" smtClean="0">
                <a:solidFill>
                  <a:srgbClr val="3333FF"/>
                </a:solidFill>
                <a:latin typeface="Times New Roman" panose="02020603050405020304" pitchFamily="18" charset="0"/>
                <a:cs typeface="Times New Roman" panose="02020603050405020304" pitchFamily="18" charset="0"/>
              </a:rPr>
              <a:t> ON))</a:t>
            </a:r>
            <a:endParaRPr lang="zh-TW" altLang="en-US" sz="1600" b="1" dirty="0">
              <a:solidFill>
                <a:srgbClr val="3333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24708809"/>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文字方塊 1"/>
              <p:cNvSpPr txBox="1"/>
              <p:nvPr/>
            </p:nvSpPr>
            <p:spPr>
              <a:xfrm>
                <a:off x="7363209" y="1225972"/>
                <a:ext cx="893643" cy="49802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zh-TW" sz="1400" b="0" i="1" smtClean="0">
                          <a:latin typeface="Cambria Math"/>
                        </a:rPr>
                        <m:t>𝑑</m:t>
                      </m:r>
                      <m:r>
                        <a:rPr lang="en-US" altLang="zh-TW" sz="1400" b="0" i="1" smtClean="0">
                          <a:latin typeface="Cambria Math"/>
                        </a:rPr>
                        <m:t>=</m:t>
                      </m:r>
                      <m:f>
                        <m:fPr>
                          <m:ctrlPr>
                            <a:rPr lang="en-US" altLang="zh-TW" sz="1400" b="0" i="1" smtClean="0">
                              <a:latin typeface="Cambria Math"/>
                            </a:rPr>
                          </m:ctrlPr>
                        </m:fPr>
                        <m:num>
                          <m:sSub>
                            <m:sSubPr>
                              <m:ctrlPr>
                                <a:rPr lang="en-US" altLang="zh-TW" sz="1400" b="0" i="1" smtClean="0">
                                  <a:latin typeface="Cambria Math"/>
                                </a:rPr>
                              </m:ctrlPr>
                            </m:sSubPr>
                            <m:e>
                              <m:r>
                                <a:rPr lang="en-US" altLang="zh-TW" sz="1400" b="0" i="1" smtClean="0">
                                  <a:latin typeface="Cambria Math"/>
                                </a:rPr>
                                <m:t>𝑣</m:t>
                              </m:r>
                            </m:e>
                            <m:sub>
                              <m:r>
                                <a:rPr lang="en-US" altLang="zh-TW" sz="1400" b="0" i="1" smtClean="0">
                                  <a:latin typeface="Cambria Math"/>
                                </a:rPr>
                                <m:t>𝑐𝑜𝑛</m:t>
                              </m:r>
                            </m:sub>
                          </m:sSub>
                        </m:num>
                        <m:den>
                          <m:sSub>
                            <m:sSubPr>
                              <m:ctrlPr>
                                <a:rPr lang="en-US" altLang="zh-TW" sz="1400" b="0" i="1" smtClean="0">
                                  <a:latin typeface="Cambria Math"/>
                                </a:rPr>
                              </m:ctrlPr>
                            </m:sSubPr>
                            <m:e>
                              <m:r>
                                <a:rPr lang="en-US" altLang="zh-TW" sz="1400" b="0" i="1" smtClean="0">
                                  <a:latin typeface="Cambria Math"/>
                                </a:rPr>
                                <m:t>𝑣</m:t>
                              </m:r>
                            </m:e>
                            <m:sub>
                              <m:r>
                                <a:rPr lang="en-US" altLang="zh-TW" sz="1400" b="0" i="1" smtClean="0">
                                  <a:latin typeface="Cambria Math"/>
                                </a:rPr>
                                <m:t>𝑡</m:t>
                              </m:r>
                            </m:sub>
                          </m:sSub>
                        </m:den>
                      </m:f>
                    </m:oMath>
                  </m:oMathPara>
                </a14:m>
                <a:endParaRPr lang="zh-TW" altLang="en-US" sz="1400" dirty="0"/>
              </a:p>
            </p:txBody>
          </p:sp>
        </mc:Choice>
        <mc:Fallback xmlns="">
          <p:sp>
            <p:nvSpPr>
              <p:cNvPr id="2" name="文字方塊 1"/>
              <p:cNvSpPr txBox="1">
                <a:spLocks noRot="1" noChangeAspect="1" noMove="1" noResize="1" noEditPoints="1" noAdjustHandles="1" noChangeArrowheads="1" noChangeShapeType="1" noTextEdit="1"/>
              </p:cNvSpPr>
              <p:nvPr/>
            </p:nvSpPr>
            <p:spPr>
              <a:xfrm>
                <a:off x="7363209" y="1225972"/>
                <a:ext cx="893643" cy="498021"/>
              </a:xfrm>
              <a:prstGeom prst="rect">
                <a:avLst/>
              </a:prstGeom>
              <a:blipFill rotWithShape="1">
                <a:blip r:embed="rId2"/>
                <a:stretch>
                  <a:fillRect/>
                </a:stretch>
              </a:blipFill>
            </p:spPr>
            <p:txBody>
              <a:bodyPr/>
              <a:lstStyle/>
              <a:p>
                <a:r>
                  <a:rPr lang="zh-TW" altLang="en-US">
                    <a:noFill/>
                  </a:rPr>
                  <a:t> </a:t>
                </a:r>
              </a:p>
            </p:txBody>
          </p:sp>
        </mc:Fallback>
      </mc:AlternateContent>
      <mc:AlternateContent xmlns:mc="http://schemas.openxmlformats.org/markup-compatibility/2006" xmlns:a14="http://schemas.microsoft.com/office/drawing/2010/main">
        <mc:Choice Requires="a14">
          <p:sp>
            <p:nvSpPr>
              <p:cNvPr id="3" name="文字方塊 2"/>
              <p:cNvSpPr txBox="1"/>
              <p:nvPr/>
            </p:nvSpPr>
            <p:spPr>
              <a:xfrm>
                <a:off x="6018511" y="1672991"/>
                <a:ext cx="2188227" cy="53771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zh-TW" sz="1400" b="0" i="1" smtClean="0">
                          <a:latin typeface="Cambria Math"/>
                        </a:rPr>
                        <m:t>𝐿</m:t>
                      </m:r>
                      <m:f>
                        <m:fPr>
                          <m:ctrlPr>
                            <a:rPr lang="en-US" altLang="zh-TW" sz="1400" b="0" i="1" smtClean="0">
                              <a:latin typeface="Cambria Math"/>
                            </a:rPr>
                          </m:ctrlPr>
                        </m:fPr>
                        <m:num>
                          <m:r>
                            <a:rPr lang="en-US" altLang="zh-TW" sz="1400" b="0" i="1" smtClean="0">
                              <a:latin typeface="Cambria Math"/>
                            </a:rPr>
                            <m:t>𝑑</m:t>
                          </m:r>
                          <m:sSub>
                            <m:sSubPr>
                              <m:ctrlPr>
                                <a:rPr lang="en-US" altLang="zh-TW" sz="1400" b="0" i="1" smtClean="0">
                                  <a:latin typeface="Cambria Math"/>
                                </a:rPr>
                              </m:ctrlPr>
                            </m:sSubPr>
                            <m:e>
                              <m:r>
                                <a:rPr lang="en-US" altLang="zh-TW" sz="1400" b="0" i="1" smtClean="0">
                                  <a:latin typeface="Cambria Math"/>
                                </a:rPr>
                                <m:t>𝐼</m:t>
                              </m:r>
                            </m:e>
                            <m:sub>
                              <m:r>
                                <a:rPr lang="en-US" altLang="zh-TW" sz="1400" b="0" i="1" smtClean="0">
                                  <a:latin typeface="Cambria Math"/>
                                </a:rPr>
                                <m:t>𝑠</m:t>
                              </m:r>
                            </m:sub>
                          </m:sSub>
                        </m:num>
                        <m:den>
                          <m:r>
                            <a:rPr lang="en-US" altLang="zh-TW" sz="1400" b="0" i="1" smtClean="0">
                              <a:latin typeface="Cambria Math"/>
                            </a:rPr>
                            <m:t>𝑑𝑡</m:t>
                          </m:r>
                        </m:den>
                      </m:f>
                      <m:r>
                        <a:rPr lang="en-US" altLang="zh-TW" sz="1400" b="0" i="1" smtClean="0">
                          <a:latin typeface="Cambria Math"/>
                        </a:rPr>
                        <m:t>=</m:t>
                      </m:r>
                      <m:f>
                        <m:fPr>
                          <m:ctrlPr>
                            <a:rPr lang="en-US" altLang="zh-TW" sz="1400" b="0" i="1" smtClean="0">
                              <a:latin typeface="Cambria Math"/>
                            </a:rPr>
                          </m:ctrlPr>
                        </m:fPr>
                        <m:num>
                          <m:sSub>
                            <m:sSubPr>
                              <m:ctrlPr>
                                <a:rPr lang="en-US" altLang="zh-TW" sz="1400" b="0" i="1" smtClean="0">
                                  <a:latin typeface="Cambria Math"/>
                                </a:rPr>
                              </m:ctrlPr>
                            </m:sSubPr>
                            <m:e>
                              <m:r>
                                <a:rPr lang="en-US" altLang="zh-TW" sz="1400" b="0" i="1" smtClean="0">
                                  <a:latin typeface="Cambria Math"/>
                                </a:rPr>
                                <m:t>𝑉</m:t>
                              </m:r>
                            </m:e>
                            <m:sub>
                              <m:r>
                                <a:rPr lang="en-US" altLang="zh-TW" sz="1400" b="0" i="1" smtClean="0">
                                  <a:latin typeface="Cambria Math"/>
                                </a:rPr>
                                <m:t>𝑑</m:t>
                              </m:r>
                            </m:sub>
                          </m:sSub>
                        </m:num>
                        <m:den>
                          <m:sSub>
                            <m:sSubPr>
                              <m:ctrlPr>
                                <a:rPr lang="en-US" altLang="zh-TW" sz="1400" b="0" i="1" smtClean="0">
                                  <a:latin typeface="Cambria Math"/>
                                </a:rPr>
                              </m:ctrlPr>
                            </m:sSubPr>
                            <m:e>
                              <m:r>
                                <a:rPr lang="en-US" altLang="zh-TW" sz="1400" b="0" i="1" smtClean="0">
                                  <a:latin typeface="Cambria Math"/>
                                </a:rPr>
                                <m:t>𝑣</m:t>
                              </m:r>
                            </m:e>
                            <m:sub>
                              <m:r>
                                <a:rPr lang="en-US" altLang="zh-TW" sz="1400" b="0" i="1" smtClean="0">
                                  <a:latin typeface="Cambria Math"/>
                                </a:rPr>
                                <m:t>𝑡</m:t>
                              </m:r>
                            </m:sub>
                          </m:sSub>
                        </m:den>
                      </m:f>
                      <m:sSub>
                        <m:sSubPr>
                          <m:ctrlPr>
                            <a:rPr lang="en-US" altLang="zh-TW" sz="1400" b="0" i="1" smtClean="0">
                              <a:latin typeface="Cambria Math"/>
                            </a:rPr>
                          </m:ctrlPr>
                        </m:sSubPr>
                        <m:e>
                          <m:r>
                            <a:rPr lang="en-US" altLang="zh-TW" sz="1400" b="0" i="1" smtClean="0">
                              <a:latin typeface="Cambria Math"/>
                            </a:rPr>
                            <m:t>𝑣</m:t>
                          </m:r>
                        </m:e>
                        <m:sub>
                          <m:r>
                            <a:rPr lang="en-US" altLang="zh-TW" sz="1400" b="0" i="1" smtClean="0">
                              <a:latin typeface="Cambria Math"/>
                            </a:rPr>
                            <m:t>𝑐𝑜𝑛</m:t>
                          </m:r>
                        </m:sub>
                      </m:sSub>
                      <m:r>
                        <a:rPr lang="en-US" altLang="zh-TW" sz="1400" b="0" i="1" smtClean="0">
                          <a:latin typeface="Cambria Math"/>
                        </a:rPr>
                        <m:t>+</m:t>
                      </m:r>
                      <m:sSub>
                        <m:sSubPr>
                          <m:ctrlPr>
                            <a:rPr lang="en-US" altLang="zh-TW" sz="1400" b="0" i="1" smtClean="0">
                              <a:latin typeface="Cambria Math"/>
                            </a:rPr>
                          </m:ctrlPr>
                        </m:sSubPr>
                        <m:e>
                          <m:r>
                            <a:rPr lang="en-US" altLang="zh-TW" sz="1400" b="0" i="1" smtClean="0">
                              <a:latin typeface="Cambria Math"/>
                            </a:rPr>
                            <m:t>𝑉</m:t>
                          </m:r>
                        </m:e>
                        <m:sub>
                          <m:r>
                            <a:rPr lang="en-US" altLang="zh-TW" sz="1400" b="0" i="1" smtClean="0">
                              <a:latin typeface="Cambria Math"/>
                            </a:rPr>
                            <m:t>𝑠</m:t>
                          </m:r>
                        </m:sub>
                      </m:sSub>
                      <m:r>
                        <a:rPr lang="en-US" altLang="zh-TW" sz="1400" b="0" i="1" smtClean="0">
                          <a:latin typeface="Cambria Math"/>
                        </a:rPr>
                        <m:t>−</m:t>
                      </m:r>
                      <m:sSub>
                        <m:sSubPr>
                          <m:ctrlPr>
                            <a:rPr lang="en-US" altLang="zh-TW" sz="1400" b="0" i="1" smtClean="0">
                              <a:latin typeface="Cambria Math"/>
                            </a:rPr>
                          </m:ctrlPr>
                        </m:sSubPr>
                        <m:e>
                          <m:r>
                            <a:rPr lang="en-US" altLang="zh-TW" sz="1400" b="0" i="1" smtClean="0">
                              <a:latin typeface="Cambria Math"/>
                            </a:rPr>
                            <m:t>𝑉</m:t>
                          </m:r>
                        </m:e>
                        <m:sub>
                          <m:r>
                            <a:rPr lang="en-US" altLang="zh-TW" sz="1400" b="0" i="1" smtClean="0">
                              <a:latin typeface="Cambria Math"/>
                            </a:rPr>
                            <m:t>𝑑</m:t>
                          </m:r>
                        </m:sub>
                      </m:sSub>
                    </m:oMath>
                  </m:oMathPara>
                </a14:m>
                <a:endParaRPr lang="zh-TW" altLang="en-US" sz="1400" dirty="0"/>
              </a:p>
            </p:txBody>
          </p:sp>
        </mc:Choice>
        <mc:Fallback xmlns="">
          <p:sp>
            <p:nvSpPr>
              <p:cNvPr id="3" name="文字方塊 2"/>
              <p:cNvSpPr txBox="1">
                <a:spLocks noRot="1" noChangeAspect="1" noMove="1" noResize="1" noEditPoints="1" noAdjustHandles="1" noChangeArrowheads="1" noChangeShapeType="1" noTextEdit="1"/>
              </p:cNvSpPr>
              <p:nvPr/>
            </p:nvSpPr>
            <p:spPr>
              <a:xfrm>
                <a:off x="6018511" y="1672991"/>
                <a:ext cx="2188227" cy="537711"/>
              </a:xfrm>
              <a:prstGeom prst="rect">
                <a:avLst/>
              </a:prstGeom>
              <a:blipFill rotWithShape="1">
                <a:blip r:embed="rId3"/>
                <a:stretch>
                  <a:fillRect/>
                </a:stretch>
              </a:blipFill>
            </p:spPr>
            <p:txBody>
              <a:bodyPr/>
              <a:lstStyle/>
              <a:p>
                <a:r>
                  <a:rPr lang="zh-TW" altLang="en-US">
                    <a:noFill/>
                  </a:rPr>
                  <a:t> </a:t>
                </a:r>
              </a:p>
            </p:txBody>
          </p:sp>
        </mc:Fallback>
      </mc:AlternateContent>
      <mc:AlternateContent xmlns:mc="http://schemas.openxmlformats.org/markup-compatibility/2006" xmlns:a14="http://schemas.microsoft.com/office/drawing/2010/main">
        <mc:Choice Requires="a14">
          <p:sp>
            <p:nvSpPr>
              <p:cNvPr id="4" name="文字方塊 3"/>
              <p:cNvSpPr txBox="1"/>
              <p:nvPr/>
            </p:nvSpPr>
            <p:spPr>
              <a:xfrm>
                <a:off x="5427794" y="2766783"/>
                <a:ext cx="1164486" cy="53200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zh-TW" sz="1400" i="1" smtClean="0">
                              <a:latin typeface="Cambria Math"/>
                            </a:rPr>
                          </m:ctrlPr>
                        </m:sSubPr>
                        <m:e>
                          <m:r>
                            <a:rPr lang="en-US" altLang="zh-TW" sz="1400" b="0" i="1" smtClean="0">
                              <a:latin typeface="Cambria Math"/>
                            </a:rPr>
                            <m:t>𝑘</m:t>
                          </m:r>
                        </m:e>
                        <m:sub>
                          <m:r>
                            <a:rPr lang="en-US" altLang="zh-TW" sz="1400" b="0" i="1" smtClean="0">
                              <a:latin typeface="Cambria Math"/>
                            </a:rPr>
                            <m:t>𝑝𝑤𝑚</m:t>
                          </m:r>
                        </m:sub>
                      </m:sSub>
                      <m:r>
                        <a:rPr lang="en-US" altLang="zh-TW" sz="1400" b="0" i="1" smtClean="0">
                          <a:latin typeface="Cambria Math"/>
                        </a:rPr>
                        <m:t>=</m:t>
                      </m:r>
                      <m:f>
                        <m:fPr>
                          <m:ctrlPr>
                            <a:rPr lang="en-US" altLang="zh-TW" sz="1400" b="0" i="1" smtClean="0">
                              <a:latin typeface="Cambria Math"/>
                            </a:rPr>
                          </m:ctrlPr>
                        </m:fPr>
                        <m:num>
                          <m:sSub>
                            <m:sSubPr>
                              <m:ctrlPr>
                                <a:rPr lang="en-US" altLang="zh-TW" sz="1400" b="0" i="1" smtClean="0">
                                  <a:latin typeface="Cambria Math"/>
                                </a:rPr>
                              </m:ctrlPr>
                            </m:sSubPr>
                            <m:e>
                              <m:r>
                                <a:rPr lang="en-US" altLang="zh-TW" sz="1400" b="0" i="1" smtClean="0">
                                  <a:latin typeface="Cambria Math"/>
                                </a:rPr>
                                <m:t>𝑉</m:t>
                              </m:r>
                            </m:e>
                            <m:sub>
                              <m:r>
                                <a:rPr lang="en-US" altLang="zh-TW" sz="1400" b="0" i="1" smtClean="0">
                                  <a:latin typeface="Cambria Math"/>
                                </a:rPr>
                                <m:t>𝑑</m:t>
                              </m:r>
                            </m:sub>
                          </m:sSub>
                        </m:num>
                        <m:den>
                          <m:sSub>
                            <m:sSubPr>
                              <m:ctrlPr>
                                <a:rPr lang="en-US" altLang="zh-TW" sz="1400" b="0" i="1" smtClean="0">
                                  <a:latin typeface="Cambria Math"/>
                                </a:rPr>
                              </m:ctrlPr>
                            </m:sSubPr>
                            <m:e>
                              <m:r>
                                <a:rPr lang="en-US" altLang="zh-TW" sz="1400" b="0" i="1" smtClean="0">
                                  <a:latin typeface="Cambria Math"/>
                                </a:rPr>
                                <m:t>𝑣</m:t>
                              </m:r>
                            </m:e>
                            <m:sub>
                              <m:r>
                                <a:rPr lang="en-US" altLang="zh-TW" sz="1400" b="0" i="1" smtClean="0">
                                  <a:latin typeface="Cambria Math"/>
                                </a:rPr>
                                <m:t>𝑡𝑚</m:t>
                              </m:r>
                            </m:sub>
                          </m:sSub>
                        </m:den>
                      </m:f>
                    </m:oMath>
                  </m:oMathPara>
                </a14:m>
                <a:endParaRPr lang="zh-TW" altLang="en-US" sz="1400" dirty="0"/>
              </a:p>
            </p:txBody>
          </p:sp>
        </mc:Choice>
        <mc:Fallback xmlns="">
          <p:sp>
            <p:nvSpPr>
              <p:cNvPr id="4" name="文字方塊 3"/>
              <p:cNvSpPr txBox="1">
                <a:spLocks noRot="1" noChangeAspect="1" noMove="1" noResize="1" noEditPoints="1" noAdjustHandles="1" noChangeArrowheads="1" noChangeShapeType="1" noTextEdit="1"/>
              </p:cNvSpPr>
              <p:nvPr/>
            </p:nvSpPr>
            <p:spPr>
              <a:xfrm>
                <a:off x="5427794" y="2766783"/>
                <a:ext cx="1164486" cy="532005"/>
              </a:xfrm>
              <a:prstGeom prst="rect">
                <a:avLst/>
              </a:prstGeom>
              <a:blipFill rotWithShape="1">
                <a:blip r:embed="rId4"/>
                <a:stretch>
                  <a:fillRect/>
                </a:stretch>
              </a:blipFill>
            </p:spPr>
            <p:txBody>
              <a:bodyPr/>
              <a:lstStyle/>
              <a:p>
                <a:r>
                  <a:rPr lang="zh-TW" altLang="en-US">
                    <a:noFill/>
                  </a:rPr>
                  <a:t> </a:t>
                </a:r>
              </a:p>
            </p:txBody>
          </p:sp>
        </mc:Fallback>
      </mc:AlternateContent>
      <p:sp>
        <p:nvSpPr>
          <p:cNvPr id="5" name="文字方塊 4"/>
          <p:cNvSpPr txBox="1"/>
          <p:nvPr/>
        </p:nvSpPr>
        <p:spPr>
          <a:xfrm>
            <a:off x="5598511" y="481295"/>
            <a:ext cx="1912703" cy="307777"/>
          </a:xfrm>
          <a:prstGeom prst="rect">
            <a:avLst/>
          </a:prstGeom>
          <a:noFill/>
        </p:spPr>
        <p:txBody>
          <a:bodyPr wrap="none" rtlCol="0">
            <a:spAutoFit/>
          </a:bodyPr>
          <a:lstStyle/>
          <a:p>
            <a:r>
              <a:rPr lang="en-US" altLang="zh-TW" sz="1400" b="1" dirty="0" smtClean="0">
                <a:solidFill>
                  <a:srgbClr val="FF0000"/>
                </a:solidFill>
                <a:latin typeface="Times New Roman" panose="02020603050405020304" pitchFamily="18" charset="0"/>
                <a:cs typeface="Times New Roman" panose="02020603050405020304" pitchFamily="18" charset="0"/>
              </a:rPr>
              <a:t>As </a:t>
            </a:r>
            <a:r>
              <a:rPr lang="en-US" altLang="zh-TW" sz="1400" b="1" i="1" dirty="0" smtClean="0">
                <a:solidFill>
                  <a:srgbClr val="FF0000"/>
                </a:solidFill>
                <a:latin typeface="Times New Roman" panose="02020603050405020304" pitchFamily="18" charset="0"/>
                <a:cs typeface="Times New Roman" panose="02020603050405020304" pitchFamily="18" charset="0"/>
              </a:rPr>
              <a:t>V</a:t>
            </a:r>
            <a:r>
              <a:rPr lang="en-US" altLang="zh-TW" sz="1400" b="1" i="1" baseline="-25000" dirty="0" smtClean="0">
                <a:solidFill>
                  <a:srgbClr val="FF0000"/>
                </a:solidFill>
                <a:latin typeface="Times New Roman" panose="02020603050405020304" pitchFamily="18" charset="0"/>
                <a:cs typeface="Times New Roman" panose="02020603050405020304" pitchFamily="18" charset="0"/>
              </a:rPr>
              <a:t>s</a:t>
            </a:r>
            <a:r>
              <a:rPr lang="en-US" altLang="zh-TW" sz="1400" b="1" dirty="0" smtClean="0">
                <a:solidFill>
                  <a:srgbClr val="FF0000"/>
                </a:solidFill>
                <a:latin typeface="Times New Roman" panose="02020603050405020304" pitchFamily="18" charset="0"/>
                <a:cs typeface="Times New Roman" panose="02020603050405020304" pitchFamily="18" charset="0"/>
              </a:rPr>
              <a:t> in positive-Cycle</a:t>
            </a:r>
            <a:endParaRPr lang="zh-TW" altLang="en-US" sz="1400" b="1" dirty="0">
              <a:solidFill>
                <a:srgbClr val="FF0000"/>
              </a:solidFill>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6" name="文字方塊 5"/>
              <p:cNvSpPr txBox="1"/>
              <p:nvPr/>
            </p:nvSpPr>
            <p:spPr>
              <a:xfrm>
                <a:off x="6065339" y="779369"/>
                <a:ext cx="1464632" cy="50135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zh-TW" sz="1400" b="0" i="1" smtClean="0">
                          <a:latin typeface="Cambria Math"/>
                        </a:rPr>
                        <m:t>𝐿</m:t>
                      </m:r>
                      <m:f>
                        <m:fPr>
                          <m:ctrlPr>
                            <a:rPr lang="en-US" altLang="zh-TW" sz="1400" b="0" i="1" smtClean="0">
                              <a:latin typeface="Cambria Math"/>
                            </a:rPr>
                          </m:ctrlPr>
                        </m:fPr>
                        <m:num>
                          <m:r>
                            <a:rPr lang="en-US" altLang="zh-TW" sz="1400" b="0" i="1" smtClean="0">
                              <a:latin typeface="Cambria Math"/>
                            </a:rPr>
                            <m:t>𝑑</m:t>
                          </m:r>
                          <m:sSub>
                            <m:sSubPr>
                              <m:ctrlPr>
                                <a:rPr lang="en-US" altLang="zh-TW" sz="1400" b="0" i="1" smtClean="0">
                                  <a:latin typeface="Cambria Math"/>
                                </a:rPr>
                              </m:ctrlPr>
                            </m:sSubPr>
                            <m:e>
                              <m:r>
                                <a:rPr lang="en-US" altLang="zh-TW" sz="1400" b="0" i="1" smtClean="0">
                                  <a:latin typeface="Cambria Math"/>
                                </a:rPr>
                                <m:t>𝐼</m:t>
                              </m:r>
                            </m:e>
                            <m:sub>
                              <m:r>
                                <a:rPr lang="en-US" altLang="zh-TW" sz="1400" b="0" i="1" smtClean="0">
                                  <a:latin typeface="Cambria Math"/>
                                </a:rPr>
                                <m:t>𝑠</m:t>
                              </m:r>
                            </m:sub>
                          </m:sSub>
                        </m:num>
                        <m:den>
                          <m:r>
                            <a:rPr lang="en-US" altLang="zh-TW" sz="1400" b="0" i="1" smtClean="0">
                              <a:latin typeface="Cambria Math"/>
                            </a:rPr>
                            <m:t>𝑑𝑡</m:t>
                          </m:r>
                        </m:den>
                      </m:f>
                      <m:r>
                        <a:rPr lang="en-US" altLang="zh-TW" sz="1400" b="0" i="1" smtClean="0">
                          <a:latin typeface="Cambria Math"/>
                        </a:rPr>
                        <m:t>=</m:t>
                      </m:r>
                      <m:sSub>
                        <m:sSubPr>
                          <m:ctrlPr>
                            <a:rPr lang="en-US" altLang="zh-TW" sz="1400" b="0" i="1" smtClean="0">
                              <a:latin typeface="Cambria Math"/>
                            </a:rPr>
                          </m:ctrlPr>
                        </m:sSubPr>
                        <m:e>
                          <m:r>
                            <a:rPr lang="en-US" altLang="zh-TW" sz="1400" b="0" i="1" smtClean="0">
                              <a:latin typeface="Cambria Math"/>
                            </a:rPr>
                            <m:t>𝑉</m:t>
                          </m:r>
                        </m:e>
                        <m:sub>
                          <m:r>
                            <a:rPr lang="en-US" altLang="zh-TW" sz="1400" b="0" i="1" smtClean="0">
                              <a:latin typeface="Cambria Math"/>
                            </a:rPr>
                            <m:t>𝑠</m:t>
                          </m:r>
                        </m:sub>
                      </m:sSub>
                      <m:r>
                        <a:rPr lang="en-US" altLang="zh-TW" sz="1400" b="0" i="1" smtClean="0">
                          <a:latin typeface="Cambria Math"/>
                        </a:rPr>
                        <m:t>−</m:t>
                      </m:r>
                      <m:sSub>
                        <m:sSubPr>
                          <m:ctrlPr>
                            <a:rPr lang="en-US" altLang="zh-TW" sz="1400" b="0" i="1" smtClean="0">
                              <a:latin typeface="Cambria Math"/>
                            </a:rPr>
                          </m:ctrlPr>
                        </m:sSubPr>
                        <m:e>
                          <m:r>
                            <a:rPr lang="en-US" altLang="zh-TW" sz="1400" b="0" i="1" smtClean="0">
                              <a:latin typeface="Cambria Math"/>
                            </a:rPr>
                            <m:t>𝑉</m:t>
                          </m:r>
                        </m:e>
                        <m:sub>
                          <m:r>
                            <a:rPr lang="en-US" altLang="zh-TW" sz="1400" b="0" i="1" smtClean="0">
                              <a:latin typeface="Cambria Math"/>
                            </a:rPr>
                            <m:t>𝐴𝑁</m:t>
                          </m:r>
                        </m:sub>
                      </m:sSub>
                    </m:oMath>
                  </m:oMathPara>
                </a14:m>
                <a:endParaRPr lang="zh-TW" altLang="en-US" sz="1400" dirty="0"/>
              </a:p>
            </p:txBody>
          </p:sp>
        </mc:Choice>
        <mc:Fallback xmlns="">
          <p:sp>
            <p:nvSpPr>
              <p:cNvPr id="6" name="文字方塊 5"/>
              <p:cNvSpPr txBox="1">
                <a:spLocks noRot="1" noChangeAspect="1" noMove="1" noResize="1" noEditPoints="1" noAdjustHandles="1" noChangeArrowheads="1" noChangeShapeType="1" noTextEdit="1"/>
              </p:cNvSpPr>
              <p:nvPr/>
            </p:nvSpPr>
            <p:spPr>
              <a:xfrm>
                <a:off x="6065339" y="779369"/>
                <a:ext cx="1464632" cy="501356"/>
              </a:xfrm>
              <a:prstGeom prst="rect">
                <a:avLst/>
              </a:prstGeom>
              <a:blipFill rotWithShape="1">
                <a:blip r:embed="rId5"/>
                <a:stretch>
                  <a:fillRect b="-2439"/>
                </a:stretch>
              </a:blipFill>
            </p:spPr>
            <p:txBody>
              <a:bodyPr/>
              <a:lstStyle/>
              <a:p>
                <a:r>
                  <a:rPr lang="zh-TW" altLang="en-US">
                    <a:noFill/>
                  </a:rPr>
                  <a:t> </a:t>
                </a:r>
              </a:p>
            </p:txBody>
          </p:sp>
        </mc:Fallback>
      </mc:AlternateContent>
      <p:sp>
        <p:nvSpPr>
          <p:cNvPr id="7" name="文字方塊 6"/>
          <p:cNvSpPr txBox="1"/>
          <p:nvPr/>
        </p:nvSpPr>
        <p:spPr>
          <a:xfrm>
            <a:off x="7507407" y="520225"/>
            <a:ext cx="638316" cy="307777"/>
          </a:xfrm>
          <a:prstGeom prst="rect">
            <a:avLst/>
          </a:prstGeom>
          <a:noFill/>
        </p:spPr>
        <p:txBody>
          <a:bodyPr wrap="none" rtlCol="0">
            <a:spAutoFit/>
          </a:bodyPr>
          <a:lstStyle/>
          <a:p>
            <a:r>
              <a:rPr lang="en-US" altLang="zh-TW" sz="1400" i="1" dirty="0" smtClean="0">
                <a:latin typeface="Times New Roman" panose="02020603050405020304" pitchFamily="18" charset="0"/>
                <a:cs typeface="Times New Roman" panose="02020603050405020304" pitchFamily="18" charset="0"/>
              </a:rPr>
              <a:t>V</a:t>
            </a:r>
            <a:r>
              <a:rPr lang="en-US" altLang="zh-TW" sz="1400" i="1" baseline="-25000" dirty="0" smtClean="0">
                <a:latin typeface="Times New Roman" panose="02020603050405020304" pitchFamily="18" charset="0"/>
                <a:cs typeface="Times New Roman" panose="02020603050405020304" pitchFamily="18" charset="0"/>
              </a:rPr>
              <a:t>BN</a:t>
            </a:r>
            <a:r>
              <a:rPr lang="en-US" altLang="zh-TW" sz="1400" dirty="0" smtClean="0">
                <a:latin typeface="Times New Roman" panose="02020603050405020304" pitchFamily="18" charset="0"/>
                <a:cs typeface="Times New Roman" panose="02020603050405020304" pitchFamily="18" charset="0"/>
              </a:rPr>
              <a:t>=0</a:t>
            </a:r>
            <a:endParaRPr lang="zh-TW" altLang="en-US" sz="1400" dirty="0">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8" name="文字方塊 7"/>
              <p:cNvSpPr txBox="1"/>
              <p:nvPr/>
            </p:nvSpPr>
            <p:spPr>
              <a:xfrm>
                <a:off x="5749271" y="2206391"/>
                <a:ext cx="2339936" cy="50135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zh-TW" sz="1400" b="0" i="1" smtClean="0">
                          <a:latin typeface="Cambria Math"/>
                        </a:rPr>
                        <m:t>𝐿</m:t>
                      </m:r>
                      <m:f>
                        <m:fPr>
                          <m:ctrlPr>
                            <a:rPr lang="en-US" altLang="zh-TW" sz="1400" b="0" i="1" smtClean="0">
                              <a:latin typeface="Cambria Math"/>
                            </a:rPr>
                          </m:ctrlPr>
                        </m:fPr>
                        <m:num>
                          <m:r>
                            <a:rPr lang="en-US" altLang="zh-TW" sz="1400" b="0" i="1" smtClean="0">
                              <a:latin typeface="Cambria Math"/>
                            </a:rPr>
                            <m:t>𝑑</m:t>
                          </m:r>
                          <m:sSub>
                            <m:sSubPr>
                              <m:ctrlPr>
                                <a:rPr lang="en-US" altLang="zh-TW" sz="1400" b="0" i="1" smtClean="0">
                                  <a:latin typeface="Cambria Math"/>
                                </a:rPr>
                              </m:ctrlPr>
                            </m:sSubPr>
                            <m:e>
                              <m:r>
                                <a:rPr lang="en-US" altLang="zh-TW" sz="1400" b="0" i="1" smtClean="0">
                                  <a:latin typeface="Cambria Math"/>
                                </a:rPr>
                                <m:t>𝐼</m:t>
                              </m:r>
                            </m:e>
                            <m:sub>
                              <m:r>
                                <a:rPr lang="en-US" altLang="zh-TW" sz="1400" b="0" i="1" smtClean="0">
                                  <a:latin typeface="Cambria Math"/>
                                </a:rPr>
                                <m:t>𝑠</m:t>
                              </m:r>
                            </m:sub>
                          </m:sSub>
                        </m:num>
                        <m:den>
                          <m:r>
                            <a:rPr lang="en-US" altLang="zh-TW" sz="1400" b="0" i="1" smtClean="0">
                              <a:latin typeface="Cambria Math"/>
                            </a:rPr>
                            <m:t>𝑑𝑡</m:t>
                          </m:r>
                        </m:den>
                      </m:f>
                      <m:r>
                        <a:rPr lang="en-US" altLang="zh-TW" sz="1400" b="0" i="1" smtClean="0">
                          <a:latin typeface="Cambria Math"/>
                        </a:rPr>
                        <m:t>=</m:t>
                      </m:r>
                      <m:sSub>
                        <m:sSubPr>
                          <m:ctrlPr>
                            <a:rPr lang="en-US" altLang="zh-TW" sz="1400" b="0" i="1" smtClean="0">
                              <a:latin typeface="Cambria Math"/>
                            </a:rPr>
                          </m:ctrlPr>
                        </m:sSubPr>
                        <m:e>
                          <m:sSub>
                            <m:sSubPr>
                              <m:ctrlPr>
                                <a:rPr lang="en-US" altLang="zh-TW" sz="1400" b="0" i="1" smtClean="0">
                                  <a:latin typeface="Cambria Math"/>
                                </a:rPr>
                              </m:ctrlPr>
                            </m:sSubPr>
                            <m:e>
                              <m:r>
                                <a:rPr lang="en-US" altLang="zh-TW" sz="1400" b="0" i="1" smtClean="0">
                                  <a:latin typeface="Cambria Math"/>
                                </a:rPr>
                                <m:t>𝑘</m:t>
                              </m:r>
                            </m:e>
                            <m:sub>
                              <m:r>
                                <a:rPr lang="en-US" altLang="zh-TW" sz="1400" b="0" i="1" smtClean="0">
                                  <a:latin typeface="Cambria Math"/>
                                </a:rPr>
                                <m:t>𝑝𝑤𝑚</m:t>
                              </m:r>
                            </m:sub>
                          </m:sSub>
                          <m:r>
                            <a:rPr lang="en-US" altLang="zh-TW" sz="1400" b="0" i="1" smtClean="0">
                              <a:latin typeface="Cambria Math"/>
                            </a:rPr>
                            <m:t>𝑣</m:t>
                          </m:r>
                        </m:e>
                        <m:sub>
                          <m:r>
                            <a:rPr lang="en-US" altLang="zh-TW" sz="1400" b="0" i="1" smtClean="0">
                              <a:latin typeface="Cambria Math"/>
                            </a:rPr>
                            <m:t>𝑐𝑜𝑛</m:t>
                          </m:r>
                        </m:sub>
                      </m:sSub>
                      <m:r>
                        <a:rPr lang="en-US" altLang="zh-TW" sz="1400" b="0" i="1" smtClean="0">
                          <a:latin typeface="Cambria Math"/>
                        </a:rPr>
                        <m:t>+</m:t>
                      </m:r>
                      <m:sSub>
                        <m:sSubPr>
                          <m:ctrlPr>
                            <a:rPr lang="en-US" altLang="zh-TW" sz="1400" b="0" i="1" smtClean="0">
                              <a:latin typeface="Cambria Math"/>
                            </a:rPr>
                          </m:ctrlPr>
                        </m:sSubPr>
                        <m:e>
                          <m:r>
                            <a:rPr lang="en-US" altLang="zh-TW" sz="1400" b="0" i="1" smtClean="0">
                              <a:latin typeface="Cambria Math"/>
                            </a:rPr>
                            <m:t>𝑉</m:t>
                          </m:r>
                        </m:e>
                        <m:sub>
                          <m:r>
                            <a:rPr lang="en-US" altLang="zh-TW" sz="1400" b="0" i="1" smtClean="0">
                              <a:latin typeface="Cambria Math"/>
                            </a:rPr>
                            <m:t>𝑠</m:t>
                          </m:r>
                        </m:sub>
                      </m:sSub>
                      <m:r>
                        <a:rPr lang="en-US" altLang="zh-TW" sz="1400" b="0" i="1" smtClean="0">
                          <a:latin typeface="Cambria Math"/>
                        </a:rPr>
                        <m:t>−</m:t>
                      </m:r>
                      <m:sSub>
                        <m:sSubPr>
                          <m:ctrlPr>
                            <a:rPr lang="en-US" altLang="zh-TW" sz="1400" b="0" i="1" smtClean="0">
                              <a:latin typeface="Cambria Math"/>
                            </a:rPr>
                          </m:ctrlPr>
                        </m:sSubPr>
                        <m:e>
                          <m:r>
                            <a:rPr lang="en-US" altLang="zh-TW" sz="1400" b="0" i="1" smtClean="0">
                              <a:latin typeface="Cambria Math"/>
                            </a:rPr>
                            <m:t>𝑉</m:t>
                          </m:r>
                        </m:e>
                        <m:sub>
                          <m:r>
                            <a:rPr lang="en-US" altLang="zh-TW" sz="1400" b="0" i="1" smtClean="0">
                              <a:latin typeface="Cambria Math"/>
                            </a:rPr>
                            <m:t>𝑑</m:t>
                          </m:r>
                        </m:sub>
                      </m:sSub>
                    </m:oMath>
                  </m:oMathPara>
                </a14:m>
                <a:endParaRPr lang="zh-TW" altLang="en-US" sz="1400" dirty="0"/>
              </a:p>
            </p:txBody>
          </p:sp>
        </mc:Choice>
        <mc:Fallback xmlns="">
          <p:sp>
            <p:nvSpPr>
              <p:cNvPr id="8" name="文字方塊 7"/>
              <p:cNvSpPr txBox="1">
                <a:spLocks noRot="1" noChangeAspect="1" noMove="1" noResize="1" noEditPoints="1" noAdjustHandles="1" noChangeArrowheads="1" noChangeShapeType="1" noTextEdit="1"/>
              </p:cNvSpPr>
              <p:nvPr/>
            </p:nvSpPr>
            <p:spPr>
              <a:xfrm>
                <a:off x="5749271" y="2206391"/>
                <a:ext cx="2339936" cy="501356"/>
              </a:xfrm>
              <a:prstGeom prst="rect">
                <a:avLst/>
              </a:prstGeom>
              <a:blipFill rotWithShape="1">
                <a:blip r:embed="rId6"/>
                <a:stretch>
                  <a:fillRect b="-2439"/>
                </a:stretch>
              </a:blipFill>
            </p:spPr>
            <p:txBody>
              <a:bodyPr/>
              <a:lstStyle/>
              <a:p>
                <a:r>
                  <a:rPr lang="zh-TW" altLang="en-US">
                    <a:noFill/>
                  </a:rPr>
                  <a:t> </a:t>
                </a:r>
              </a:p>
            </p:txBody>
          </p:sp>
        </mc:Fallback>
      </mc:AlternateContent>
      <mc:AlternateContent xmlns:mc="http://schemas.openxmlformats.org/markup-compatibility/2006" xmlns:a14="http://schemas.microsoft.com/office/drawing/2010/main">
        <mc:Choice Requires="a14">
          <p:sp>
            <p:nvSpPr>
              <p:cNvPr id="9" name="文字方塊 8"/>
              <p:cNvSpPr txBox="1"/>
              <p:nvPr/>
            </p:nvSpPr>
            <p:spPr>
              <a:xfrm>
                <a:off x="5922299" y="4670963"/>
                <a:ext cx="2258952" cy="53771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zh-TW" sz="1400" b="0" i="1" smtClean="0">
                          <a:latin typeface="Cambria Math"/>
                        </a:rPr>
                        <m:t>−</m:t>
                      </m:r>
                      <m:r>
                        <a:rPr lang="en-US" altLang="zh-TW" sz="1400" b="0" i="1" smtClean="0">
                          <a:latin typeface="Cambria Math"/>
                        </a:rPr>
                        <m:t>𝐿</m:t>
                      </m:r>
                      <m:f>
                        <m:fPr>
                          <m:ctrlPr>
                            <a:rPr lang="en-US" altLang="zh-TW" sz="1400" b="0" i="1" smtClean="0">
                              <a:latin typeface="Cambria Math"/>
                            </a:rPr>
                          </m:ctrlPr>
                        </m:fPr>
                        <m:num>
                          <m:r>
                            <a:rPr lang="en-US" altLang="zh-TW" sz="1400" b="0" i="1" smtClean="0">
                              <a:latin typeface="Cambria Math"/>
                            </a:rPr>
                            <m:t>𝑑</m:t>
                          </m:r>
                          <m:sSub>
                            <m:sSubPr>
                              <m:ctrlPr>
                                <a:rPr lang="en-US" altLang="zh-TW" sz="1400" b="0" i="1" smtClean="0">
                                  <a:latin typeface="Cambria Math"/>
                                </a:rPr>
                              </m:ctrlPr>
                            </m:sSubPr>
                            <m:e>
                              <m:r>
                                <a:rPr lang="en-US" altLang="zh-TW" sz="1400" b="0" i="1" smtClean="0">
                                  <a:latin typeface="Cambria Math"/>
                                </a:rPr>
                                <m:t>𝐼</m:t>
                              </m:r>
                            </m:e>
                            <m:sub>
                              <m:r>
                                <a:rPr lang="en-US" altLang="zh-TW" sz="1400" b="0" i="1" smtClean="0">
                                  <a:latin typeface="Cambria Math"/>
                                </a:rPr>
                                <m:t>𝑠</m:t>
                              </m:r>
                            </m:sub>
                          </m:sSub>
                        </m:num>
                        <m:den>
                          <m:r>
                            <a:rPr lang="en-US" altLang="zh-TW" sz="1400" b="0" i="1" smtClean="0">
                              <a:latin typeface="Cambria Math"/>
                            </a:rPr>
                            <m:t>𝑑𝑡</m:t>
                          </m:r>
                        </m:den>
                      </m:f>
                      <m:r>
                        <a:rPr lang="en-US" altLang="zh-TW" sz="1400" b="0" i="1" smtClean="0">
                          <a:latin typeface="Cambria Math"/>
                        </a:rPr>
                        <m:t>=</m:t>
                      </m:r>
                      <m:f>
                        <m:fPr>
                          <m:ctrlPr>
                            <a:rPr lang="en-US" altLang="zh-TW" sz="1400" b="0" i="1" smtClean="0">
                              <a:latin typeface="Cambria Math"/>
                            </a:rPr>
                          </m:ctrlPr>
                        </m:fPr>
                        <m:num>
                          <m:sSub>
                            <m:sSubPr>
                              <m:ctrlPr>
                                <a:rPr lang="en-US" altLang="zh-TW" sz="1400" b="0" i="1" smtClean="0">
                                  <a:latin typeface="Cambria Math"/>
                                </a:rPr>
                              </m:ctrlPr>
                            </m:sSubPr>
                            <m:e>
                              <m:r>
                                <a:rPr lang="en-US" altLang="zh-TW" sz="1400" b="0" i="1" smtClean="0">
                                  <a:latin typeface="Cambria Math"/>
                                </a:rPr>
                                <m:t>𝑉</m:t>
                              </m:r>
                            </m:e>
                            <m:sub>
                              <m:r>
                                <a:rPr lang="en-US" altLang="zh-TW" sz="1400" b="0" i="1" smtClean="0">
                                  <a:latin typeface="Cambria Math"/>
                                </a:rPr>
                                <m:t>𝑑</m:t>
                              </m:r>
                            </m:sub>
                          </m:sSub>
                        </m:num>
                        <m:den>
                          <m:sSub>
                            <m:sSubPr>
                              <m:ctrlPr>
                                <a:rPr lang="en-US" altLang="zh-TW" sz="1400" b="0" i="1" smtClean="0">
                                  <a:latin typeface="Cambria Math"/>
                                </a:rPr>
                              </m:ctrlPr>
                            </m:sSubPr>
                            <m:e>
                              <m:r>
                                <a:rPr lang="en-US" altLang="zh-TW" sz="1400" b="0" i="1" smtClean="0">
                                  <a:latin typeface="Cambria Math"/>
                                </a:rPr>
                                <m:t>𝑣</m:t>
                              </m:r>
                            </m:e>
                            <m:sub>
                              <m:r>
                                <a:rPr lang="en-US" altLang="zh-TW" sz="1400" b="0" i="1" smtClean="0">
                                  <a:latin typeface="Cambria Math"/>
                                </a:rPr>
                                <m:t>𝑡</m:t>
                              </m:r>
                            </m:sub>
                          </m:sSub>
                        </m:den>
                      </m:f>
                      <m:sSub>
                        <m:sSubPr>
                          <m:ctrlPr>
                            <a:rPr lang="en-US" altLang="zh-TW" sz="1400" b="0" i="1" smtClean="0">
                              <a:latin typeface="Cambria Math"/>
                            </a:rPr>
                          </m:ctrlPr>
                        </m:sSubPr>
                        <m:e>
                          <m:r>
                            <a:rPr lang="en-US" altLang="zh-TW" sz="1400" b="0" i="1" smtClean="0">
                              <a:latin typeface="Cambria Math"/>
                            </a:rPr>
                            <m:t>𝑣</m:t>
                          </m:r>
                        </m:e>
                        <m:sub>
                          <m:r>
                            <a:rPr lang="en-US" altLang="zh-TW" sz="1400" b="0" i="1" smtClean="0">
                              <a:latin typeface="Cambria Math"/>
                            </a:rPr>
                            <m:t>𝑐𝑜𝑛</m:t>
                          </m:r>
                        </m:sub>
                      </m:sSub>
                      <m:r>
                        <a:rPr lang="en-US" altLang="zh-TW" sz="1400" b="0" i="1" smtClean="0">
                          <a:latin typeface="Cambria Math"/>
                        </a:rPr>
                        <m:t>−</m:t>
                      </m:r>
                      <m:sSub>
                        <m:sSubPr>
                          <m:ctrlPr>
                            <a:rPr lang="en-US" altLang="zh-TW" sz="1400" b="0" i="1" smtClean="0">
                              <a:latin typeface="Cambria Math"/>
                            </a:rPr>
                          </m:ctrlPr>
                        </m:sSubPr>
                        <m:e>
                          <m:r>
                            <a:rPr lang="en-US" altLang="zh-TW" sz="1400" b="0" i="1" smtClean="0">
                              <a:latin typeface="Cambria Math"/>
                            </a:rPr>
                            <m:t>𝑉</m:t>
                          </m:r>
                        </m:e>
                        <m:sub>
                          <m:r>
                            <a:rPr lang="en-US" altLang="zh-TW" sz="1400" b="0" i="1" smtClean="0">
                              <a:latin typeface="Cambria Math"/>
                            </a:rPr>
                            <m:t>𝑠</m:t>
                          </m:r>
                        </m:sub>
                      </m:sSub>
                      <m:r>
                        <a:rPr lang="en-US" altLang="zh-TW" sz="1400" b="0" i="1" smtClean="0">
                          <a:latin typeface="Cambria Math"/>
                        </a:rPr>
                        <m:t>−</m:t>
                      </m:r>
                      <m:sSub>
                        <m:sSubPr>
                          <m:ctrlPr>
                            <a:rPr lang="en-US" altLang="zh-TW" sz="1400" b="0" i="1" smtClean="0">
                              <a:latin typeface="Cambria Math"/>
                            </a:rPr>
                          </m:ctrlPr>
                        </m:sSubPr>
                        <m:e>
                          <m:r>
                            <a:rPr lang="en-US" altLang="zh-TW" sz="1400" b="0" i="1" smtClean="0">
                              <a:latin typeface="Cambria Math"/>
                            </a:rPr>
                            <m:t>𝑉</m:t>
                          </m:r>
                        </m:e>
                        <m:sub>
                          <m:r>
                            <a:rPr lang="en-US" altLang="zh-TW" sz="1400" b="0" i="1" smtClean="0">
                              <a:latin typeface="Cambria Math"/>
                            </a:rPr>
                            <m:t>𝑑</m:t>
                          </m:r>
                        </m:sub>
                      </m:sSub>
                    </m:oMath>
                  </m:oMathPara>
                </a14:m>
                <a:endParaRPr lang="zh-TW" altLang="en-US" sz="1400" dirty="0"/>
              </a:p>
            </p:txBody>
          </p:sp>
        </mc:Choice>
        <mc:Fallback xmlns="">
          <p:sp>
            <p:nvSpPr>
              <p:cNvPr id="9" name="文字方塊 8"/>
              <p:cNvSpPr txBox="1">
                <a:spLocks noRot="1" noChangeAspect="1" noMove="1" noResize="1" noEditPoints="1" noAdjustHandles="1" noChangeArrowheads="1" noChangeShapeType="1" noTextEdit="1"/>
              </p:cNvSpPr>
              <p:nvPr/>
            </p:nvSpPr>
            <p:spPr>
              <a:xfrm>
                <a:off x="5922299" y="4670963"/>
                <a:ext cx="2258952" cy="537711"/>
              </a:xfrm>
              <a:prstGeom prst="rect">
                <a:avLst/>
              </a:prstGeom>
              <a:blipFill rotWithShape="1">
                <a:blip r:embed="rId7"/>
                <a:stretch>
                  <a:fillRect/>
                </a:stretch>
              </a:blipFill>
            </p:spPr>
            <p:txBody>
              <a:bodyPr/>
              <a:lstStyle/>
              <a:p>
                <a:r>
                  <a:rPr lang="zh-TW" altLang="en-US">
                    <a:noFill/>
                  </a:rPr>
                  <a:t> </a:t>
                </a:r>
              </a:p>
            </p:txBody>
          </p:sp>
        </mc:Fallback>
      </mc:AlternateContent>
      <mc:AlternateContent xmlns:mc="http://schemas.openxmlformats.org/markup-compatibility/2006" xmlns:a14="http://schemas.microsoft.com/office/drawing/2010/main">
        <mc:Choice Requires="a14">
          <p:sp>
            <p:nvSpPr>
              <p:cNvPr id="10" name="文字方塊 9"/>
              <p:cNvSpPr txBox="1"/>
              <p:nvPr/>
            </p:nvSpPr>
            <p:spPr>
              <a:xfrm>
                <a:off x="5989909" y="3825831"/>
                <a:ext cx="1965473" cy="50135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zh-TW" sz="1400" b="0" i="1" smtClean="0">
                          <a:latin typeface="Cambria Math"/>
                        </a:rPr>
                        <m:t>𝐿</m:t>
                      </m:r>
                      <m:f>
                        <m:fPr>
                          <m:ctrlPr>
                            <a:rPr lang="en-US" altLang="zh-TW" sz="1400" b="0" i="1" smtClean="0">
                              <a:latin typeface="Cambria Math"/>
                            </a:rPr>
                          </m:ctrlPr>
                        </m:fPr>
                        <m:num>
                          <m:r>
                            <a:rPr lang="en-US" altLang="zh-TW" sz="1400" b="0" i="1" smtClean="0">
                              <a:latin typeface="Cambria Math"/>
                            </a:rPr>
                            <m:t>𝑑</m:t>
                          </m:r>
                          <m:sSub>
                            <m:sSubPr>
                              <m:ctrlPr>
                                <a:rPr lang="en-US" altLang="zh-TW" sz="1400" b="0" i="1" smtClean="0">
                                  <a:latin typeface="Cambria Math"/>
                                </a:rPr>
                              </m:ctrlPr>
                            </m:sSubPr>
                            <m:e>
                              <m:r>
                                <a:rPr lang="en-US" altLang="zh-TW" sz="1400" b="0" i="1" smtClean="0">
                                  <a:latin typeface="Cambria Math"/>
                                </a:rPr>
                                <m:t>𝐼</m:t>
                              </m:r>
                            </m:e>
                            <m:sub>
                              <m:r>
                                <a:rPr lang="en-US" altLang="zh-TW" sz="1400" b="0" i="1" smtClean="0">
                                  <a:latin typeface="Cambria Math"/>
                                </a:rPr>
                                <m:t>𝑠</m:t>
                              </m:r>
                            </m:sub>
                          </m:sSub>
                        </m:num>
                        <m:den>
                          <m:r>
                            <a:rPr lang="en-US" altLang="zh-TW" sz="1400" b="0" i="1" smtClean="0">
                              <a:latin typeface="Cambria Math"/>
                            </a:rPr>
                            <m:t>𝑑𝑡</m:t>
                          </m:r>
                        </m:den>
                      </m:f>
                      <m:r>
                        <a:rPr lang="en-US" altLang="zh-TW" sz="1400" b="0" i="1" smtClean="0">
                          <a:latin typeface="Cambria Math"/>
                        </a:rPr>
                        <m:t>=</m:t>
                      </m:r>
                      <m:sSub>
                        <m:sSubPr>
                          <m:ctrlPr>
                            <a:rPr lang="en-US" altLang="zh-TW" sz="1400" b="0" i="1" smtClean="0">
                              <a:latin typeface="Cambria Math"/>
                            </a:rPr>
                          </m:ctrlPr>
                        </m:sSubPr>
                        <m:e>
                          <m:r>
                            <a:rPr lang="en-US" altLang="zh-TW" sz="1400" b="0" i="1" smtClean="0">
                              <a:latin typeface="Cambria Math"/>
                            </a:rPr>
                            <m:t>𝑉</m:t>
                          </m:r>
                        </m:e>
                        <m:sub>
                          <m:r>
                            <a:rPr lang="en-US" altLang="zh-TW" sz="1400" b="0" i="1" smtClean="0">
                              <a:latin typeface="Cambria Math"/>
                            </a:rPr>
                            <m:t>𝑠</m:t>
                          </m:r>
                        </m:sub>
                      </m:sSub>
                      <m:r>
                        <a:rPr lang="en-US" altLang="zh-TW" sz="1400" b="0" i="1" smtClean="0">
                          <a:latin typeface="Cambria Math"/>
                        </a:rPr>
                        <m:t>−</m:t>
                      </m:r>
                      <m:sSub>
                        <m:sSubPr>
                          <m:ctrlPr>
                            <a:rPr lang="en-US" altLang="zh-TW" sz="1400" b="0" i="1" smtClean="0">
                              <a:latin typeface="Cambria Math"/>
                            </a:rPr>
                          </m:ctrlPr>
                        </m:sSubPr>
                        <m:e>
                          <m:r>
                            <a:rPr lang="en-US" altLang="zh-TW" sz="1400" b="0" i="1" smtClean="0">
                              <a:latin typeface="Cambria Math"/>
                            </a:rPr>
                            <m:t>𝑉</m:t>
                          </m:r>
                        </m:e>
                        <m:sub>
                          <m:r>
                            <a:rPr lang="en-US" altLang="zh-TW" sz="1400" b="0" i="1" smtClean="0">
                              <a:latin typeface="Cambria Math"/>
                            </a:rPr>
                            <m:t>𝐴𝑁</m:t>
                          </m:r>
                        </m:sub>
                      </m:sSub>
                      <m:r>
                        <a:rPr lang="en-US" altLang="zh-TW" sz="1400" b="0" i="1" smtClean="0">
                          <a:latin typeface="Cambria Math"/>
                        </a:rPr>
                        <m:t>+</m:t>
                      </m:r>
                      <m:sSub>
                        <m:sSubPr>
                          <m:ctrlPr>
                            <a:rPr lang="en-US" altLang="zh-TW" sz="1400" b="0" i="1" smtClean="0">
                              <a:latin typeface="Cambria Math"/>
                            </a:rPr>
                          </m:ctrlPr>
                        </m:sSubPr>
                        <m:e>
                          <m:r>
                            <a:rPr lang="en-US" altLang="zh-TW" sz="1400" b="0" i="1" smtClean="0">
                              <a:latin typeface="Cambria Math"/>
                            </a:rPr>
                            <m:t>𝑉</m:t>
                          </m:r>
                        </m:e>
                        <m:sub>
                          <m:r>
                            <a:rPr lang="en-US" altLang="zh-TW" sz="1400" b="0" i="1" smtClean="0">
                              <a:latin typeface="Cambria Math"/>
                            </a:rPr>
                            <m:t>𝐵𝑁</m:t>
                          </m:r>
                        </m:sub>
                      </m:sSub>
                    </m:oMath>
                  </m:oMathPara>
                </a14:m>
                <a:endParaRPr lang="zh-TW" altLang="en-US" sz="1400" dirty="0"/>
              </a:p>
            </p:txBody>
          </p:sp>
        </mc:Choice>
        <mc:Fallback xmlns="">
          <p:sp>
            <p:nvSpPr>
              <p:cNvPr id="10" name="文字方塊 9"/>
              <p:cNvSpPr txBox="1">
                <a:spLocks noRot="1" noChangeAspect="1" noMove="1" noResize="1" noEditPoints="1" noAdjustHandles="1" noChangeArrowheads="1" noChangeShapeType="1" noTextEdit="1"/>
              </p:cNvSpPr>
              <p:nvPr/>
            </p:nvSpPr>
            <p:spPr>
              <a:xfrm>
                <a:off x="5989909" y="3825831"/>
                <a:ext cx="1965473" cy="501356"/>
              </a:xfrm>
              <a:prstGeom prst="rect">
                <a:avLst/>
              </a:prstGeom>
              <a:blipFill rotWithShape="1">
                <a:blip r:embed="rId8"/>
                <a:stretch>
                  <a:fillRect b="-2439"/>
                </a:stretch>
              </a:blipFill>
            </p:spPr>
            <p:txBody>
              <a:bodyPr/>
              <a:lstStyle/>
              <a:p>
                <a:r>
                  <a:rPr lang="zh-TW" altLang="en-US">
                    <a:noFill/>
                  </a:rPr>
                  <a:t> </a:t>
                </a:r>
              </a:p>
            </p:txBody>
          </p:sp>
        </mc:Fallback>
      </mc:AlternateContent>
      <mc:AlternateContent xmlns:mc="http://schemas.openxmlformats.org/markup-compatibility/2006" xmlns:a14="http://schemas.microsoft.com/office/drawing/2010/main">
        <mc:Choice Requires="a14">
          <p:sp>
            <p:nvSpPr>
              <p:cNvPr id="11" name="文字方塊 10"/>
              <p:cNvSpPr txBox="1"/>
              <p:nvPr/>
            </p:nvSpPr>
            <p:spPr>
              <a:xfrm>
                <a:off x="5805459" y="5225144"/>
                <a:ext cx="2474588" cy="50135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zh-TW" sz="1400" b="0" i="1" smtClean="0">
                          <a:latin typeface="Cambria Math"/>
                        </a:rPr>
                        <m:t>−</m:t>
                      </m:r>
                      <m:r>
                        <a:rPr lang="en-US" altLang="zh-TW" sz="1400" b="0" i="1" smtClean="0">
                          <a:latin typeface="Cambria Math"/>
                        </a:rPr>
                        <m:t>𝐿</m:t>
                      </m:r>
                      <m:f>
                        <m:fPr>
                          <m:ctrlPr>
                            <a:rPr lang="en-US" altLang="zh-TW" sz="1400" b="0" i="1" smtClean="0">
                              <a:latin typeface="Cambria Math"/>
                            </a:rPr>
                          </m:ctrlPr>
                        </m:fPr>
                        <m:num>
                          <m:r>
                            <a:rPr lang="en-US" altLang="zh-TW" sz="1400" b="0" i="1" smtClean="0">
                              <a:latin typeface="Cambria Math"/>
                            </a:rPr>
                            <m:t>𝑑</m:t>
                          </m:r>
                          <m:sSub>
                            <m:sSubPr>
                              <m:ctrlPr>
                                <a:rPr lang="en-US" altLang="zh-TW" sz="1400" b="0" i="1" smtClean="0">
                                  <a:latin typeface="Cambria Math"/>
                                </a:rPr>
                              </m:ctrlPr>
                            </m:sSubPr>
                            <m:e>
                              <m:r>
                                <a:rPr lang="en-US" altLang="zh-TW" sz="1400" b="0" i="1" smtClean="0">
                                  <a:latin typeface="Cambria Math"/>
                                </a:rPr>
                                <m:t>𝐼</m:t>
                              </m:r>
                            </m:e>
                            <m:sub>
                              <m:r>
                                <a:rPr lang="en-US" altLang="zh-TW" sz="1400" b="0" i="1" smtClean="0">
                                  <a:latin typeface="Cambria Math"/>
                                </a:rPr>
                                <m:t>𝐿</m:t>
                              </m:r>
                            </m:sub>
                          </m:sSub>
                        </m:num>
                        <m:den>
                          <m:r>
                            <a:rPr lang="en-US" altLang="zh-TW" sz="1400" b="0" i="1" smtClean="0">
                              <a:latin typeface="Cambria Math"/>
                            </a:rPr>
                            <m:t>𝑑𝑡</m:t>
                          </m:r>
                        </m:den>
                      </m:f>
                      <m:r>
                        <a:rPr lang="en-US" altLang="zh-TW" sz="1400" b="0" i="1" smtClean="0">
                          <a:latin typeface="Cambria Math"/>
                        </a:rPr>
                        <m:t>=</m:t>
                      </m:r>
                      <m:sSub>
                        <m:sSubPr>
                          <m:ctrlPr>
                            <a:rPr lang="en-US" altLang="zh-TW" sz="1400" b="0" i="1" smtClean="0">
                              <a:latin typeface="Cambria Math"/>
                            </a:rPr>
                          </m:ctrlPr>
                        </m:sSubPr>
                        <m:e>
                          <m:sSub>
                            <m:sSubPr>
                              <m:ctrlPr>
                                <a:rPr lang="en-US" altLang="zh-TW" sz="1400" b="0" i="1" smtClean="0">
                                  <a:latin typeface="Cambria Math"/>
                                </a:rPr>
                              </m:ctrlPr>
                            </m:sSubPr>
                            <m:e>
                              <m:r>
                                <a:rPr lang="en-US" altLang="zh-TW" sz="1400" b="0" i="1" smtClean="0">
                                  <a:latin typeface="Cambria Math"/>
                                </a:rPr>
                                <m:t>𝑘</m:t>
                              </m:r>
                            </m:e>
                            <m:sub>
                              <m:r>
                                <a:rPr lang="en-US" altLang="zh-TW" sz="1400" b="0" i="1" smtClean="0">
                                  <a:latin typeface="Cambria Math"/>
                                </a:rPr>
                                <m:t>𝑝𝑤𝑚</m:t>
                              </m:r>
                            </m:sub>
                          </m:sSub>
                          <m:r>
                            <a:rPr lang="en-US" altLang="zh-TW" sz="1400" b="0" i="1" smtClean="0">
                              <a:latin typeface="Cambria Math"/>
                            </a:rPr>
                            <m:t>𝑣</m:t>
                          </m:r>
                        </m:e>
                        <m:sub>
                          <m:r>
                            <a:rPr lang="en-US" altLang="zh-TW" sz="1400" b="0" i="1" smtClean="0">
                              <a:latin typeface="Cambria Math"/>
                            </a:rPr>
                            <m:t>𝑐𝑜𝑛</m:t>
                          </m:r>
                        </m:sub>
                      </m:sSub>
                      <m:r>
                        <a:rPr lang="en-US" altLang="zh-TW" sz="1400" b="0" i="1" smtClean="0">
                          <a:latin typeface="Cambria Math"/>
                        </a:rPr>
                        <m:t>−</m:t>
                      </m:r>
                      <m:sSub>
                        <m:sSubPr>
                          <m:ctrlPr>
                            <a:rPr lang="en-US" altLang="zh-TW" sz="1400" b="0" i="1" smtClean="0">
                              <a:latin typeface="Cambria Math"/>
                            </a:rPr>
                          </m:ctrlPr>
                        </m:sSubPr>
                        <m:e>
                          <m:r>
                            <a:rPr lang="en-US" altLang="zh-TW" sz="1400" b="0" i="1" smtClean="0">
                              <a:latin typeface="Cambria Math"/>
                            </a:rPr>
                            <m:t>𝑉</m:t>
                          </m:r>
                        </m:e>
                        <m:sub>
                          <m:r>
                            <a:rPr lang="en-US" altLang="zh-TW" sz="1400" b="0" i="1" smtClean="0">
                              <a:latin typeface="Cambria Math"/>
                            </a:rPr>
                            <m:t>𝑠</m:t>
                          </m:r>
                        </m:sub>
                      </m:sSub>
                      <m:r>
                        <a:rPr lang="en-US" altLang="zh-TW" sz="1400" b="0" i="1" smtClean="0">
                          <a:latin typeface="Cambria Math"/>
                        </a:rPr>
                        <m:t>−</m:t>
                      </m:r>
                      <m:sSub>
                        <m:sSubPr>
                          <m:ctrlPr>
                            <a:rPr lang="en-US" altLang="zh-TW" sz="1400" b="0" i="1" smtClean="0">
                              <a:latin typeface="Cambria Math"/>
                            </a:rPr>
                          </m:ctrlPr>
                        </m:sSubPr>
                        <m:e>
                          <m:r>
                            <a:rPr lang="en-US" altLang="zh-TW" sz="1400" b="0" i="1" smtClean="0">
                              <a:latin typeface="Cambria Math"/>
                            </a:rPr>
                            <m:t>𝑉</m:t>
                          </m:r>
                        </m:e>
                        <m:sub>
                          <m:r>
                            <a:rPr lang="en-US" altLang="zh-TW" sz="1400" b="0" i="1" smtClean="0">
                              <a:latin typeface="Cambria Math"/>
                            </a:rPr>
                            <m:t>𝑑</m:t>
                          </m:r>
                        </m:sub>
                      </m:sSub>
                    </m:oMath>
                  </m:oMathPara>
                </a14:m>
                <a:endParaRPr lang="zh-TW" altLang="en-US" sz="1400" dirty="0"/>
              </a:p>
            </p:txBody>
          </p:sp>
        </mc:Choice>
        <mc:Fallback xmlns="">
          <p:sp>
            <p:nvSpPr>
              <p:cNvPr id="11" name="文字方塊 10"/>
              <p:cNvSpPr txBox="1">
                <a:spLocks noRot="1" noChangeAspect="1" noMove="1" noResize="1" noEditPoints="1" noAdjustHandles="1" noChangeArrowheads="1" noChangeShapeType="1" noTextEdit="1"/>
              </p:cNvSpPr>
              <p:nvPr/>
            </p:nvSpPr>
            <p:spPr>
              <a:xfrm>
                <a:off x="5805459" y="5225144"/>
                <a:ext cx="2474588" cy="501356"/>
              </a:xfrm>
              <a:prstGeom prst="rect">
                <a:avLst/>
              </a:prstGeom>
              <a:blipFill rotWithShape="1">
                <a:blip r:embed="rId9"/>
                <a:stretch>
                  <a:fillRect b="-2439"/>
                </a:stretch>
              </a:blipFill>
            </p:spPr>
            <p:txBody>
              <a:bodyPr/>
              <a:lstStyle/>
              <a:p>
                <a:r>
                  <a:rPr lang="zh-TW" altLang="en-US">
                    <a:noFill/>
                  </a:rPr>
                  <a:t> </a:t>
                </a:r>
              </a:p>
            </p:txBody>
          </p:sp>
        </mc:Fallback>
      </mc:AlternateContent>
      <p:sp>
        <p:nvSpPr>
          <p:cNvPr id="12" name="文字方塊 11"/>
          <p:cNvSpPr txBox="1"/>
          <p:nvPr/>
        </p:nvSpPr>
        <p:spPr>
          <a:xfrm>
            <a:off x="5689335" y="3485501"/>
            <a:ext cx="2042547" cy="307777"/>
          </a:xfrm>
          <a:prstGeom prst="rect">
            <a:avLst/>
          </a:prstGeom>
          <a:noFill/>
        </p:spPr>
        <p:txBody>
          <a:bodyPr wrap="none" rtlCol="0">
            <a:spAutoFit/>
          </a:bodyPr>
          <a:lstStyle/>
          <a:p>
            <a:r>
              <a:rPr lang="en-US" altLang="zh-TW" sz="1400" b="1" dirty="0" smtClean="0">
                <a:solidFill>
                  <a:srgbClr val="FF0000"/>
                </a:solidFill>
                <a:latin typeface="Times New Roman" panose="02020603050405020304" pitchFamily="18" charset="0"/>
                <a:cs typeface="Times New Roman" panose="02020603050405020304" pitchFamily="18" charset="0"/>
              </a:rPr>
              <a:t>As </a:t>
            </a:r>
            <a:r>
              <a:rPr lang="en-US" altLang="zh-TW" sz="1400" b="1" i="1" dirty="0" smtClean="0">
                <a:solidFill>
                  <a:srgbClr val="FF0000"/>
                </a:solidFill>
                <a:latin typeface="Times New Roman" panose="02020603050405020304" pitchFamily="18" charset="0"/>
                <a:cs typeface="Times New Roman" panose="02020603050405020304" pitchFamily="18" charset="0"/>
              </a:rPr>
              <a:t>V</a:t>
            </a:r>
            <a:r>
              <a:rPr lang="en-US" altLang="zh-TW" sz="1400" b="1" i="1" baseline="-25000" dirty="0" smtClean="0">
                <a:solidFill>
                  <a:srgbClr val="FF0000"/>
                </a:solidFill>
                <a:latin typeface="Times New Roman" panose="02020603050405020304" pitchFamily="18" charset="0"/>
                <a:cs typeface="Times New Roman" panose="02020603050405020304" pitchFamily="18" charset="0"/>
              </a:rPr>
              <a:t>s</a:t>
            </a:r>
            <a:r>
              <a:rPr lang="en-US" altLang="zh-TW" sz="1400" b="1" dirty="0" smtClean="0">
                <a:solidFill>
                  <a:srgbClr val="FF0000"/>
                </a:solidFill>
                <a:latin typeface="Times New Roman" panose="02020603050405020304" pitchFamily="18" charset="0"/>
                <a:cs typeface="Times New Roman" panose="02020603050405020304" pitchFamily="18" charset="0"/>
              </a:rPr>
              <a:t> in Negative-Cycle</a:t>
            </a:r>
            <a:endParaRPr lang="zh-TW" altLang="en-US" sz="1400" b="1" dirty="0">
              <a:solidFill>
                <a:srgbClr val="FF0000"/>
              </a:solidFill>
              <a:latin typeface="Times New Roman" panose="02020603050405020304" pitchFamily="18" charset="0"/>
              <a:cs typeface="Times New Roman" panose="02020603050405020304" pitchFamily="18" charset="0"/>
            </a:endParaRPr>
          </a:p>
        </p:txBody>
      </p:sp>
      <p:sp>
        <p:nvSpPr>
          <p:cNvPr id="13" name="文字方塊 12"/>
          <p:cNvSpPr txBox="1"/>
          <p:nvPr/>
        </p:nvSpPr>
        <p:spPr>
          <a:xfrm>
            <a:off x="7553204" y="3501572"/>
            <a:ext cx="737702" cy="307777"/>
          </a:xfrm>
          <a:prstGeom prst="rect">
            <a:avLst/>
          </a:prstGeom>
          <a:noFill/>
        </p:spPr>
        <p:txBody>
          <a:bodyPr wrap="none" rtlCol="0">
            <a:spAutoFit/>
          </a:bodyPr>
          <a:lstStyle/>
          <a:p>
            <a:r>
              <a:rPr lang="en-US" altLang="zh-TW" sz="1400" i="1" dirty="0" smtClean="0">
                <a:latin typeface="Times New Roman" panose="02020603050405020304" pitchFamily="18" charset="0"/>
                <a:cs typeface="Times New Roman" panose="02020603050405020304" pitchFamily="18" charset="0"/>
              </a:rPr>
              <a:t>V</a:t>
            </a:r>
            <a:r>
              <a:rPr lang="en-US" altLang="zh-TW" sz="1400" i="1" baseline="-25000" dirty="0" smtClean="0">
                <a:latin typeface="Times New Roman" panose="02020603050405020304" pitchFamily="18" charset="0"/>
                <a:cs typeface="Times New Roman" panose="02020603050405020304" pitchFamily="18" charset="0"/>
              </a:rPr>
              <a:t>BN</a:t>
            </a:r>
            <a:r>
              <a:rPr lang="en-US" altLang="zh-TW" sz="1400" dirty="0" smtClean="0">
                <a:latin typeface="Times New Roman" panose="02020603050405020304" pitchFamily="18" charset="0"/>
                <a:cs typeface="Times New Roman" panose="02020603050405020304" pitchFamily="18" charset="0"/>
              </a:rPr>
              <a:t>=</a:t>
            </a:r>
            <a:r>
              <a:rPr lang="en-US" altLang="zh-TW" sz="1400" i="1" dirty="0" err="1" smtClean="0">
                <a:latin typeface="Times New Roman" panose="02020603050405020304" pitchFamily="18" charset="0"/>
                <a:cs typeface="Times New Roman" panose="02020603050405020304" pitchFamily="18" charset="0"/>
              </a:rPr>
              <a:t>V</a:t>
            </a:r>
            <a:r>
              <a:rPr lang="en-US" altLang="zh-TW" sz="1400" i="1" baseline="-25000" dirty="0" err="1" smtClean="0">
                <a:latin typeface="Times New Roman" panose="02020603050405020304" pitchFamily="18" charset="0"/>
                <a:cs typeface="Times New Roman" panose="02020603050405020304" pitchFamily="18" charset="0"/>
              </a:rPr>
              <a:t>d</a:t>
            </a:r>
            <a:endParaRPr lang="zh-TW" altLang="en-US" sz="1400" i="1" baseline="-25000" dirty="0">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4" name="文字方塊 13"/>
              <p:cNvSpPr txBox="1"/>
              <p:nvPr/>
            </p:nvSpPr>
            <p:spPr>
              <a:xfrm>
                <a:off x="5880792" y="1307714"/>
                <a:ext cx="1489575"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zh-TW" sz="1400" i="1" smtClean="0">
                              <a:latin typeface="Cambria Math"/>
                            </a:rPr>
                          </m:ctrlPr>
                        </m:sSubPr>
                        <m:e>
                          <m:r>
                            <a:rPr lang="en-US" altLang="zh-TW" sz="1400" b="0" i="1" smtClean="0">
                              <a:latin typeface="Cambria Math"/>
                            </a:rPr>
                            <m:t>𝑉</m:t>
                          </m:r>
                        </m:e>
                        <m:sub>
                          <m:r>
                            <a:rPr lang="en-US" altLang="zh-TW" sz="1400" b="0" i="1" smtClean="0">
                              <a:latin typeface="Cambria Math"/>
                            </a:rPr>
                            <m:t>𝐴𝑁</m:t>
                          </m:r>
                        </m:sub>
                      </m:sSub>
                      <m:r>
                        <a:rPr lang="en-US" altLang="zh-TW" sz="1400" b="0" i="1" smtClean="0">
                          <a:latin typeface="Cambria Math"/>
                        </a:rPr>
                        <m:t>=(1−</m:t>
                      </m:r>
                      <m:r>
                        <a:rPr lang="en-US" altLang="zh-TW" sz="1400" b="0" i="1" smtClean="0">
                          <a:latin typeface="Cambria Math"/>
                        </a:rPr>
                        <m:t>𝑑</m:t>
                      </m:r>
                      <m:r>
                        <a:rPr lang="en-US" altLang="zh-TW" sz="1400" b="0" i="1" smtClean="0">
                          <a:latin typeface="Cambria Math"/>
                        </a:rPr>
                        <m:t>)</m:t>
                      </m:r>
                      <m:sSub>
                        <m:sSubPr>
                          <m:ctrlPr>
                            <a:rPr lang="en-US" altLang="zh-TW" sz="1400" b="0" i="1" smtClean="0">
                              <a:latin typeface="Cambria Math"/>
                            </a:rPr>
                          </m:ctrlPr>
                        </m:sSubPr>
                        <m:e>
                          <m:r>
                            <a:rPr lang="en-US" altLang="zh-TW" sz="1400" b="0" i="1" smtClean="0">
                              <a:latin typeface="Cambria Math"/>
                            </a:rPr>
                            <m:t>𝑉</m:t>
                          </m:r>
                        </m:e>
                        <m:sub>
                          <m:r>
                            <a:rPr lang="en-US" altLang="zh-TW" sz="1400" b="0" i="1" smtClean="0">
                              <a:latin typeface="Cambria Math"/>
                            </a:rPr>
                            <m:t>𝑑</m:t>
                          </m:r>
                        </m:sub>
                      </m:sSub>
                    </m:oMath>
                  </m:oMathPara>
                </a14:m>
                <a:endParaRPr lang="zh-TW" altLang="en-US" sz="1400" dirty="0"/>
              </a:p>
            </p:txBody>
          </p:sp>
        </mc:Choice>
        <mc:Fallback xmlns="">
          <p:sp>
            <p:nvSpPr>
              <p:cNvPr id="14" name="文字方塊 13"/>
              <p:cNvSpPr txBox="1">
                <a:spLocks noRot="1" noChangeAspect="1" noMove="1" noResize="1" noEditPoints="1" noAdjustHandles="1" noChangeArrowheads="1" noChangeShapeType="1" noTextEdit="1"/>
              </p:cNvSpPr>
              <p:nvPr/>
            </p:nvSpPr>
            <p:spPr>
              <a:xfrm>
                <a:off x="5880792" y="1307714"/>
                <a:ext cx="1489575" cy="307777"/>
              </a:xfrm>
              <a:prstGeom prst="rect">
                <a:avLst/>
              </a:prstGeom>
              <a:blipFill rotWithShape="1">
                <a:blip r:embed="rId10"/>
                <a:stretch>
                  <a:fillRect b="-8000"/>
                </a:stretch>
              </a:blipFill>
            </p:spPr>
            <p:txBody>
              <a:bodyPr/>
              <a:lstStyle/>
              <a:p>
                <a:r>
                  <a:rPr lang="zh-TW" altLang="en-US">
                    <a:noFill/>
                  </a:rPr>
                  <a:t> </a:t>
                </a:r>
              </a:p>
            </p:txBody>
          </p:sp>
        </mc:Fallback>
      </mc:AlternateContent>
      <mc:AlternateContent xmlns:mc="http://schemas.openxmlformats.org/markup-compatibility/2006" xmlns:a14="http://schemas.microsoft.com/office/drawing/2010/main">
        <mc:Choice Requires="a14">
          <p:sp>
            <p:nvSpPr>
              <p:cNvPr id="15" name="文字方塊 14"/>
              <p:cNvSpPr txBox="1"/>
              <p:nvPr/>
            </p:nvSpPr>
            <p:spPr>
              <a:xfrm>
                <a:off x="6164195" y="4312612"/>
                <a:ext cx="1028294"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zh-TW" sz="1400" i="1" smtClean="0">
                              <a:latin typeface="Cambria Math"/>
                            </a:rPr>
                          </m:ctrlPr>
                        </m:sSubPr>
                        <m:e>
                          <m:r>
                            <a:rPr lang="en-US" altLang="zh-TW" sz="1400" b="0" i="1" smtClean="0">
                              <a:latin typeface="Cambria Math"/>
                            </a:rPr>
                            <m:t>𝑉</m:t>
                          </m:r>
                        </m:e>
                        <m:sub>
                          <m:r>
                            <a:rPr lang="en-US" altLang="zh-TW" sz="1400" b="0" i="1" smtClean="0">
                              <a:latin typeface="Cambria Math"/>
                            </a:rPr>
                            <m:t>𝐴𝑁</m:t>
                          </m:r>
                        </m:sub>
                      </m:sSub>
                      <m:r>
                        <a:rPr lang="en-US" altLang="zh-TW" sz="1400" b="0" i="1" smtClean="0">
                          <a:latin typeface="Cambria Math"/>
                        </a:rPr>
                        <m:t>=</m:t>
                      </m:r>
                      <m:r>
                        <a:rPr lang="en-US" altLang="zh-TW" sz="1400" b="0" i="1" smtClean="0">
                          <a:latin typeface="Cambria Math"/>
                        </a:rPr>
                        <m:t>𝑑</m:t>
                      </m:r>
                      <m:sSub>
                        <m:sSubPr>
                          <m:ctrlPr>
                            <a:rPr lang="en-US" altLang="zh-TW" sz="1400" b="0" i="1" smtClean="0">
                              <a:latin typeface="Cambria Math"/>
                            </a:rPr>
                          </m:ctrlPr>
                        </m:sSubPr>
                        <m:e>
                          <m:r>
                            <a:rPr lang="en-US" altLang="zh-TW" sz="1400" b="0" i="1" smtClean="0">
                              <a:latin typeface="Cambria Math"/>
                            </a:rPr>
                            <m:t>𝑉</m:t>
                          </m:r>
                        </m:e>
                        <m:sub>
                          <m:r>
                            <a:rPr lang="en-US" altLang="zh-TW" sz="1400" b="0" i="1" smtClean="0">
                              <a:latin typeface="Cambria Math"/>
                            </a:rPr>
                            <m:t>𝑑</m:t>
                          </m:r>
                        </m:sub>
                      </m:sSub>
                    </m:oMath>
                  </m:oMathPara>
                </a14:m>
                <a:endParaRPr lang="zh-TW" altLang="en-US" sz="1400" dirty="0"/>
              </a:p>
            </p:txBody>
          </p:sp>
        </mc:Choice>
        <mc:Fallback xmlns="">
          <p:sp>
            <p:nvSpPr>
              <p:cNvPr id="15" name="文字方塊 14"/>
              <p:cNvSpPr txBox="1">
                <a:spLocks noRot="1" noChangeAspect="1" noMove="1" noResize="1" noEditPoints="1" noAdjustHandles="1" noChangeArrowheads="1" noChangeShapeType="1" noTextEdit="1"/>
              </p:cNvSpPr>
              <p:nvPr/>
            </p:nvSpPr>
            <p:spPr>
              <a:xfrm>
                <a:off x="6164195" y="4312612"/>
                <a:ext cx="1028294" cy="307777"/>
              </a:xfrm>
              <a:prstGeom prst="rect">
                <a:avLst/>
              </a:prstGeom>
              <a:blipFill rotWithShape="1">
                <a:blip r:embed="rId11"/>
                <a:stretch>
                  <a:fillRect/>
                </a:stretch>
              </a:blipFill>
            </p:spPr>
            <p:txBody>
              <a:bodyPr/>
              <a:lstStyle/>
              <a:p>
                <a:r>
                  <a:rPr lang="zh-TW" altLang="en-US">
                    <a:noFill/>
                  </a:rPr>
                  <a:t> </a:t>
                </a:r>
              </a:p>
            </p:txBody>
          </p:sp>
        </mc:Fallback>
      </mc:AlternateContent>
      <p:grpSp>
        <p:nvGrpSpPr>
          <p:cNvPr id="16" name="群組 15"/>
          <p:cNvGrpSpPr/>
          <p:nvPr/>
        </p:nvGrpSpPr>
        <p:grpSpPr>
          <a:xfrm>
            <a:off x="8103062" y="2360658"/>
            <a:ext cx="284018" cy="311728"/>
            <a:chOff x="8666018" y="3061854"/>
            <a:chExt cx="284018" cy="311728"/>
          </a:xfrm>
        </p:grpSpPr>
        <p:sp>
          <p:nvSpPr>
            <p:cNvPr id="17" name="橢圓 16"/>
            <p:cNvSpPr/>
            <p:nvPr/>
          </p:nvSpPr>
          <p:spPr>
            <a:xfrm>
              <a:off x="8666018" y="3068782"/>
              <a:ext cx="284018" cy="3048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8" name="文字方塊 17"/>
            <p:cNvSpPr txBox="1"/>
            <p:nvPr/>
          </p:nvSpPr>
          <p:spPr>
            <a:xfrm>
              <a:off x="8666018" y="3061854"/>
              <a:ext cx="274434" cy="307777"/>
            </a:xfrm>
            <a:prstGeom prst="rect">
              <a:avLst/>
            </a:prstGeom>
            <a:noFill/>
          </p:spPr>
          <p:txBody>
            <a:bodyPr wrap="none" rtlCol="0">
              <a:spAutoFit/>
            </a:bodyPr>
            <a:lstStyle/>
            <a:p>
              <a:r>
                <a:rPr lang="en-US" altLang="zh-TW" sz="1400" b="1" dirty="0" smtClean="0">
                  <a:latin typeface="Times New Roman" panose="02020603050405020304" pitchFamily="18" charset="0"/>
                  <a:cs typeface="Times New Roman" panose="02020603050405020304" pitchFamily="18" charset="0"/>
                </a:rPr>
                <a:t>1</a:t>
              </a:r>
              <a:endParaRPr lang="zh-TW" altLang="en-US" sz="1400" b="1" dirty="0">
                <a:latin typeface="Times New Roman" panose="02020603050405020304" pitchFamily="18" charset="0"/>
                <a:cs typeface="Times New Roman" panose="02020603050405020304" pitchFamily="18" charset="0"/>
              </a:endParaRPr>
            </a:p>
          </p:txBody>
        </p:sp>
      </p:grpSp>
      <p:grpSp>
        <p:nvGrpSpPr>
          <p:cNvPr id="19" name="群組 18"/>
          <p:cNvGrpSpPr/>
          <p:nvPr/>
        </p:nvGrpSpPr>
        <p:grpSpPr>
          <a:xfrm>
            <a:off x="8355060" y="5368098"/>
            <a:ext cx="284018" cy="311728"/>
            <a:chOff x="8666018" y="3061854"/>
            <a:chExt cx="284018" cy="311728"/>
          </a:xfrm>
        </p:grpSpPr>
        <p:sp>
          <p:nvSpPr>
            <p:cNvPr id="20" name="橢圓 19"/>
            <p:cNvSpPr/>
            <p:nvPr/>
          </p:nvSpPr>
          <p:spPr>
            <a:xfrm>
              <a:off x="8666018" y="3068782"/>
              <a:ext cx="284018" cy="3048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1" name="文字方塊 20"/>
            <p:cNvSpPr txBox="1"/>
            <p:nvPr/>
          </p:nvSpPr>
          <p:spPr>
            <a:xfrm>
              <a:off x="8666018" y="3061854"/>
              <a:ext cx="274434" cy="307777"/>
            </a:xfrm>
            <a:prstGeom prst="rect">
              <a:avLst/>
            </a:prstGeom>
            <a:noFill/>
          </p:spPr>
          <p:txBody>
            <a:bodyPr wrap="none" rtlCol="0">
              <a:spAutoFit/>
            </a:bodyPr>
            <a:lstStyle/>
            <a:p>
              <a:r>
                <a:rPr lang="en-US" altLang="zh-TW" sz="1400" b="1" dirty="0">
                  <a:latin typeface="Times New Roman" panose="02020603050405020304" pitchFamily="18" charset="0"/>
                  <a:cs typeface="Times New Roman" panose="02020603050405020304" pitchFamily="18" charset="0"/>
                </a:rPr>
                <a:t>2</a:t>
              </a:r>
              <a:endParaRPr lang="zh-TW" altLang="en-US" sz="1400" b="1" dirty="0">
                <a:latin typeface="Times New Roman" panose="02020603050405020304" pitchFamily="18" charset="0"/>
                <a:cs typeface="Times New Roman" panose="02020603050405020304" pitchFamily="18" charset="0"/>
              </a:endParaRPr>
            </a:p>
          </p:txBody>
        </p:sp>
      </p:grpSp>
      <p:grpSp>
        <p:nvGrpSpPr>
          <p:cNvPr id="22" name="群組 21"/>
          <p:cNvGrpSpPr/>
          <p:nvPr/>
        </p:nvGrpSpPr>
        <p:grpSpPr>
          <a:xfrm>
            <a:off x="4119611" y="6201544"/>
            <a:ext cx="284018" cy="311728"/>
            <a:chOff x="8666018" y="3061854"/>
            <a:chExt cx="284018" cy="311728"/>
          </a:xfrm>
        </p:grpSpPr>
        <p:sp>
          <p:nvSpPr>
            <p:cNvPr id="23" name="橢圓 22"/>
            <p:cNvSpPr/>
            <p:nvPr/>
          </p:nvSpPr>
          <p:spPr>
            <a:xfrm>
              <a:off x="8666018" y="3068782"/>
              <a:ext cx="284018" cy="3048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4" name="文字方塊 23"/>
            <p:cNvSpPr txBox="1"/>
            <p:nvPr/>
          </p:nvSpPr>
          <p:spPr>
            <a:xfrm>
              <a:off x="8666018" y="3061854"/>
              <a:ext cx="274434" cy="307777"/>
            </a:xfrm>
            <a:prstGeom prst="rect">
              <a:avLst/>
            </a:prstGeom>
            <a:noFill/>
          </p:spPr>
          <p:txBody>
            <a:bodyPr wrap="none" rtlCol="0">
              <a:spAutoFit/>
            </a:bodyPr>
            <a:lstStyle/>
            <a:p>
              <a:r>
                <a:rPr lang="en-US" altLang="zh-TW" sz="1400" b="1" dirty="0" smtClean="0">
                  <a:latin typeface="Times New Roman" panose="02020603050405020304" pitchFamily="18" charset="0"/>
                  <a:cs typeface="Times New Roman" panose="02020603050405020304" pitchFamily="18" charset="0"/>
                </a:rPr>
                <a:t>1</a:t>
              </a:r>
              <a:endParaRPr lang="zh-TW" altLang="en-US" sz="1400" b="1" dirty="0">
                <a:latin typeface="Times New Roman" panose="02020603050405020304" pitchFamily="18" charset="0"/>
                <a:cs typeface="Times New Roman" panose="02020603050405020304" pitchFamily="18" charset="0"/>
              </a:endParaRPr>
            </a:p>
          </p:txBody>
        </p:sp>
      </p:grpSp>
      <p:grpSp>
        <p:nvGrpSpPr>
          <p:cNvPr id="25" name="群組 24"/>
          <p:cNvGrpSpPr/>
          <p:nvPr/>
        </p:nvGrpSpPr>
        <p:grpSpPr>
          <a:xfrm>
            <a:off x="4570460" y="6185669"/>
            <a:ext cx="284018" cy="311728"/>
            <a:chOff x="8666018" y="3061854"/>
            <a:chExt cx="284018" cy="311728"/>
          </a:xfrm>
        </p:grpSpPr>
        <p:sp>
          <p:nvSpPr>
            <p:cNvPr id="26" name="橢圓 25"/>
            <p:cNvSpPr/>
            <p:nvPr/>
          </p:nvSpPr>
          <p:spPr>
            <a:xfrm>
              <a:off x="8666018" y="3068782"/>
              <a:ext cx="284018" cy="3048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7" name="文字方塊 26"/>
            <p:cNvSpPr txBox="1"/>
            <p:nvPr/>
          </p:nvSpPr>
          <p:spPr>
            <a:xfrm>
              <a:off x="8666018" y="3061854"/>
              <a:ext cx="274434" cy="307777"/>
            </a:xfrm>
            <a:prstGeom prst="rect">
              <a:avLst/>
            </a:prstGeom>
            <a:noFill/>
          </p:spPr>
          <p:txBody>
            <a:bodyPr wrap="none" rtlCol="0">
              <a:spAutoFit/>
            </a:bodyPr>
            <a:lstStyle/>
            <a:p>
              <a:r>
                <a:rPr lang="en-US" altLang="zh-TW" sz="1400" b="1" dirty="0">
                  <a:latin typeface="Times New Roman" panose="02020603050405020304" pitchFamily="18" charset="0"/>
                  <a:cs typeface="Times New Roman" panose="02020603050405020304" pitchFamily="18" charset="0"/>
                </a:rPr>
                <a:t>2</a:t>
              </a:r>
              <a:endParaRPr lang="zh-TW" altLang="en-US" sz="1400" b="1" dirty="0">
                <a:latin typeface="Times New Roman" panose="02020603050405020304" pitchFamily="18" charset="0"/>
                <a:cs typeface="Times New Roman" panose="02020603050405020304" pitchFamily="18" charset="0"/>
              </a:endParaRPr>
            </a:p>
          </p:txBody>
        </p:sp>
      </p:grpSp>
      <mc:AlternateContent xmlns:mc="http://schemas.openxmlformats.org/markup-compatibility/2006" xmlns:a14="http://schemas.microsoft.com/office/drawing/2010/main">
        <mc:Choice Requires="a14">
          <p:sp>
            <p:nvSpPr>
              <p:cNvPr id="28" name="文字方塊 27"/>
              <p:cNvSpPr txBox="1"/>
              <p:nvPr/>
            </p:nvSpPr>
            <p:spPr>
              <a:xfrm>
                <a:off x="5680442" y="6033229"/>
                <a:ext cx="2555508" cy="501419"/>
              </a:xfrm>
              <a:prstGeom prst="rect">
                <a:avLst/>
              </a:prstGeom>
              <a:noFill/>
              <a:ln w="19050">
                <a:solidFill>
                  <a:srgbClr val="FF0000"/>
                </a:solidFill>
              </a:ln>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zh-TW" sz="1400" b="0" i="1" smtClean="0">
                          <a:latin typeface="Cambria Math"/>
                        </a:rPr>
                        <m:t>𝐿</m:t>
                      </m:r>
                      <m:f>
                        <m:fPr>
                          <m:ctrlPr>
                            <a:rPr lang="en-US" altLang="zh-TW" sz="1400" b="0" i="1" smtClean="0">
                              <a:latin typeface="Cambria Math"/>
                            </a:rPr>
                          </m:ctrlPr>
                        </m:fPr>
                        <m:num>
                          <m:r>
                            <a:rPr lang="en-US" altLang="zh-TW" sz="1400" b="0" i="1" smtClean="0">
                              <a:latin typeface="Cambria Math"/>
                            </a:rPr>
                            <m:t>𝑑</m:t>
                          </m:r>
                          <m:r>
                            <a:rPr lang="en-US" altLang="zh-TW" sz="1400" b="0" i="1" smtClean="0">
                              <a:latin typeface="Cambria Math"/>
                            </a:rPr>
                            <m:t>|</m:t>
                          </m:r>
                          <m:sSub>
                            <m:sSubPr>
                              <m:ctrlPr>
                                <a:rPr lang="en-US" altLang="zh-TW" sz="1400" b="0" i="1" smtClean="0">
                                  <a:latin typeface="Cambria Math"/>
                                </a:rPr>
                              </m:ctrlPr>
                            </m:sSubPr>
                            <m:e>
                              <m:r>
                                <a:rPr lang="en-US" altLang="zh-TW" sz="1400" b="0" i="1" smtClean="0">
                                  <a:latin typeface="Cambria Math"/>
                                </a:rPr>
                                <m:t>𝐼</m:t>
                              </m:r>
                            </m:e>
                            <m:sub>
                              <m:r>
                                <a:rPr lang="en-US" altLang="zh-TW" sz="1400" b="0" i="1" smtClean="0">
                                  <a:latin typeface="Cambria Math"/>
                                </a:rPr>
                                <m:t>𝑠</m:t>
                              </m:r>
                            </m:sub>
                          </m:sSub>
                          <m:r>
                            <a:rPr lang="en-US" altLang="zh-TW" sz="1400" b="0" i="1" smtClean="0">
                              <a:latin typeface="Cambria Math"/>
                            </a:rPr>
                            <m:t>|</m:t>
                          </m:r>
                        </m:num>
                        <m:den>
                          <m:r>
                            <a:rPr lang="en-US" altLang="zh-TW" sz="1400" b="0" i="1" smtClean="0">
                              <a:latin typeface="Cambria Math"/>
                            </a:rPr>
                            <m:t>𝑑𝑡</m:t>
                          </m:r>
                        </m:den>
                      </m:f>
                      <m:r>
                        <a:rPr lang="en-US" altLang="zh-TW" sz="1400" b="0" i="1" smtClean="0">
                          <a:latin typeface="Cambria Math"/>
                        </a:rPr>
                        <m:t>=</m:t>
                      </m:r>
                      <m:sSub>
                        <m:sSubPr>
                          <m:ctrlPr>
                            <a:rPr lang="en-US" altLang="zh-TW" sz="1400" b="0" i="1" smtClean="0">
                              <a:latin typeface="Cambria Math"/>
                            </a:rPr>
                          </m:ctrlPr>
                        </m:sSubPr>
                        <m:e>
                          <m:sSub>
                            <m:sSubPr>
                              <m:ctrlPr>
                                <a:rPr lang="en-US" altLang="zh-TW" sz="1400" b="0" i="1" smtClean="0">
                                  <a:latin typeface="Cambria Math"/>
                                </a:rPr>
                              </m:ctrlPr>
                            </m:sSubPr>
                            <m:e>
                              <m:r>
                                <a:rPr lang="en-US" altLang="zh-TW" sz="1400" b="0" i="1" smtClean="0">
                                  <a:latin typeface="Cambria Math"/>
                                </a:rPr>
                                <m:t>𝑘</m:t>
                              </m:r>
                            </m:e>
                            <m:sub>
                              <m:r>
                                <a:rPr lang="en-US" altLang="zh-TW" sz="1400" b="0" i="1" smtClean="0">
                                  <a:latin typeface="Cambria Math"/>
                                </a:rPr>
                                <m:t>𝑝𝑤𝑚</m:t>
                              </m:r>
                            </m:sub>
                          </m:sSub>
                          <m:r>
                            <a:rPr lang="en-US" altLang="zh-TW" sz="1400" b="0" i="1" smtClean="0">
                              <a:latin typeface="Cambria Math"/>
                            </a:rPr>
                            <m:t>𝑣</m:t>
                          </m:r>
                        </m:e>
                        <m:sub>
                          <m:r>
                            <a:rPr lang="en-US" altLang="zh-TW" sz="1400" b="0" i="1" smtClean="0">
                              <a:latin typeface="Cambria Math"/>
                            </a:rPr>
                            <m:t>𝑐𝑜𝑛</m:t>
                          </m:r>
                        </m:sub>
                      </m:sSub>
                      <m:r>
                        <a:rPr lang="en-US" altLang="zh-TW" sz="1400" b="0" i="1" smtClean="0">
                          <a:latin typeface="Cambria Math"/>
                        </a:rPr>
                        <m:t>+|</m:t>
                      </m:r>
                      <m:sSub>
                        <m:sSubPr>
                          <m:ctrlPr>
                            <a:rPr lang="en-US" altLang="zh-TW" sz="1400" b="0" i="1" smtClean="0">
                              <a:latin typeface="Cambria Math"/>
                            </a:rPr>
                          </m:ctrlPr>
                        </m:sSubPr>
                        <m:e>
                          <m:r>
                            <a:rPr lang="en-US" altLang="zh-TW" sz="1400" b="0" i="1" smtClean="0">
                              <a:latin typeface="Cambria Math"/>
                            </a:rPr>
                            <m:t>𝑉</m:t>
                          </m:r>
                        </m:e>
                        <m:sub>
                          <m:r>
                            <a:rPr lang="en-US" altLang="zh-TW" sz="1400" b="0" i="1" smtClean="0">
                              <a:latin typeface="Cambria Math"/>
                            </a:rPr>
                            <m:t>𝑠</m:t>
                          </m:r>
                        </m:sub>
                      </m:sSub>
                      <m:r>
                        <a:rPr lang="en-US" altLang="zh-TW" sz="1400" b="0" i="1" smtClean="0">
                          <a:latin typeface="Cambria Math"/>
                        </a:rPr>
                        <m:t>|−</m:t>
                      </m:r>
                      <m:sSub>
                        <m:sSubPr>
                          <m:ctrlPr>
                            <a:rPr lang="en-US" altLang="zh-TW" sz="1400" b="0" i="1" smtClean="0">
                              <a:latin typeface="Cambria Math"/>
                            </a:rPr>
                          </m:ctrlPr>
                        </m:sSubPr>
                        <m:e>
                          <m:r>
                            <a:rPr lang="en-US" altLang="zh-TW" sz="1400" b="0" i="1" smtClean="0">
                              <a:latin typeface="Cambria Math"/>
                            </a:rPr>
                            <m:t>𝑉</m:t>
                          </m:r>
                        </m:e>
                        <m:sub>
                          <m:r>
                            <a:rPr lang="en-US" altLang="zh-TW" sz="1400" b="0" i="1" smtClean="0">
                              <a:latin typeface="Cambria Math"/>
                            </a:rPr>
                            <m:t>𝑑</m:t>
                          </m:r>
                        </m:sub>
                      </m:sSub>
                    </m:oMath>
                  </m:oMathPara>
                </a14:m>
                <a:endParaRPr lang="zh-TW" altLang="en-US" sz="1400" dirty="0"/>
              </a:p>
            </p:txBody>
          </p:sp>
        </mc:Choice>
        <mc:Fallback xmlns="">
          <p:sp>
            <p:nvSpPr>
              <p:cNvPr id="28" name="文字方塊 27"/>
              <p:cNvSpPr txBox="1">
                <a:spLocks noRot="1" noChangeAspect="1" noMove="1" noResize="1" noEditPoints="1" noAdjustHandles="1" noChangeArrowheads="1" noChangeShapeType="1" noTextEdit="1"/>
              </p:cNvSpPr>
              <p:nvPr/>
            </p:nvSpPr>
            <p:spPr>
              <a:xfrm>
                <a:off x="5680442" y="6033229"/>
                <a:ext cx="2555508" cy="501419"/>
              </a:xfrm>
              <a:prstGeom prst="rect">
                <a:avLst/>
              </a:prstGeom>
              <a:blipFill rotWithShape="1">
                <a:blip r:embed="rId12"/>
                <a:stretch>
                  <a:fillRect/>
                </a:stretch>
              </a:blipFill>
              <a:ln w="19050">
                <a:solidFill>
                  <a:srgbClr val="FF0000"/>
                </a:solidFill>
              </a:ln>
            </p:spPr>
            <p:txBody>
              <a:bodyPr/>
              <a:lstStyle/>
              <a:p>
                <a:r>
                  <a:rPr lang="zh-TW" altLang="en-US">
                    <a:noFill/>
                  </a:rPr>
                  <a:t> </a:t>
                </a:r>
              </a:p>
            </p:txBody>
          </p:sp>
        </mc:Fallback>
      </mc:AlternateContent>
      <p:sp>
        <p:nvSpPr>
          <p:cNvPr id="29" name="向右箭號 28"/>
          <p:cNvSpPr/>
          <p:nvPr/>
        </p:nvSpPr>
        <p:spPr>
          <a:xfrm>
            <a:off x="5263092" y="6170084"/>
            <a:ext cx="304800" cy="2857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nvGrpSpPr>
          <p:cNvPr id="30" name="群組 29"/>
          <p:cNvGrpSpPr/>
          <p:nvPr/>
        </p:nvGrpSpPr>
        <p:grpSpPr>
          <a:xfrm>
            <a:off x="8371147" y="6136024"/>
            <a:ext cx="284018" cy="311728"/>
            <a:chOff x="8666018" y="3061854"/>
            <a:chExt cx="284018" cy="311728"/>
          </a:xfrm>
        </p:grpSpPr>
        <p:sp>
          <p:nvSpPr>
            <p:cNvPr id="31" name="橢圓 30"/>
            <p:cNvSpPr/>
            <p:nvPr/>
          </p:nvSpPr>
          <p:spPr>
            <a:xfrm>
              <a:off x="8666018" y="3068782"/>
              <a:ext cx="284018" cy="3048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2" name="文字方塊 31"/>
            <p:cNvSpPr txBox="1"/>
            <p:nvPr/>
          </p:nvSpPr>
          <p:spPr>
            <a:xfrm>
              <a:off x="8666018" y="3061854"/>
              <a:ext cx="274434" cy="307777"/>
            </a:xfrm>
            <a:prstGeom prst="rect">
              <a:avLst/>
            </a:prstGeom>
            <a:noFill/>
          </p:spPr>
          <p:txBody>
            <a:bodyPr wrap="none" rtlCol="0">
              <a:spAutoFit/>
            </a:bodyPr>
            <a:lstStyle/>
            <a:p>
              <a:r>
                <a:rPr lang="en-US" altLang="zh-TW" sz="1400" b="1" dirty="0" smtClean="0">
                  <a:latin typeface="Times New Roman" panose="02020603050405020304" pitchFamily="18" charset="0"/>
                  <a:cs typeface="Times New Roman" panose="02020603050405020304" pitchFamily="18" charset="0"/>
                </a:rPr>
                <a:t>3</a:t>
              </a:r>
              <a:endParaRPr lang="zh-TW" altLang="en-US" sz="1400" b="1" dirty="0">
                <a:latin typeface="Times New Roman" panose="02020603050405020304" pitchFamily="18" charset="0"/>
                <a:cs typeface="Times New Roman" panose="02020603050405020304" pitchFamily="18" charset="0"/>
              </a:endParaRPr>
            </a:p>
          </p:txBody>
        </p:sp>
      </p:grpSp>
      <p:sp>
        <p:nvSpPr>
          <p:cNvPr id="33" name="矩形 32"/>
          <p:cNvSpPr/>
          <p:nvPr/>
        </p:nvSpPr>
        <p:spPr>
          <a:xfrm>
            <a:off x="356446" y="767080"/>
            <a:ext cx="2026517" cy="369332"/>
          </a:xfrm>
          <a:prstGeom prst="rect">
            <a:avLst/>
          </a:prstGeom>
        </p:spPr>
        <p:txBody>
          <a:bodyPr wrap="none">
            <a:spAutoFit/>
          </a:bodyPr>
          <a:lstStyle/>
          <a:p>
            <a:r>
              <a:rPr lang="en-US" altLang="zh-TW" b="1" i="1" dirty="0" smtClean="0">
                <a:solidFill>
                  <a:srgbClr val="3333FF"/>
                </a:solidFill>
                <a:latin typeface="Times New Roman" panose="02020603050405020304" pitchFamily="18" charset="0"/>
                <a:cs typeface="Times New Roman" panose="02020603050405020304" pitchFamily="18" charset="0"/>
              </a:rPr>
              <a:t>V</a:t>
            </a:r>
            <a:r>
              <a:rPr lang="en-US" altLang="zh-TW" b="1" i="1" baseline="-25000" dirty="0" smtClean="0">
                <a:solidFill>
                  <a:srgbClr val="3333FF"/>
                </a:solidFill>
                <a:latin typeface="Times New Roman" panose="02020603050405020304" pitchFamily="18" charset="0"/>
                <a:cs typeface="Times New Roman" panose="02020603050405020304" pitchFamily="18" charset="0"/>
              </a:rPr>
              <a:t>s</a:t>
            </a:r>
            <a:r>
              <a:rPr lang="en-US" altLang="zh-TW" b="1" i="1" dirty="0" smtClean="0">
                <a:solidFill>
                  <a:srgbClr val="3333FF"/>
                </a:solidFill>
                <a:latin typeface="Times New Roman" panose="02020603050405020304" pitchFamily="18" charset="0"/>
                <a:cs typeface="Times New Roman" panose="02020603050405020304" pitchFamily="18" charset="0"/>
              </a:rPr>
              <a:t> </a:t>
            </a:r>
            <a:r>
              <a:rPr lang="en-US" altLang="zh-TW" b="1" dirty="0" smtClean="0">
                <a:solidFill>
                  <a:srgbClr val="3333FF"/>
                </a:solidFill>
                <a:latin typeface="Times New Roman" panose="02020603050405020304" pitchFamily="18" charset="0"/>
                <a:cs typeface="Times New Roman" panose="02020603050405020304" pitchFamily="18" charset="0"/>
              </a:rPr>
              <a:t>in</a:t>
            </a:r>
            <a:r>
              <a:rPr lang="en-US" altLang="zh-TW" b="1" i="1" dirty="0" smtClean="0">
                <a:solidFill>
                  <a:srgbClr val="3333FF"/>
                </a:solidFill>
                <a:latin typeface="Times New Roman" panose="02020603050405020304" pitchFamily="18" charset="0"/>
                <a:cs typeface="Times New Roman" panose="02020603050405020304" pitchFamily="18" charset="0"/>
              </a:rPr>
              <a:t> </a:t>
            </a:r>
            <a:r>
              <a:rPr lang="en-US" altLang="zh-TW" b="1" dirty="0" smtClean="0">
                <a:solidFill>
                  <a:srgbClr val="3333FF"/>
                </a:solidFill>
                <a:latin typeface="Times New Roman" panose="02020603050405020304" pitchFamily="18" charset="0"/>
                <a:cs typeface="Times New Roman" panose="02020603050405020304" pitchFamily="18" charset="0"/>
              </a:rPr>
              <a:t>positive-cycle</a:t>
            </a:r>
            <a:endParaRPr lang="zh-TW" altLang="en-US" b="1" dirty="0">
              <a:solidFill>
                <a:srgbClr val="3333FF"/>
              </a:solidFill>
              <a:latin typeface="Times New Roman" panose="02020603050405020304" pitchFamily="18" charset="0"/>
              <a:cs typeface="Times New Roman" panose="02020603050405020304" pitchFamily="18" charset="0"/>
            </a:endParaRPr>
          </a:p>
        </p:txBody>
      </p:sp>
      <p:sp>
        <p:nvSpPr>
          <p:cNvPr id="34" name="矩形 33"/>
          <p:cNvSpPr/>
          <p:nvPr/>
        </p:nvSpPr>
        <p:spPr>
          <a:xfrm>
            <a:off x="432647" y="3374814"/>
            <a:ext cx="2090637" cy="369332"/>
          </a:xfrm>
          <a:prstGeom prst="rect">
            <a:avLst/>
          </a:prstGeom>
        </p:spPr>
        <p:txBody>
          <a:bodyPr wrap="none">
            <a:spAutoFit/>
          </a:bodyPr>
          <a:lstStyle/>
          <a:p>
            <a:r>
              <a:rPr lang="en-US" altLang="zh-TW" b="1" i="1" dirty="0" smtClean="0">
                <a:solidFill>
                  <a:srgbClr val="3333FF"/>
                </a:solidFill>
                <a:latin typeface="Times New Roman" panose="02020603050405020304" pitchFamily="18" charset="0"/>
                <a:cs typeface="Times New Roman" panose="02020603050405020304" pitchFamily="18" charset="0"/>
              </a:rPr>
              <a:t>V</a:t>
            </a:r>
            <a:r>
              <a:rPr lang="en-US" altLang="zh-TW" b="1" i="1" baseline="-25000" dirty="0" smtClean="0">
                <a:solidFill>
                  <a:srgbClr val="3333FF"/>
                </a:solidFill>
                <a:latin typeface="Times New Roman" panose="02020603050405020304" pitchFamily="18" charset="0"/>
                <a:cs typeface="Times New Roman" panose="02020603050405020304" pitchFamily="18" charset="0"/>
              </a:rPr>
              <a:t>s</a:t>
            </a:r>
            <a:r>
              <a:rPr lang="en-US" altLang="zh-TW" b="1" i="1" dirty="0" smtClean="0">
                <a:solidFill>
                  <a:srgbClr val="3333FF"/>
                </a:solidFill>
                <a:latin typeface="Times New Roman" panose="02020603050405020304" pitchFamily="18" charset="0"/>
                <a:cs typeface="Times New Roman" panose="02020603050405020304" pitchFamily="18" charset="0"/>
              </a:rPr>
              <a:t> </a:t>
            </a:r>
            <a:r>
              <a:rPr lang="en-US" altLang="zh-TW" b="1" dirty="0" smtClean="0">
                <a:solidFill>
                  <a:srgbClr val="3333FF"/>
                </a:solidFill>
                <a:latin typeface="Times New Roman" panose="02020603050405020304" pitchFamily="18" charset="0"/>
                <a:cs typeface="Times New Roman" panose="02020603050405020304" pitchFamily="18" charset="0"/>
              </a:rPr>
              <a:t>in</a:t>
            </a:r>
            <a:r>
              <a:rPr lang="en-US" altLang="zh-TW" b="1" i="1" dirty="0" smtClean="0">
                <a:solidFill>
                  <a:srgbClr val="3333FF"/>
                </a:solidFill>
                <a:latin typeface="Times New Roman" panose="02020603050405020304" pitchFamily="18" charset="0"/>
                <a:cs typeface="Times New Roman" panose="02020603050405020304" pitchFamily="18" charset="0"/>
              </a:rPr>
              <a:t> </a:t>
            </a:r>
            <a:r>
              <a:rPr lang="en-US" altLang="zh-TW" b="1" dirty="0" smtClean="0">
                <a:solidFill>
                  <a:srgbClr val="3333FF"/>
                </a:solidFill>
                <a:latin typeface="Times New Roman" panose="02020603050405020304" pitchFamily="18" charset="0"/>
                <a:cs typeface="Times New Roman" panose="02020603050405020304" pitchFamily="18" charset="0"/>
              </a:rPr>
              <a:t>negative-cycle</a:t>
            </a:r>
            <a:endParaRPr lang="zh-TW" altLang="en-US" b="1" dirty="0">
              <a:solidFill>
                <a:srgbClr val="3333FF"/>
              </a:solidFill>
              <a:latin typeface="Times New Roman" panose="02020603050405020304" pitchFamily="18" charset="0"/>
              <a:cs typeface="Times New Roman" panose="02020603050405020304" pitchFamily="18" charset="0"/>
            </a:endParaRPr>
          </a:p>
        </p:txBody>
      </p:sp>
      <p:sp>
        <p:nvSpPr>
          <p:cNvPr id="86" name="文字方塊 85"/>
          <p:cNvSpPr txBox="1"/>
          <p:nvPr/>
        </p:nvSpPr>
        <p:spPr>
          <a:xfrm>
            <a:off x="6807200" y="2878666"/>
            <a:ext cx="1691489" cy="307777"/>
          </a:xfrm>
          <a:prstGeom prst="rect">
            <a:avLst/>
          </a:prstGeom>
          <a:noFill/>
        </p:spPr>
        <p:txBody>
          <a:bodyPr wrap="none" rtlCol="0">
            <a:spAutoFit/>
          </a:bodyPr>
          <a:lstStyle/>
          <a:p>
            <a:r>
              <a:rPr lang="en-US" altLang="zh-TW" sz="1400" i="1" dirty="0" err="1" smtClean="0">
                <a:latin typeface="Times New Roman" panose="02020603050405020304" pitchFamily="18" charset="0"/>
                <a:cs typeface="Times New Roman" panose="02020603050405020304" pitchFamily="18" charset="0"/>
              </a:rPr>
              <a:t>v</a:t>
            </a:r>
            <a:r>
              <a:rPr lang="en-US" altLang="zh-TW" sz="1400" i="1" baseline="-25000" dirty="0" err="1" smtClean="0">
                <a:latin typeface="Times New Roman" panose="02020603050405020304" pitchFamily="18" charset="0"/>
                <a:cs typeface="Times New Roman" panose="02020603050405020304" pitchFamily="18" charset="0"/>
              </a:rPr>
              <a:t>tm</a:t>
            </a:r>
            <a:r>
              <a:rPr lang="en-US" altLang="zh-TW" sz="1400" i="1" dirty="0" smtClean="0">
                <a:latin typeface="Times New Roman" panose="02020603050405020304" pitchFamily="18" charset="0"/>
                <a:cs typeface="Times New Roman" panose="02020603050405020304" pitchFamily="18" charset="0"/>
              </a:rPr>
              <a:t> </a:t>
            </a:r>
            <a:r>
              <a:rPr lang="en-US" altLang="zh-TW" sz="1400" dirty="0" smtClean="0">
                <a:latin typeface="Times New Roman" panose="02020603050405020304" pitchFamily="18" charset="0"/>
                <a:cs typeface="Times New Roman" panose="02020603050405020304" pitchFamily="18" charset="0"/>
              </a:rPr>
              <a:t>is amplitude of </a:t>
            </a:r>
            <a:r>
              <a:rPr lang="en-US" altLang="zh-TW" sz="1400" i="1" dirty="0" err="1" smtClean="0">
                <a:latin typeface="Times New Roman" panose="02020603050405020304" pitchFamily="18" charset="0"/>
                <a:cs typeface="Times New Roman" panose="02020603050405020304" pitchFamily="18" charset="0"/>
              </a:rPr>
              <a:t>v</a:t>
            </a:r>
            <a:r>
              <a:rPr lang="en-US" altLang="zh-TW" sz="1400" i="1" baseline="-25000" dirty="0" err="1" smtClean="0">
                <a:latin typeface="Times New Roman" panose="02020603050405020304" pitchFamily="18" charset="0"/>
                <a:cs typeface="Times New Roman" panose="02020603050405020304" pitchFamily="18" charset="0"/>
              </a:rPr>
              <a:t>t</a:t>
            </a:r>
            <a:endParaRPr lang="zh-TW" altLang="en-US" sz="1400" i="1" baseline="-25000" dirty="0">
              <a:latin typeface="Times New Roman" panose="02020603050405020304" pitchFamily="18" charset="0"/>
              <a:cs typeface="Times New Roman" panose="02020603050405020304" pitchFamily="18" charset="0"/>
            </a:endParaRPr>
          </a:p>
        </p:txBody>
      </p:sp>
      <p:grpSp>
        <p:nvGrpSpPr>
          <p:cNvPr id="102" name="群組 101"/>
          <p:cNvGrpSpPr/>
          <p:nvPr/>
        </p:nvGrpSpPr>
        <p:grpSpPr>
          <a:xfrm>
            <a:off x="493923" y="1113367"/>
            <a:ext cx="4461944" cy="2191362"/>
            <a:chOff x="493923" y="1113367"/>
            <a:chExt cx="4461944" cy="2191362"/>
          </a:xfrm>
        </p:grpSpPr>
        <p:grpSp>
          <p:nvGrpSpPr>
            <p:cNvPr id="95" name="群組 94"/>
            <p:cNvGrpSpPr/>
            <p:nvPr/>
          </p:nvGrpSpPr>
          <p:grpSpPr>
            <a:xfrm>
              <a:off x="493923" y="1113367"/>
              <a:ext cx="4461944" cy="2036647"/>
              <a:chOff x="493923" y="1113367"/>
              <a:chExt cx="4461944" cy="2036647"/>
            </a:xfrm>
          </p:grpSpPr>
          <p:grpSp>
            <p:nvGrpSpPr>
              <p:cNvPr id="87" name="群組 86"/>
              <p:cNvGrpSpPr/>
              <p:nvPr/>
            </p:nvGrpSpPr>
            <p:grpSpPr>
              <a:xfrm>
                <a:off x="493923" y="1113367"/>
                <a:ext cx="4461944" cy="2036647"/>
                <a:chOff x="493923" y="1113367"/>
                <a:chExt cx="4461944" cy="2036647"/>
              </a:xfrm>
            </p:grpSpPr>
            <p:grpSp>
              <p:nvGrpSpPr>
                <p:cNvPr id="36" name="群組 35"/>
                <p:cNvGrpSpPr/>
                <p:nvPr/>
              </p:nvGrpSpPr>
              <p:grpSpPr>
                <a:xfrm>
                  <a:off x="493923" y="1162335"/>
                  <a:ext cx="4461944" cy="1987679"/>
                  <a:chOff x="-5611" y="798269"/>
                  <a:chExt cx="4461944" cy="1987679"/>
                </a:xfrm>
              </p:grpSpPr>
              <p:grpSp>
                <p:nvGrpSpPr>
                  <p:cNvPr id="46" name="群組 45"/>
                  <p:cNvGrpSpPr/>
                  <p:nvPr/>
                </p:nvGrpSpPr>
                <p:grpSpPr>
                  <a:xfrm>
                    <a:off x="-5611" y="798269"/>
                    <a:ext cx="4461944" cy="1987679"/>
                    <a:chOff x="112987" y="779219"/>
                    <a:chExt cx="4461944" cy="1987679"/>
                  </a:xfrm>
                </p:grpSpPr>
                <p:pic>
                  <p:nvPicPr>
                    <p:cNvPr id="48"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79535" y="779219"/>
                      <a:ext cx="4195396" cy="19876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49" name="直線接點 48"/>
                    <p:cNvCxnSpPr/>
                    <p:nvPr/>
                  </p:nvCxnSpPr>
                  <p:spPr>
                    <a:xfrm>
                      <a:off x="665285" y="1536456"/>
                      <a:ext cx="1658815" cy="0"/>
                    </a:xfrm>
                    <a:prstGeom prst="line">
                      <a:avLst/>
                    </a:prstGeom>
                    <a:ln w="190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50" name="直線單箭頭接點 49"/>
                    <p:cNvCxnSpPr/>
                    <p:nvPr/>
                  </p:nvCxnSpPr>
                  <p:spPr>
                    <a:xfrm>
                      <a:off x="2365131" y="1542318"/>
                      <a:ext cx="0" cy="9906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1" name="直線單箭頭接點 50"/>
                    <p:cNvCxnSpPr/>
                    <p:nvPr/>
                  </p:nvCxnSpPr>
                  <p:spPr>
                    <a:xfrm flipV="1">
                      <a:off x="2458915" y="2491887"/>
                      <a:ext cx="627185"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2" name="直線單箭頭接點 51"/>
                    <p:cNvCxnSpPr/>
                    <p:nvPr/>
                  </p:nvCxnSpPr>
                  <p:spPr>
                    <a:xfrm flipV="1">
                      <a:off x="3021623" y="2017102"/>
                      <a:ext cx="0" cy="375139"/>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3" name="直線單箭頭接點 52"/>
                    <p:cNvCxnSpPr/>
                    <p:nvPr/>
                  </p:nvCxnSpPr>
                  <p:spPr>
                    <a:xfrm flipH="1" flipV="1">
                      <a:off x="659423" y="1870564"/>
                      <a:ext cx="2373923"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4" name="直線單箭頭接點 53"/>
                    <p:cNvCxnSpPr/>
                    <p:nvPr/>
                  </p:nvCxnSpPr>
                  <p:spPr>
                    <a:xfrm flipH="1" flipV="1">
                      <a:off x="630115" y="1565764"/>
                      <a:ext cx="0" cy="240323"/>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5" name="文字方塊 54"/>
                    <p:cNvSpPr txBox="1"/>
                    <p:nvPr/>
                  </p:nvSpPr>
                  <p:spPr>
                    <a:xfrm>
                      <a:off x="2338706" y="2072284"/>
                      <a:ext cx="346570" cy="276999"/>
                    </a:xfrm>
                    <a:prstGeom prst="rect">
                      <a:avLst/>
                    </a:prstGeom>
                    <a:noFill/>
                  </p:spPr>
                  <p:txBody>
                    <a:bodyPr wrap="none" rtlCol="0">
                      <a:spAutoFit/>
                    </a:bodyPr>
                    <a:lstStyle/>
                    <a:p>
                      <a:r>
                        <a:rPr lang="en-US" altLang="zh-TW" sz="1200" b="1" i="1" dirty="0" smtClean="0">
                          <a:solidFill>
                            <a:srgbClr val="FF0000"/>
                          </a:solidFill>
                          <a:latin typeface="Times New Roman" pitchFamily="18" charset="0"/>
                          <a:cs typeface="Times New Roman" pitchFamily="18" charset="0"/>
                        </a:rPr>
                        <a:t>Q</a:t>
                      </a:r>
                      <a:r>
                        <a:rPr lang="en-US" altLang="zh-TW" sz="1200" b="1" i="1" baseline="-25000" dirty="0" smtClean="0">
                          <a:solidFill>
                            <a:srgbClr val="FF0000"/>
                          </a:solidFill>
                          <a:latin typeface="Times New Roman" pitchFamily="18" charset="0"/>
                          <a:cs typeface="Times New Roman" pitchFamily="18" charset="0"/>
                        </a:rPr>
                        <a:t>1</a:t>
                      </a:r>
                      <a:endParaRPr lang="zh-TW" altLang="en-US" sz="1200" b="1" i="1" baseline="-25000" dirty="0">
                        <a:solidFill>
                          <a:srgbClr val="FF0000"/>
                        </a:solidFill>
                        <a:latin typeface="Times New Roman" pitchFamily="18" charset="0"/>
                        <a:cs typeface="Times New Roman" pitchFamily="18" charset="0"/>
                      </a:endParaRPr>
                    </a:p>
                  </p:txBody>
                </p:sp>
                <p:sp>
                  <p:nvSpPr>
                    <p:cNvPr id="56" name="文字方塊 55"/>
                    <p:cNvSpPr txBox="1"/>
                    <p:nvPr/>
                  </p:nvSpPr>
                  <p:spPr>
                    <a:xfrm>
                      <a:off x="2326982" y="935144"/>
                      <a:ext cx="346570" cy="276999"/>
                    </a:xfrm>
                    <a:prstGeom prst="rect">
                      <a:avLst/>
                    </a:prstGeom>
                    <a:noFill/>
                  </p:spPr>
                  <p:txBody>
                    <a:bodyPr wrap="none" rtlCol="0">
                      <a:spAutoFit/>
                    </a:bodyPr>
                    <a:lstStyle/>
                    <a:p>
                      <a:r>
                        <a:rPr lang="en-US" altLang="zh-TW" sz="1200" b="1" i="1" dirty="0" smtClean="0">
                          <a:solidFill>
                            <a:srgbClr val="FF0000"/>
                          </a:solidFill>
                          <a:latin typeface="Times New Roman" pitchFamily="18" charset="0"/>
                          <a:cs typeface="Times New Roman" pitchFamily="18" charset="0"/>
                        </a:rPr>
                        <a:t>Q</a:t>
                      </a:r>
                      <a:r>
                        <a:rPr lang="en-US" altLang="zh-TW" sz="1200" b="1" i="1" baseline="-25000" dirty="0" smtClean="0">
                          <a:solidFill>
                            <a:srgbClr val="FF0000"/>
                          </a:solidFill>
                          <a:latin typeface="Times New Roman" pitchFamily="18" charset="0"/>
                          <a:cs typeface="Times New Roman" pitchFamily="18" charset="0"/>
                        </a:rPr>
                        <a:t>2</a:t>
                      </a:r>
                      <a:endParaRPr lang="zh-TW" altLang="en-US" sz="1200" b="1" i="1" baseline="-25000" dirty="0">
                        <a:solidFill>
                          <a:srgbClr val="FF0000"/>
                        </a:solidFill>
                        <a:latin typeface="Times New Roman" pitchFamily="18" charset="0"/>
                        <a:cs typeface="Times New Roman" pitchFamily="18" charset="0"/>
                      </a:endParaRPr>
                    </a:p>
                  </p:txBody>
                </p:sp>
                <p:sp>
                  <p:nvSpPr>
                    <p:cNvPr id="57" name="文字方塊 56"/>
                    <p:cNvSpPr txBox="1"/>
                    <p:nvPr/>
                  </p:nvSpPr>
                  <p:spPr>
                    <a:xfrm>
                      <a:off x="3358614" y="2113314"/>
                      <a:ext cx="423514" cy="276999"/>
                    </a:xfrm>
                    <a:prstGeom prst="rect">
                      <a:avLst/>
                    </a:prstGeom>
                    <a:noFill/>
                  </p:spPr>
                  <p:txBody>
                    <a:bodyPr wrap="none" rtlCol="0">
                      <a:spAutoFit/>
                    </a:bodyPr>
                    <a:lstStyle/>
                    <a:p>
                      <a:r>
                        <a:rPr lang="en-US" altLang="zh-TW" sz="1200" b="1" i="1" dirty="0" smtClean="0">
                          <a:solidFill>
                            <a:srgbClr val="FF0000"/>
                          </a:solidFill>
                          <a:latin typeface="Times New Roman" pitchFamily="18" charset="0"/>
                          <a:cs typeface="Times New Roman" pitchFamily="18" charset="0"/>
                        </a:rPr>
                        <a:t>SR</a:t>
                      </a:r>
                      <a:r>
                        <a:rPr lang="en-US" altLang="zh-TW" sz="1200" b="1" i="1" baseline="-25000" dirty="0" smtClean="0">
                          <a:solidFill>
                            <a:srgbClr val="FF0000"/>
                          </a:solidFill>
                          <a:latin typeface="Times New Roman" pitchFamily="18" charset="0"/>
                          <a:cs typeface="Times New Roman" pitchFamily="18" charset="0"/>
                        </a:rPr>
                        <a:t>1</a:t>
                      </a:r>
                      <a:endParaRPr lang="zh-TW" altLang="en-US" sz="1200" b="1" i="1" baseline="-25000" dirty="0">
                        <a:solidFill>
                          <a:srgbClr val="FF0000"/>
                        </a:solidFill>
                        <a:latin typeface="Times New Roman" pitchFamily="18" charset="0"/>
                        <a:cs typeface="Times New Roman" pitchFamily="18" charset="0"/>
                      </a:endParaRPr>
                    </a:p>
                  </p:txBody>
                </p:sp>
                <p:sp>
                  <p:nvSpPr>
                    <p:cNvPr id="58" name="文字方塊 57"/>
                    <p:cNvSpPr txBox="1"/>
                    <p:nvPr/>
                  </p:nvSpPr>
                  <p:spPr>
                    <a:xfrm>
                      <a:off x="3323444" y="970314"/>
                      <a:ext cx="423514" cy="276999"/>
                    </a:xfrm>
                    <a:prstGeom prst="rect">
                      <a:avLst/>
                    </a:prstGeom>
                    <a:noFill/>
                  </p:spPr>
                  <p:txBody>
                    <a:bodyPr wrap="none" rtlCol="0">
                      <a:spAutoFit/>
                    </a:bodyPr>
                    <a:lstStyle/>
                    <a:p>
                      <a:r>
                        <a:rPr lang="en-US" altLang="zh-TW" sz="1200" b="1" i="1" dirty="0" smtClean="0">
                          <a:solidFill>
                            <a:srgbClr val="FF0000"/>
                          </a:solidFill>
                          <a:latin typeface="Times New Roman" pitchFamily="18" charset="0"/>
                          <a:cs typeface="Times New Roman" pitchFamily="18" charset="0"/>
                        </a:rPr>
                        <a:t>SR</a:t>
                      </a:r>
                      <a:r>
                        <a:rPr lang="en-US" altLang="zh-TW" sz="1200" b="1" i="1" baseline="-25000" dirty="0" smtClean="0">
                          <a:solidFill>
                            <a:srgbClr val="FF0000"/>
                          </a:solidFill>
                          <a:latin typeface="Times New Roman" pitchFamily="18" charset="0"/>
                          <a:cs typeface="Times New Roman" pitchFamily="18" charset="0"/>
                        </a:rPr>
                        <a:t>2</a:t>
                      </a:r>
                      <a:endParaRPr lang="zh-TW" altLang="en-US" sz="1200" b="1" i="1" baseline="-25000" dirty="0">
                        <a:solidFill>
                          <a:srgbClr val="FF0000"/>
                        </a:solidFill>
                        <a:latin typeface="Times New Roman" pitchFamily="18" charset="0"/>
                        <a:cs typeface="Times New Roman" pitchFamily="18" charset="0"/>
                      </a:endParaRPr>
                    </a:p>
                  </p:txBody>
                </p:sp>
                <p:sp>
                  <p:nvSpPr>
                    <p:cNvPr id="59" name="Text Box 28"/>
                    <p:cNvSpPr txBox="1">
                      <a:spLocks noChangeArrowheads="1"/>
                    </p:cNvSpPr>
                    <p:nvPr/>
                  </p:nvSpPr>
                  <p:spPr bwMode="auto">
                    <a:xfrm>
                      <a:off x="112987" y="1419055"/>
                      <a:ext cx="32733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Times New Roman" pitchFamily="18" charset="0"/>
                          <a:ea typeface="新細明體" charset="-120"/>
                        </a:defRPr>
                      </a:lvl1pPr>
                      <a:lvl2pPr marL="742950" indent="-285750" eaLnBrk="0" hangingPunct="0">
                        <a:defRPr kumimoji="1">
                          <a:solidFill>
                            <a:schemeClr val="tx1"/>
                          </a:solidFill>
                          <a:latin typeface="Times New Roman" pitchFamily="18" charset="0"/>
                          <a:ea typeface="新細明體" charset="-120"/>
                        </a:defRPr>
                      </a:lvl2pPr>
                      <a:lvl3pPr marL="1143000" indent="-228600" eaLnBrk="0" hangingPunct="0">
                        <a:defRPr kumimoji="1">
                          <a:solidFill>
                            <a:schemeClr val="tx1"/>
                          </a:solidFill>
                          <a:latin typeface="Times New Roman" pitchFamily="18" charset="0"/>
                          <a:ea typeface="新細明體" charset="-120"/>
                        </a:defRPr>
                      </a:lvl3pPr>
                      <a:lvl4pPr marL="1600200" indent="-228600" eaLnBrk="0" hangingPunct="0">
                        <a:defRPr kumimoji="1">
                          <a:solidFill>
                            <a:schemeClr val="tx1"/>
                          </a:solidFill>
                          <a:latin typeface="Times New Roman" pitchFamily="18" charset="0"/>
                          <a:ea typeface="新細明體" charset="-120"/>
                        </a:defRPr>
                      </a:lvl4pPr>
                      <a:lvl5pPr marL="2057400" indent="-228600" eaLnBrk="0" hangingPunct="0">
                        <a:defRPr kumimoji="1">
                          <a:solidFill>
                            <a:schemeClr val="tx1"/>
                          </a:solidFill>
                          <a:latin typeface="Times New Roman" pitchFamily="18" charset="0"/>
                          <a:ea typeface="新細明體" charset="-120"/>
                        </a:defRPr>
                      </a:lvl5pPr>
                      <a:lvl6pPr marL="2514600" indent="-228600" eaLnBrk="0" fontAlgn="base" hangingPunct="0">
                        <a:spcBef>
                          <a:spcPct val="0"/>
                        </a:spcBef>
                        <a:spcAft>
                          <a:spcPct val="0"/>
                        </a:spcAft>
                        <a:defRPr kumimoji="1">
                          <a:solidFill>
                            <a:schemeClr val="tx1"/>
                          </a:solidFill>
                          <a:latin typeface="Times New Roman" pitchFamily="18" charset="0"/>
                          <a:ea typeface="新細明體" charset="-120"/>
                        </a:defRPr>
                      </a:lvl6pPr>
                      <a:lvl7pPr marL="2971800" indent="-228600" eaLnBrk="0" fontAlgn="base" hangingPunct="0">
                        <a:spcBef>
                          <a:spcPct val="0"/>
                        </a:spcBef>
                        <a:spcAft>
                          <a:spcPct val="0"/>
                        </a:spcAft>
                        <a:defRPr kumimoji="1">
                          <a:solidFill>
                            <a:schemeClr val="tx1"/>
                          </a:solidFill>
                          <a:latin typeface="Times New Roman" pitchFamily="18" charset="0"/>
                          <a:ea typeface="新細明體" charset="-120"/>
                        </a:defRPr>
                      </a:lvl7pPr>
                      <a:lvl8pPr marL="3429000" indent="-228600" eaLnBrk="0" fontAlgn="base" hangingPunct="0">
                        <a:spcBef>
                          <a:spcPct val="0"/>
                        </a:spcBef>
                        <a:spcAft>
                          <a:spcPct val="0"/>
                        </a:spcAft>
                        <a:defRPr kumimoji="1">
                          <a:solidFill>
                            <a:schemeClr val="tx1"/>
                          </a:solidFill>
                          <a:latin typeface="Times New Roman" pitchFamily="18" charset="0"/>
                          <a:ea typeface="新細明體" charset="-120"/>
                        </a:defRPr>
                      </a:lvl8pPr>
                      <a:lvl9pPr marL="3886200" indent="-228600" eaLnBrk="0" fontAlgn="base" hangingPunct="0">
                        <a:spcBef>
                          <a:spcPct val="0"/>
                        </a:spcBef>
                        <a:spcAft>
                          <a:spcPct val="0"/>
                        </a:spcAft>
                        <a:defRPr kumimoji="1">
                          <a:solidFill>
                            <a:schemeClr val="tx1"/>
                          </a:solidFill>
                          <a:latin typeface="Times New Roman" pitchFamily="18" charset="0"/>
                          <a:ea typeface="新細明體" charset="-120"/>
                        </a:defRPr>
                      </a:lvl9pPr>
                    </a:lstStyle>
                    <a:p>
                      <a:pPr algn="ctr" eaLnBrk="1" hangingPunct="1"/>
                      <a:r>
                        <a:rPr lang="en-US" altLang="zh-TW" sz="1200" b="1" i="1" dirty="0" smtClean="0">
                          <a:solidFill>
                            <a:srgbClr val="FF0000"/>
                          </a:solidFill>
                        </a:rPr>
                        <a:t>+</a:t>
                      </a:r>
                    </a:p>
                    <a:p>
                      <a:pPr algn="ctr" eaLnBrk="1" hangingPunct="1"/>
                      <a:r>
                        <a:rPr lang="en-US" altLang="zh-TW" sz="1200" b="1" i="1" dirty="0" smtClean="0">
                          <a:solidFill>
                            <a:srgbClr val="FF0000"/>
                          </a:solidFill>
                        </a:rPr>
                        <a:t>V</a:t>
                      </a:r>
                      <a:r>
                        <a:rPr lang="en-US" altLang="zh-TW" sz="1200" b="1" i="1" baseline="-25000" dirty="0" smtClean="0">
                          <a:solidFill>
                            <a:srgbClr val="FF0000"/>
                          </a:solidFill>
                        </a:rPr>
                        <a:t>s</a:t>
                      </a:r>
                      <a:endParaRPr lang="en-US" altLang="zh-TW" sz="1200" b="1" i="1" dirty="0" smtClean="0">
                        <a:solidFill>
                          <a:srgbClr val="FF0000"/>
                        </a:solidFill>
                      </a:endParaRPr>
                    </a:p>
                    <a:p>
                      <a:pPr algn="ctr" eaLnBrk="1" hangingPunct="1"/>
                      <a:r>
                        <a:rPr lang="en-US" altLang="zh-TW" sz="1200" b="1" i="1" dirty="0">
                          <a:solidFill>
                            <a:srgbClr val="FF0000"/>
                          </a:solidFill>
                        </a:rPr>
                        <a:t>-</a:t>
                      </a:r>
                    </a:p>
                  </p:txBody>
                </p:sp>
                <p:sp>
                  <p:nvSpPr>
                    <p:cNvPr id="60" name="Text Box 28"/>
                    <p:cNvSpPr txBox="1">
                      <a:spLocks noChangeArrowheads="1"/>
                    </p:cNvSpPr>
                    <p:nvPr/>
                  </p:nvSpPr>
                  <p:spPr bwMode="auto">
                    <a:xfrm>
                      <a:off x="3993577" y="1325270"/>
                      <a:ext cx="33855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Times New Roman" pitchFamily="18" charset="0"/>
                          <a:ea typeface="新細明體" charset="-120"/>
                        </a:defRPr>
                      </a:lvl1pPr>
                      <a:lvl2pPr marL="742950" indent="-285750" eaLnBrk="0" hangingPunct="0">
                        <a:defRPr kumimoji="1">
                          <a:solidFill>
                            <a:schemeClr val="tx1"/>
                          </a:solidFill>
                          <a:latin typeface="Times New Roman" pitchFamily="18" charset="0"/>
                          <a:ea typeface="新細明體" charset="-120"/>
                        </a:defRPr>
                      </a:lvl2pPr>
                      <a:lvl3pPr marL="1143000" indent="-228600" eaLnBrk="0" hangingPunct="0">
                        <a:defRPr kumimoji="1">
                          <a:solidFill>
                            <a:schemeClr val="tx1"/>
                          </a:solidFill>
                          <a:latin typeface="Times New Roman" pitchFamily="18" charset="0"/>
                          <a:ea typeface="新細明體" charset="-120"/>
                        </a:defRPr>
                      </a:lvl3pPr>
                      <a:lvl4pPr marL="1600200" indent="-228600" eaLnBrk="0" hangingPunct="0">
                        <a:defRPr kumimoji="1">
                          <a:solidFill>
                            <a:schemeClr val="tx1"/>
                          </a:solidFill>
                          <a:latin typeface="Times New Roman" pitchFamily="18" charset="0"/>
                          <a:ea typeface="新細明體" charset="-120"/>
                        </a:defRPr>
                      </a:lvl4pPr>
                      <a:lvl5pPr marL="2057400" indent="-228600" eaLnBrk="0" hangingPunct="0">
                        <a:defRPr kumimoji="1">
                          <a:solidFill>
                            <a:schemeClr val="tx1"/>
                          </a:solidFill>
                          <a:latin typeface="Times New Roman" pitchFamily="18" charset="0"/>
                          <a:ea typeface="新細明體" charset="-120"/>
                        </a:defRPr>
                      </a:lvl5pPr>
                      <a:lvl6pPr marL="2514600" indent="-228600" eaLnBrk="0" fontAlgn="base" hangingPunct="0">
                        <a:spcBef>
                          <a:spcPct val="0"/>
                        </a:spcBef>
                        <a:spcAft>
                          <a:spcPct val="0"/>
                        </a:spcAft>
                        <a:defRPr kumimoji="1">
                          <a:solidFill>
                            <a:schemeClr val="tx1"/>
                          </a:solidFill>
                          <a:latin typeface="Times New Roman" pitchFamily="18" charset="0"/>
                          <a:ea typeface="新細明體" charset="-120"/>
                        </a:defRPr>
                      </a:lvl6pPr>
                      <a:lvl7pPr marL="2971800" indent="-228600" eaLnBrk="0" fontAlgn="base" hangingPunct="0">
                        <a:spcBef>
                          <a:spcPct val="0"/>
                        </a:spcBef>
                        <a:spcAft>
                          <a:spcPct val="0"/>
                        </a:spcAft>
                        <a:defRPr kumimoji="1">
                          <a:solidFill>
                            <a:schemeClr val="tx1"/>
                          </a:solidFill>
                          <a:latin typeface="Times New Roman" pitchFamily="18" charset="0"/>
                          <a:ea typeface="新細明體" charset="-120"/>
                        </a:defRPr>
                      </a:lvl7pPr>
                      <a:lvl8pPr marL="3429000" indent="-228600" eaLnBrk="0" fontAlgn="base" hangingPunct="0">
                        <a:spcBef>
                          <a:spcPct val="0"/>
                        </a:spcBef>
                        <a:spcAft>
                          <a:spcPct val="0"/>
                        </a:spcAft>
                        <a:defRPr kumimoji="1">
                          <a:solidFill>
                            <a:schemeClr val="tx1"/>
                          </a:solidFill>
                          <a:latin typeface="Times New Roman" pitchFamily="18" charset="0"/>
                          <a:ea typeface="新細明體" charset="-120"/>
                        </a:defRPr>
                      </a:lvl8pPr>
                      <a:lvl9pPr marL="3886200" indent="-228600" eaLnBrk="0" fontAlgn="base" hangingPunct="0">
                        <a:spcBef>
                          <a:spcPct val="0"/>
                        </a:spcBef>
                        <a:spcAft>
                          <a:spcPct val="0"/>
                        </a:spcAft>
                        <a:defRPr kumimoji="1">
                          <a:solidFill>
                            <a:schemeClr val="tx1"/>
                          </a:solidFill>
                          <a:latin typeface="Times New Roman" pitchFamily="18" charset="0"/>
                          <a:ea typeface="新細明體" charset="-120"/>
                        </a:defRPr>
                      </a:lvl9pPr>
                    </a:lstStyle>
                    <a:p>
                      <a:pPr algn="ctr" eaLnBrk="1" hangingPunct="1"/>
                      <a:r>
                        <a:rPr lang="en-US" altLang="zh-TW" sz="1200" b="1" i="1" dirty="0" smtClean="0">
                          <a:solidFill>
                            <a:srgbClr val="FF0000"/>
                          </a:solidFill>
                        </a:rPr>
                        <a:t>+</a:t>
                      </a:r>
                    </a:p>
                    <a:p>
                      <a:pPr algn="ctr" eaLnBrk="1" hangingPunct="1"/>
                      <a:r>
                        <a:rPr lang="en-US" altLang="zh-TW" sz="1200" b="1" i="1" dirty="0" err="1" smtClean="0">
                          <a:solidFill>
                            <a:srgbClr val="FF0000"/>
                          </a:solidFill>
                        </a:rPr>
                        <a:t>V</a:t>
                      </a:r>
                      <a:r>
                        <a:rPr lang="en-US" altLang="zh-TW" sz="1200" b="1" i="1" baseline="-25000" dirty="0" err="1" smtClean="0">
                          <a:solidFill>
                            <a:srgbClr val="FF0000"/>
                          </a:solidFill>
                        </a:rPr>
                        <a:t>d</a:t>
                      </a:r>
                      <a:endParaRPr lang="en-US" altLang="zh-TW" sz="1200" b="1" i="1" dirty="0" smtClean="0">
                        <a:solidFill>
                          <a:srgbClr val="FF0000"/>
                        </a:solidFill>
                      </a:endParaRPr>
                    </a:p>
                    <a:p>
                      <a:pPr algn="ctr" eaLnBrk="1" hangingPunct="1"/>
                      <a:r>
                        <a:rPr lang="en-US" altLang="zh-TW" sz="1200" b="1" i="1" dirty="0">
                          <a:solidFill>
                            <a:srgbClr val="FF0000"/>
                          </a:solidFill>
                        </a:rPr>
                        <a:t>-</a:t>
                      </a:r>
                    </a:p>
                  </p:txBody>
                </p:sp>
              </p:grpSp>
              <p:sp>
                <p:nvSpPr>
                  <p:cNvPr id="47" name="文字方塊 46"/>
                  <p:cNvSpPr txBox="1"/>
                  <p:nvPr/>
                </p:nvSpPr>
                <p:spPr>
                  <a:xfrm>
                    <a:off x="1094508" y="1142999"/>
                    <a:ext cx="293670" cy="307777"/>
                  </a:xfrm>
                  <a:prstGeom prst="rect">
                    <a:avLst/>
                  </a:prstGeom>
                  <a:noFill/>
                </p:spPr>
                <p:txBody>
                  <a:bodyPr wrap="none" rtlCol="0">
                    <a:spAutoFit/>
                  </a:bodyPr>
                  <a:lstStyle/>
                  <a:p>
                    <a:r>
                      <a:rPr lang="en-US" altLang="zh-TW" sz="1400" b="1" i="1" dirty="0" smtClean="0">
                        <a:solidFill>
                          <a:srgbClr val="FF0000"/>
                        </a:solidFill>
                        <a:latin typeface="Times New Roman" panose="02020603050405020304" pitchFamily="18" charset="0"/>
                        <a:cs typeface="Times New Roman" panose="02020603050405020304" pitchFamily="18" charset="0"/>
                      </a:rPr>
                      <a:t>L</a:t>
                    </a:r>
                    <a:endParaRPr lang="zh-TW" altLang="en-US" sz="1400" b="1" i="1" dirty="0">
                      <a:solidFill>
                        <a:srgbClr val="FF0000"/>
                      </a:solidFill>
                      <a:latin typeface="Times New Roman" panose="02020603050405020304" pitchFamily="18" charset="0"/>
                      <a:cs typeface="Times New Roman" panose="02020603050405020304" pitchFamily="18" charset="0"/>
                    </a:endParaRPr>
                  </a:p>
                </p:txBody>
              </p:sp>
            </p:grpSp>
            <p:cxnSp>
              <p:nvCxnSpPr>
                <p:cNvPr id="37" name="直線接點 36"/>
                <p:cNvCxnSpPr/>
                <p:nvPr/>
              </p:nvCxnSpPr>
              <p:spPr>
                <a:xfrm>
                  <a:off x="1147820" y="1972490"/>
                  <a:ext cx="1658815" cy="0"/>
                </a:xfrm>
                <a:prstGeom prst="line">
                  <a:avLst/>
                </a:prstGeom>
                <a:ln w="19050">
                  <a:solidFill>
                    <a:srgbClr val="3333FF"/>
                  </a:solidFill>
                  <a:prstDash val="sysDot"/>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8" name="直線單箭頭接點 37"/>
                <p:cNvCxnSpPr/>
                <p:nvPr/>
              </p:nvCxnSpPr>
              <p:spPr>
                <a:xfrm>
                  <a:off x="4728959" y="1251065"/>
                  <a:ext cx="1367" cy="1612362"/>
                </a:xfrm>
                <a:prstGeom prst="straightConnector1">
                  <a:avLst/>
                </a:prstGeom>
                <a:ln w="19050">
                  <a:solidFill>
                    <a:srgbClr val="3333FF"/>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39" name="直線單箭頭接點 38"/>
                <p:cNvCxnSpPr/>
                <p:nvPr/>
              </p:nvCxnSpPr>
              <p:spPr>
                <a:xfrm flipV="1">
                  <a:off x="2801750" y="1113367"/>
                  <a:ext cx="1911643" cy="147"/>
                </a:xfrm>
                <a:prstGeom prst="straightConnector1">
                  <a:avLst/>
                </a:prstGeom>
                <a:ln w="19050">
                  <a:solidFill>
                    <a:srgbClr val="3333FF"/>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40" name="直線單箭頭接點 39"/>
                <p:cNvCxnSpPr/>
                <p:nvPr/>
              </p:nvCxnSpPr>
              <p:spPr>
                <a:xfrm flipV="1">
                  <a:off x="3478758" y="2226733"/>
                  <a:ext cx="1041" cy="576143"/>
                </a:xfrm>
                <a:prstGeom prst="straightConnector1">
                  <a:avLst/>
                </a:prstGeom>
                <a:ln w="19050">
                  <a:solidFill>
                    <a:srgbClr val="3333FF"/>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41" name="直線單箭頭接點 40"/>
                <p:cNvCxnSpPr/>
                <p:nvPr/>
              </p:nvCxnSpPr>
              <p:spPr>
                <a:xfrm flipH="1" flipV="1">
                  <a:off x="1125025" y="2221931"/>
                  <a:ext cx="2373923" cy="0"/>
                </a:xfrm>
                <a:prstGeom prst="straightConnector1">
                  <a:avLst/>
                </a:prstGeom>
                <a:ln w="19050">
                  <a:solidFill>
                    <a:srgbClr val="3333FF"/>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42" name="直線單箭頭接點 41"/>
                <p:cNvCxnSpPr/>
                <p:nvPr/>
              </p:nvCxnSpPr>
              <p:spPr>
                <a:xfrm flipH="1" flipV="1">
                  <a:off x="1087250" y="1976398"/>
                  <a:ext cx="0" cy="240323"/>
                </a:xfrm>
                <a:prstGeom prst="straightConnector1">
                  <a:avLst/>
                </a:prstGeom>
                <a:ln w="19050">
                  <a:solidFill>
                    <a:srgbClr val="3333FF"/>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43" name="直線單箭頭接點 42"/>
                <p:cNvCxnSpPr/>
                <p:nvPr/>
              </p:nvCxnSpPr>
              <p:spPr>
                <a:xfrm flipH="1">
                  <a:off x="3509433" y="2894754"/>
                  <a:ext cx="1181100" cy="0"/>
                </a:xfrm>
                <a:prstGeom prst="straightConnector1">
                  <a:avLst/>
                </a:prstGeom>
                <a:ln w="19050">
                  <a:solidFill>
                    <a:srgbClr val="3333FF"/>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44" name="直線單箭頭接點 43"/>
                <p:cNvCxnSpPr/>
                <p:nvPr/>
              </p:nvCxnSpPr>
              <p:spPr>
                <a:xfrm flipH="1" flipV="1">
                  <a:off x="2758440" y="1166707"/>
                  <a:ext cx="0" cy="723900"/>
                </a:xfrm>
                <a:prstGeom prst="straightConnector1">
                  <a:avLst/>
                </a:prstGeom>
                <a:ln w="19050">
                  <a:solidFill>
                    <a:srgbClr val="3333FF"/>
                  </a:solidFill>
                  <a:prstDash val="sysDot"/>
                  <a:tailEnd type="arrow"/>
                </a:ln>
              </p:spPr>
              <p:style>
                <a:lnRef idx="1">
                  <a:schemeClr val="accent1"/>
                </a:lnRef>
                <a:fillRef idx="0">
                  <a:schemeClr val="accent1"/>
                </a:fillRef>
                <a:effectRef idx="0">
                  <a:schemeClr val="accent1"/>
                </a:effectRef>
                <a:fontRef idx="minor">
                  <a:schemeClr val="tx1"/>
                </a:fontRef>
              </p:style>
            </p:cxnSp>
          </p:grpSp>
          <p:cxnSp>
            <p:nvCxnSpPr>
              <p:cNvPr id="91" name="直線單箭頭接點 90"/>
              <p:cNvCxnSpPr/>
              <p:nvPr/>
            </p:nvCxnSpPr>
            <p:spPr>
              <a:xfrm>
                <a:off x="1907704" y="1700808"/>
                <a:ext cx="360040"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2" name="文字方塊 91"/>
              <p:cNvSpPr txBox="1"/>
              <p:nvPr/>
            </p:nvSpPr>
            <p:spPr>
              <a:xfrm>
                <a:off x="1907704" y="1412776"/>
                <a:ext cx="301686" cy="307777"/>
              </a:xfrm>
              <a:prstGeom prst="rect">
                <a:avLst/>
              </a:prstGeom>
              <a:noFill/>
            </p:spPr>
            <p:txBody>
              <a:bodyPr wrap="none" rtlCol="0">
                <a:spAutoFit/>
              </a:bodyPr>
              <a:lstStyle/>
              <a:p>
                <a:r>
                  <a:rPr lang="en-US" altLang="zh-TW" sz="1400" b="1" i="1" dirty="0" smtClean="0">
                    <a:solidFill>
                      <a:srgbClr val="FF0000"/>
                    </a:solidFill>
                    <a:latin typeface="Times New Roman" panose="02020603050405020304" pitchFamily="18" charset="0"/>
                    <a:cs typeface="Times New Roman" panose="02020603050405020304" pitchFamily="18" charset="0"/>
                  </a:rPr>
                  <a:t>I</a:t>
                </a:r>
                <a:r>
                  <a:rPr lang="en-US" altLang="zh-TW" sz="1400" b="1" i="1" baseline="-25000" dirty="0" smtClean="0">
                    <a:solidFill>
                      <a:srgbClr val="FF0000"/>
                    </a:solidFill>
                    <a:latin typeface="Times New Roman" panose="02020603050405020304" pitchFamily="18" charset="0"/>
                    <a:cs typeface="Times New Roman" panose="02020603050405020304" pitchFamily="18" charset="0"/>
                  </a:rPr>
                  <a:t>s</a:t>
                </a:r>
                <a:endParaRPr lang="zh-TW" altLang="en-US" sz="1400" b="1" i="1" baseline="-25000" dirty="0">
                  <a:solidFill>
                    <a:srgbClr val="FF0000"/>
                  </a:solidFill>
                  <a:latin typeface="Times New Roman" panose="02020603050405020304" pitchFamily="18" charset="0"/>
                  <a:cs typeface="Times New Roman" panose="02020603050405020304" pitchFamily="18" charset="0"/>
                </a:endParaRPr>
              </a:p>
            </p:txBody>
          </p:sp>
        </p:grpSp>
        <p:sp>
          <p:nvSpPr>
            <p:cNvPr id="96" name="文字方塊 95"/>
            <p:cNvSpPr txBox="1"/>
            <p:nvPr/>
          </p:nvSpPr>
          <p:spPr>
            <a:xfrm>
              <a:off x="2267744" y="1556792"/>
              <a:ext cx="304892" cy="307777"/>
            </a:xfrm>
            <a:prstGeom prst="rect">
              <a:avLst/>
            </a:prstGeom>
            <a:noFill/>
          </p:spPr>
          <p:txBody>
            <a:bodyPr wrap="none" rtlCol="0">
              <a:spAutoFit/>
            </a:bodyPr>
            <a:lstStyle/>
            <a:p>
              <a:r>
                <a:rPr lang="en-US" altLang="zh-TW" sz="1400" b="1" i="1" dirty="0" smtClean="0">
                  <a:solidFill>
                    <a:srgbClr val="FF0000"/>
                  </a:solidFill>
                  <a:latin typeface="Times New Roman" panose="02020603050405020304" pitchFamily="18" charset="0"/>
                  <a:cs typeface="Times New Roman" panose="02020603050405020304" pitchFamily="18" charset="0"/>
                </a:rPr>
                <a:t>A</a:t>
              </a:r>
              <a:endParaRPr lang="zh-TW" altLang="en-US" sz="1400" b="1" i="1" dirty="0">
                <a:solidFill>
                  <a:srgbClr val="FF0000"/>
                </a:solidFill>
                <a:latin typeface="Times New Roman" panose="02020603050405020304" pitchFamily="18" charset="0"/>
                <a:cs typeface="Times New Roman" panose="02020603050405020304" pitchFamily="18" charset="0"/>
              </a:endParaRPr>
            </a:p>
          </p:txBody>
        </p:sp>
        <p:sp>
          <p:nvSpPr>
            <p:cNvPr id="98" name="文字方塊 97"/>
            <p:cNvSpPr txBox="1"/>
            <p:nvPr/>
          </p:nvSpPr>
          <p:spPr>
            <a:xfrm>
              <a:off x="3635896" y="2132856"/>
              <a:ext cx="304892" cy="307777"/>
            </a:xfrm>
            <a:prstGeom prst="rect">
              <a:avLst/>
            </a:prstGeom>
            <a:noFill/>
          </p:spPr>
          <p:txBody>
            <a:bodyPr wrap="none" rtlCol="0">
              <a:spAutoFit/>
            </a:bodyPr>
            <a:lstStyle/>
            <a:p>
              <a:r>
                <a:rPr lang="en-US" altLang="zh-TW" sz="1400" b="1" i="1" dirty="0" smtClean="0">
                  <a:solidFill>
                    <a:srgbClr val="FF0000"/>
                  </a:solidFill>
                  <a:latin typeface="Times New Roman" panose="02020603050405020304" pitchFamily="18" charset="0"/>
                  <a:cs typeface="Times New Roman" panose="02020603050405020304" pitchFamily="18" charset="0"/>
                </a:rPr>
                <a:t>B</a:t>
              </a:r>
              <a:endParaRPr lang="zh-TW" altLang="en-US" sz="1400" b="1" i="1" dirty="0">
                <a:solidFill>
                  <a:srgbClr val="FF0000"/>
                </a:solidFill>
                <a:latin typeface="Times New Roman" panose="02020603050405020304" pitchFamily="18" charset="0"/>
                <a:cs typeface="Times New Roman" panose="02020603050405020304" pitchFamily="18" charset="0"/>
              </a:endParaRPr>
            </a:p>
          </p:txBody>
        </p:sp>
        <p:sp>
          <p:nvSpPr>
            <p:cNvPr id="100" name="文字方塊 99"/>
            <p:cNvSpPr txBox="1"/>
            <p:nvPr/>
          </p:nvSpPr>
          <p:spPr>
            <a:xfrm>
              <a:off x="3851920" y="2996952"/>
              <a:ext cx="314510" cy="307777"/>
            </a:xfrm>
            <a:prstGeom prst="rect">
              <a:avLst/>
            </a:prstGeom>
            <a:noFill/>
          </p:spPr>
          <p:txBody>
            <a:bodyPr wrap="none" rtlCol="0">
              <a:spAutoFit/>
            </a:bodyPr>
            <a:lstStyle/>
            <a:p>
              <a:r>
                <a:rPr lang="en-US" altLang="zh-TW" sz="1400" b="1" i="1" dirty="0" smtClean="0">
                  <a:solidFill>
                    <a:srgbClr val="FF0000"/>
                  </a:solidFill>
                  <a:latin typeface="Times New Roman" panose="02020603050405020304" pitchFamily="18" charset="0"/>
                  <a:cs typeface="Times New Roman" panose="02020603050405020304" pitchFamily="18" charset="0"/>
                </a:rPr>
                <a:t>N</a:t>
              </a:r>
              <a:endParaRPr lang="zh-TW" altLang="en-US" sz="1400" b="1" i="1" dirty="0">
                <a:solidFill>
                  <a:srgbClr val="FF0000"/>
                </a:solidFill>
                <a:latin typeface="Times New Roman" panose="02020603050405020304" pitchFamily="18" charset="0"/>
                <a:cs typeface="Times New Roman" panose="02020603050405020304" pitchFamily="18" charset="0"/>
              </a:endParaRPr>
            </a:p>
          </p:txBody>
        </p:sp>
      </p:grpSp>
      <p:grpSp>
        <p:nvGrpSpPr>
          <p:cNvPr id="103" name="群組 102"/>
          <p:cNvGrpSpPr/>
          <p:nvPr/>
        </p:nvGrpSpPr>
        <p:grpSpPr>
          <a:xfrm>
            <a:off x="626522" y="3950694"/>
            <a:ext cx="4461944" cy="2131569"/>
            <a:chOff x="626522" y="3950694"/>
            <a:chExt cx="4461944" cy="2131569"/>
          </a:xfrm>
        </p:grpSpPr>
        <p:grpSp>
          <p:nvGrpSpPr>
            <p:cNvPr id="89" name="群組 88"/>
            <p:cNvGrpSpPr/>
            <p:nvPr/>
          </p:nvGrpSpPr>
          <p:grpSpPr>
            <a:xfrm>
              <a:off x="626522" y="3950694"/>
              <a:ext cx="4461944" cy="2050471"/>
              <a:chOff x="626522" y="3950694"/>
              <a:chExt cx="4461944" cy="2050471"/>
            </a:xfrm>
          </p:grpSpPr>
          <p:pic>
            <p:nvPicPr>
              <p:cNvPr id="73"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93070" y="4013486"/>
                <a:ext cx="4195396" cy="19876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88" name="群組 87"/>
              <p:cNvGrpSpPr/>
              <p:nvPr/>
            </p:nvGrpSpPr>
            <p:grpSpPr>
              <a:xfrm>
                <a:off x="626522" y="3950694"/>
                <a:ext cx="4295998" cy="1791400"/>
                <a:chOff x="626522" y="3950694"/>
                <a:chExt cx="4295998" cy="1791400"/>
              </a:xfrm>
            </p:grpSpPr>
            <p:cxnSp>
              <p:nvCxnSpPr>
                <p:cNvPr id="74" name="直線接點 73"/>
                <p:cNvCxnSpPr/>
                <p:nvPr/>
              </p:nvCxnSpPr>
              <p:spPr>
                <a:xfrm flipH="1">
                  <a:off x="1178820" y="4770723"/>
                  <a:ext cx="1658815" cy="0"/>
                </a:xfrm>
                <a:prstGeom prst="line">
                  <a:avLst/>
                </a:prstGeom>
                <a:ln w="190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5" name="直線單箭頭接點 74"/>
                <p:cNvCxnSpPr/>
                <p:nvPr/>
              </p:nvCxnSpPr>
              <p:spPr>
                <a:xfrm flipH="1" flipV="1">
                  <a:off x="3526366" y="4049607"/>
                  <a:ext cx="0" cy="93271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6" name="直線單箭頭接點 75"/>
                <p:cNvCxnSpPr/>
                <p:nvPr/>
              </p:nvCxnSpPr>
              <p:spPr>
                <a:xfrm flipH="1" flipV="1">
                  <a:off x="2865770" y="3950694"/>
                  <a:ext cx="627185"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7" name="直線單箭頭接點 76"/>
                <p:cNvCxnSpPr/>
                <p:nvPr/>
              </p:nvCxnSpPr>
              <p:spPr>
                <a:xfrm flipH="1">
                  <a:off x="2878666" y="4001689"/>
                  <a:ext cx="0" cy="72609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8" name="直線單箭頭接點 77"/>
                <p:cNvCxnSpPr/>
                <p:nvPr/>
              </p:nvCxnSpPr>
              <p:spPr>
                <a:xfrm flipV="1">
                  <a:off x="1172958" y="5104831"/>
                  <a:ext cx="2373923"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9" name="直線單箭頭接點 78"/>
                <p:cNvCxnSpPr/>
                <p:nvPr/>
              </p:nvCxnSpPr>
              <p:spPr>
                <a:xfrm flipH="1">
                  <a:off x="1143650" y="4800031"/>
                  <a:ext cx="0" cy="240323"/>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0" name="文字方塊 79"/>
                <p:cNvSpPr txBox="1"/>
                <p:nvPr/>
              </p:nvSpPr>
              <p:spPr>
                <a:xfrm>
                  <a:off x="2852241" y="5306551"/>
                  <a:ext cx="346570" cy="276999"/>
                </a:xfrm>
                <a:prstGeom prst="rect">
                  <a:avLst/>
                </a:prstGeom>
                <a:noFill/>
              </p:spPr>
              <p:txBody>
                <a:bodyPr wrap="none" rtlCol="0">
                  <a:spAutoFit/>
                </a:bodyPr>
                <a:lstStyle/>
                <a:p>
                  <a:r>
                    <a:rPr lang="en-US" altLang="zh-TW" sz="1200" b="1" i="1" dirty="0" smtClean="0">
                      <a:solidFill>
                        <a:srgbClr val="FF0000"/>
                      </a:solidFill>
                      <a:latin typeface="Times New Roman" pitchFamily="18" charset="0"/>
                      <a:cs typeface="Times New Roman" pitchFamily="18" charset="0"/>
                    </a:rPr>
                    <a:t>Q</a:t>
                  </a:r>
                  <a:r>
                    <a:rPr lang="en-US" altLang="zh-TW" sz="1200" b="1" i="1" baseline="-25000" dirty="0" smtClean="0">
                      <a:solidFill>
                        <a:srgbClr val="FF0000"/>
                      </a:solidFill>
                      <a:latin typeface="Times New Roman" pitchFamily="18" charset="0"/>
                      <a:cs typeface="Times New Roman" pitchFamily="18" charset="0"/>
                    </a:rPr>
                    <a:t>1</a:t>
                  </a:r>
                  <a:endParaRPr lang="zh-TW" altLang="en-US" sz="1200" b="1" i="1" baseline="-25000" dirty="0">
                    <a:solidFill>
                      <a:srgbClr val="FF0000"/>
                    </a:solidFill>
                    <a:latin typeface="Times New Roman" pitchFamily="18" charset="0"/>
                    <a:cs typeface="Times New Roman" pitchFamily="18" charset="0"/>
                  </a:endParaRPr>
                </a:p>
              </p:txBody>
            </p:sp>
            <p:sp>
              <p:nvSpPr>
                <p:cNvPr id="81" name="文字方塊 80"/>
                <p:cNvSpPr txBox="1"/>
                <p:nvPr/>
              </p:nvSpPr>
              <p:spPr>
                <a:xfrm>
                  <a:off x="2840517" y="4169411"/>
                  <a:ext cx="346570" cy="276999"/>
                </a:xfrm>
                <a:prstGeom prst="rect">
                  <a:avLst/>
                </a:prstGeom>
                <a:noFill/>
              </p:spPr>
              <p:txBody>
                <a:bodyPr wrap="none" rtlCol="0">
                  <a:spAutoFit/>
                </a:bodyPr>
                <a:lstStyle/>
                <a:p>
                  <a:r>
                    <a:rPr lang="en-US" altLang="zh-TW" sz="1200" b="1" i="1" dirty="0" smtClean="0">
                      <a:solidFill>
                        <a:srgbClr val="FF0000"/>
                      </a:solidFill>
                      <a:latin typeface="Times New Roman" pitchFamily="18" charset="0"/>
                      <a:cs typeface="Times New Roman" pitchFamily="18" charset="0"/>
                    </a:rPr>
                    <a:t>Q</a:t>
                  </a:r>
                  <a:r>
                    <a:rPr lang="en-US" altLang="zh-TW" sz="1200" b="1" i="1" baseline="-25000" dirty="0" smtClean="0">
                      <a:solidFill>
                        <a:srgbClr val="FF0000"/>
                      </a:solidFill>
                      <a:latin typeface="Times New Roman" pitchFamily="18" charset="0"/>
                      <a:cs typeface="Times New Roman" pitchFamily="18" charset="0"/>
                    </a:rPr>
                    <a:t>2</a:t>
                  </a:r>
                  <a:endParaRPr lang="zh-TW" altLang="en-US" sz="1200" b="1" i="1" baseline="-25000" dirty="0">
                    <a:solidFill>
                      <a:srgbClr val="FF0000"/>
                    </a:solidFill>
                    <a:latin typeface="Times New Roman" pitchFamily="18" charset="0"/>
                    <a:cs typeface="Times New Roman" pitchFamily="18" charset="0"/>
                  </a:endParaRPr>
                </a:p>
              </p:txBody>
            </p:sp>
            <p:sp>
              <p:nvSpPr>
                <p:cNvPr id="82" name="文字方塊 81"/>
                <p:cNvSpPr txBox="1"/>
                <p:nvPr/>
              </p:nvSpPr>
              <p:spPr>
                <a:xfrm>
                  <a:off x="3872149" y="5347581"/>
                  <a:ext cx="423514" cy="276999"/>
                </a:xfrm>
                <a:prstGeom prst="rect">
                  <a:avLst/>
                </a:prstGeom>
                <a:noFill/>
              </p:spPr>
              <p:txBody>
                <a:bodyPr wrap="none" rtlCol="0">
                  <a:spAutoFit/>
                </a:bodyPr>
                <a:lstStyle/>
                <a:p>
                  <a:r>
                    <a:rPr lang="en-US" altLang="zh-TW" sz="1200" b="1" i="1" dirty="0" smtClean="0">
                      <a:solidFill>
                        <a:srgbClr val="FF0000"/>
                      </a:solidFill>
                      <a:latin typeface="Times New Roman" pitchFamily="18" charset="0"/>
                      <a:cs typeface="Times New Roman" pitchFamily="18" charset="0"/>
                    </a:rPr>
                    <a:t>SR</a:t>
                  </a:r>
                  <a:r>
                    <a:rPr lang="en-US" altLang="zh-TW" sz="1200" b="1" i="1" baseline="-25000" dirty="0" smtClean="0">
                      <a:solidFill>
                        <a:srgbClr val="FF0000"/>
                      </a:solidFill>
                      <a:latin typeface="Times New Roman" pitchFamily="18" charset="0"/>
                      <a:cs typeface="Times New Roman" pitchFamily="18" charset="0"/>
                    </a:rPr>
                    <a:t>1</a:t>
                  </a:r>
                  <a:endParaRPr lang="zh-TW" altLang="en-US" sz="1200" b="1" i="1" baseline="-25000" dirty="0">
                    <a:solidFill>
                      <a:srgbClr val="FF0000"/>
                    </a:solidFill>
                    <a:latin typeface="Times New Roman" pitchFamily="18" charset="0"/>
                    <a:cs typeface="Times New Roman" pitchFamily="18" charset="0"/>
                  </a:endParaRPr>
                </a:p>
              </p:txBody>
            </p:sp>
            <p:sp>
              <p:nvSpPr>
                <p:cNvPr id="83" name="文字方塊 82"/>
                <p:cNvSpPr txBox="1"/>
                <p:nvPr/>
              </p:nvSpPr>
              <p:spPr>
                <a:xfrm>
                  <a:off x="3836979" y="4204581"/>
                  <a:ext cx="423514" cy="276999"/>
                </a:xfrm>
                <a:prstGeom prst="rect">
                  <a:avLst/>
                </a:prstGeom>
                <a:noFill/>
              </p:spPr>
              <p:txBody>
                <a:bodyPr wrap="none" rtlCol="0">
                  <a:spAutoFit/>
                </a:bodyPr>
                <a:lstStyle/>
                <a:p>
                  <a:r>
                    <a:rPr lang="en-US" altLang="zh-TW" sz="1200" b="1" i="1" dirty="0" smtClean="0">
                      <a:solidFill>
                        <a:srgbClr val="FF0000"/>
                      </a:solidFill>
                      <a:latin typeface="Times New Roman" pitchFamily="18" charset="0"/>
                      <a:cs typeface="Times New Roman" pitchFamily="18" charset="0"/>
                    </a:rPr>
                    <a:t>SR</a:t>
                  </a:r>
                  <a:r>
                    <a:rPr lang="en-US" altLang="zh-TW" sz="1200" b="1" i="1" baseline="-25000" dirty="0" smtClean="0">
                      <a:solidFill>
                        <a:srgbClr val="FF0000"/>
                      </a:solidFill>
                      <a:latin typeface="Times New Roman" pitchFamily="18" charset="0"/>
                      <a:cs typeface="Times New Roman" pitchFamily="18" charset="0"/>
                    </a:rPr>
                    <a:t>2</a:t>
                  </a:r>
                  <a:endParaRPr lang="zh-TW" altLang="en-US" sz="1200" b="1" i="1" baseline="-25000" dirty="0">
                    <a:solidFill>
                      <a:srgbClr val="FF0000"/>
                    </a:solidFill>
                    <a:latin typeface="Times New Roman" pitchFamily="18" charset="0"/>
                    <a:cs typeface="Times New Roman" pitchFamily="18" charset="0"/>
                  </a:endParaRPr>
                </a:p>
              </p:txBody>
            </p:sp>
            <p:sp>
              <p:nvSpPr>
                <p:cNvPr id="84" name="Text Box 28"/>
                <p:cNvSpPr txBox="1">
                  <a:spLocks noChangeArrowheads="1"/>
                </p:cNvSpPr>
                <p:nvPr/>
              </p:nvSpPr>
              <p:spPr bwMode="auto">
                <a:xfrm>
                  <a:off x="626522" y="4653322"/>
                  <a:ext cx="32733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Times New Roman" pitchFamily="18" charset="0"/>
                      <a:ea typeface="新細明體" charset="-120"/>
                    </a:defRPr>
                  </a:lvl1pPr>
                  <a:lvl2pPr marL="742950" indent="-285750" eaLnBrk="0" hangingPunct="0">
                    <a:defRPr kumimoji="1">
                      <a:solidFill>
                        <a:schemeClr val="tx1"/>
                      </a:solidFill>
                      <a:latin typeface="Times New Roman" pitchFamily="18" charset="0"/>
                      <a:ea typeface="新細明體" charset="-120"/>
                    </a:defRPr>
                  </a:lvl2pPr>
                  <a:lvl3pPr marL="1143000" indent="-228600" eaLnBrk="0" hangingPunct="0">
                    <a:defRPr kumimoji="1">
                      <a:solidFill>
                        <a:schemeClr val="tx1"/>
                      </a:solidFill>
                      <a:latin typeface="Times New Roman" pitchFamily="18" charset="0"/>
                      <a:ea typeface="新細明體" charset="-120"/>
                    </a:defRPr>
                  </a:lvl3pPr>
                  <a:lvl4pPr marL="1600200" indent="-228600" eaLnBrk="0" hangingPunct="0">
                    <a:defRPr kumimoji="1">
                      <a:solidFill>
                        <a:schemeClr val="tx1"/>
                      </a:solidFill>
                      <a:latin typeface="Times New Roman" pitchFamily="18" charset="0"/>
                      <a:ea typeface="新細明體" charset="-120"/>
                    </a:defRPr>
                  </a:lvl4pPr>
                  <a:lvl5pPr marL="2057400" indent="-228600" eaLnBrk="0" hangingPunct="0">
                    <a:defRPr kumimoji="1">
                      <a:solidFill>
                        <a:schemeClr val="tx1"/>
                      </a:solidFill>
                      <a:latin typeface="Times New Roman" pitchFamily="18" charset="0"/>
                      <a:ea typeface="新細明體" charset="-120"/>
                    </a:defRPr>
                  </a:lvl5pPr>
                  <a:lvl6pPr marL="2514600" indent="-228600" eaLnBrk="0" fontAlgn="base" hangingPunct="0">
                    <a:spcBef>
                      <a:spcPct val="0"/>
                    </a:spcBef>
                    <a:spcAft>
                      <a:spcPct val="0"/>
                    </a:spcAft>
                    <a:defRPr kumimoji="1">
                      <a:solidFill>
                        <a:schemeClr val="tx1"/>
                      </a:solidFill>
                      <a:latin typeface="Times New Roman" pitchFamily="18" charset="0"/>
                      <a:ea typeface="新細明體" charset="-120"/>
                    </a:defRPr>
                  </a:lvl6pPr>
                  <a:lvl7pPr marL="2971800" indent="-228600" eaLnBrk="0" fontAlgn="base" hangingPunct="0">
                    <a:spcBef>
                      <a:spcPct val="0"/>
                    </a:spcBef>
                    <a:spcAft>
                      <a:spcPct val="0"/>
                    </a:spcAft>
                    <a:defRPr kumimoji="1">
                      <a:solidFill>
                        <a:schemeClr val="tx1"/>
                      </a:solidFill>
                      <a:latin typeface="Times New Roman" pitchFamily="18" charset="0"/>
                      <a:ea typeface="新細明體" charset="-120"/>
                    </a:defRPr>
                  </a:lvl7pPr>
                  <a:lvl8pPr marL="3429000" indent="-228600" eaLnBrk="0" fontAlgn="base" hangingPunct="0">
                    <a:spcBef>
                      <a:spcPct val="0"/>
                    </a:spcBef>
                    <a:spcAft>
                      <a:spcPct val="0"/>
                    </a:spcAft>
                    <a:defRPr kumimoji="1">
                      <a:solidFill>
                        <a:schemeClr val="tx1"/>
                      </a:solidFill>
                      <a:latin typeface="Times New Roman" pitchFamily="18" charset="0"/>
                      <a:ea typeface="新細明體" charset="-120"/>
                    </a:defRPr>
                  </a:lvl8pPr>
                  <a:lvl9pPr marL="3886200" indent="-228600" eaLnBrk="0" fontAlgn="base" hangingPunct="0">
                    <a:spcBef>
                      <a:spcPct val="0"/>
                    </a:spcBef>
                    <a:spcAft>
                      <a:spcPct val="0"/>
                    </a:spcAft>
                    <a:defRPr kumimoji="1">
                      <a:solidFill>
                        <a:schemeClr val="tx1"/>
                      </a:solidFill>
                      <a:latin typeface="Times New Roman" pitchFamily="18" charset="0"/>
                      <a:ea typeface="新細明體" charset="-120"/>
                    </a:defRPr>
                  </a:lvl9pPr>
                </a:lstStyle>
                <a:p>
                  <a:pPr algn="ctr" eaLnBrk="1" hangingPunct="1"/>
                  <a:r>
                    <a:rPr lang="en-US" altLang="zh-TW" sz="1200" b="1" i="1" dirty="0" smtClean="0">
                      <a:solidFill>
                        <a:srgbClr val="FF0000"/>
                      </a:solidFill>
                    </a:rPr>
                    <a:t>+</a:t>
                  </a:r>
                </a:p>
                <a:p>
                  <a:pPr algn="ctr" eaLnBrk="1" hangingPunct="1"/>
                  <a:r>
                    <a:rPr lang="en-US" altLang="zh-TW" sz="1200" b="1" i="1" dirty="0" smtClean="0">
                      <a:solidFill>
                        <a:srgbClr val="FF0000"/>
                      </a:solidFill>
                    </a:rPr>
                    <a:t>V</a:t>
                  </a:r>
                  <a:r>
                    <a:rPr lang="en-US" altLang="zh-TW" sz="1200" b="1" i="1" baseline="-25000" dirty="0" smtClean="0">
                      <a:solidFill>
                        <a:srgbClr val="FF0000"/>
                      </a:solidFill>
                    </a:rPr>
                    <a:t>s</a:t>
                  </a:r>
                  <a:endParaRPr lang="en-US" altLang="zh-TW" sz="1200" b="1" i="1" dirty="0" smtClean="0">
                    <a:solidFill>
                      <a:srgbClr val="FF0000"/>
                    </a:solidFill>
                  </a:endParaRPr>
                </a:p>
                <a:p>
                  <a:pPr algn="ctr" eaLnBrk="1" hangingPunct="1"/>
                  <a:r>
                    <a:rPr lang="en-US" altLang="zh-TW" sz="1200" b="1" i="1" dirty="0">
                      <a:solidFill>
                        <a:srgbClr val="FF0000"/>
                      </a:solidFill>
                    </a:rPr>
                    <a:t>-</a:t>
                  </a:r>
                </a:p>
              </p:txBody>
            </p:sp>
            <p:sp>
              <p:nvSpPr>
                <p:cNvPr id="85" name="Text Box 28"/>
                <p:cNvSpPr txBox="1">
                  <a:spLocks noChangeArrowheads="1"/>
                </p:cNvSpPr>
                <p:nvPr/>
              </p:nvSpPr>
              <p:spPr bwMode="auto">
                <a:xfrm>
                  <a:off x="4507112" y="4559537"/>
                  <a:ext cx="33855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Times New Roman" pitchFamily="18" charset="0"/>
                      <a:ea typeface="新細明體" charset="-120"/>
                    </a:defRPr>
                  </a:lvl1pPr>
                  <a:lvl2pPr marL="742950" indent="-285750" eaLnBrk="0" hangingPunct="0">
                    <a:defRPr kumimoji="1">
                      <a:solidFill>
                        <a:schemeClr val="tx1"/>
                      </a:solidFill>
                      <a:latin typeface="Times New Roman" pitchFamily="18" charset="0"/>
                      <a:ea typeface="新細明體" charset="-120"/>
                    </a:defRPr>
                  </a:lvl2pPr>
                  <a:lvl3pPr marL="1143000" indent="-228600" eaLnBrk="0" hangingPunct="0">
                    <a:defRPr kumimoji="1">
                      <a:solidFill>
                        <a:schemeClr val="tx1"/>
                      </a:solidFill>
                      <a:latin typeface="Times New Roman" pitchFamily="18" charset="0"/>
                      <a:ea typeface="新細明體" charset="-120"/>
                    </a:defRPr>
                  </a:lvl3pPr>
                  <a:lvl4pPr marL="1600200" indent="-228600" eaLnBrk="0" hangingPunct="0">
                    <a:defRPr kumimoji="1">
                      <a:solidFill>
                        <a:schemeClr val="tx1"/>
                      </a:solidFill>
                      <a:latin typeface="Times New Roman" pitchFamily="18" charset="0"/>
                      <a:ea typeface="新細明體" charset="-120"/>
                    </a:defRPr>
                  </a:lvl4pPr>
                  <a:lvl5pPr marL="2057400" indent="-228600" eaLnBrk="0" hangingPunct="0">
                    <a:defRPr kumimoji="1">
                      <a:solidFill>
                        <a:schemeClr val="tx1"/>
                      </a:solidFill>
                      <a:latin typeface="Times New Roman" pitchFamily="18" charset="0"/>
                      <a:ea typeface="新細明體" charset="-120"/>
                    </a:defRPr>
                  </a:lvl5pPr>
                  <a:lvl6pPr marL="2514600" indent="-228600" eaLnBrk="0" fontAlgn="base" hangingPunct="0">
                    <a:spcBef>
                      <a:spcPct val="0"/>
                    </a:spcBef>
                    <a:spcAft>
                      <a:spcPct val="0"/>
                    </a:spcAft>
                    <a:defRPr kumimoji="1">
                      <a:solidFill>
                        <a:schemeClr val="tx1"/>
                      </a:solidFill>
                      <a:latin typeface="Times New Roman" pitchFamily="18" charset="0"/>
                      <a:ea typeface="新細明體" charset="-120"/>
                    </a:defRPr>
                  </a:lvl6pPr>
                  <a:lvl7pPr marL="2971800" indent="-228600" eaLnBrk="0" fontAlgn="base" hangingPunct="0">
                    <a:spcBef>
                      <a:spcPct val="0"/>
                    </a:spcBef>
                    <a:spcAft>
                      <a:spcPct val="0"/>
                    </a:spcAft>
                    <a:defRPr kumimoji="1">
                      <a:solidFill>
                        <a:schemeClr val="tx1"/>
                      </a:solidFill>
                      <a:latin typeface="Times New Roman" pitchFamily="18" charset="0"/>
                      <a:ea typeface="新細明體" charset="-120"/>
                    </a:defRPr>
                  </a:lvl7pPr>
                  <a:lvl8pPr marL="3429000" indent="-228600" eaLnBrk="0" fontAlgn="base" hangingPunct="0">
                    <a:spcBef>
                      <a:spcPct val="0"/>
                    </a:spcBef>
                    <a:spcAft>
                      <a:spcPct val="0"/>
                    </a:spcAft>
                    <a:defRPr kumimoji="1">
                      <a:solidFill>
                        <a:schemeClr val="tx1"/>
                      </a:solidFill>
                      <a:latin typeface="Times New Roman" pitchFamily="18" charset="0"/>
                      <a:ea typeface="新細明體" charset="-120"/>
                    </a:defRPr>
                  </a:lvl8pPr>
                  <a:lvl9pPr marL="3886200" indent="-228600" eaLnBrk="0" fontAlgn="base" hangingPunct="0">
                    <a:spcBef>
                      <a:spcPct val="0"/>
                    </a:spcBef>
                    <a:spcAft>
                      <a:spcPct val="0"/>
                    </a:spcAft>
                    <a:defRPr kumimoji="1">
                      <a:solidFill>
                        <a:schemeClr val="tx1"/>
                      </a:solidFill>
                      <a:latin typeface="Times New Roman" pitchFamily="18" charset="0"/>
                      <a:ea typeface="新細明體" charset="-120"/>
                    </a:defRPr>
                  </a:lvl9pPr>
                </a:lstStyle>
                <a:p>
                  <a:pPr algn="ctr" eaLnBrk="1" hangingPunct="1"/>
                  <a:r>
                    <a:rPr lang="en-US" altLang="zh-TW" sz="1200" b="1" i="1" dirty="0" smtClean="0">
                      <a:solidFill>
                        <a:srgbClr val="FF0000"/>
                      </a:solidFill>
                    </a:rPr>
                    <a:t>+</a:t>
                  </a:r>
                </a:p>
                <a:p>
                  <a:pPr algn="ctr" eaLnBrk="1" hangingPunct="1"/>
                  <a:r>
                    <a:rPr lang="en-US" altLang="zh-TW" sz="1200" b="1" i="1" dirty="0" err="1" smtClean="0">
                      <a:solidFill>
                        <a:srgbClr val="FF0000"/>
                      </a:solidFill>
                    </a:rPr>
                    <a:t>V</a:t>
                  </a:r>
                  <a:r>
                    <a:rPr lang="en-US" altLang="zh-TW" sz="1200" b="1" i="1" baseline="-25000" dirty="0" err="1" smtClean="0">
                      <a:solidFill>
                        <a:srgbClr val="FF0000"/>
                      </a:solidFill>
                    </a:rPr>
                    <a:t>d</a:t>
                  </a:r>
                  <a:endParaRPr lang="en-US" altLang="zh-TW" sz="1200" b="1" i="1" dirty="0" smtClean="0">
                    <a:solidFill>
                      <a:srgbClr val="FF0000"/>
                    </a:solidFill>
                  </a:endParaRPr>
                </a:p>
                <a:p>
                  <a:pPr algn="ctr" eaLnBrk="1" hangingPunct="1"/>
                  <a:r>
                    <a:rPr lang="en-US" altLang="zh-TW" sz="1200" b="1" i="1" dirty="0">
                      <a:solidFill>
                        <a:srgbClr val="FF0000"/>
                      </a:solidFill>
                    </a:rPr>
                    <a:t>-</a:t>
                  </a:r>
                </a:p>
              </p:txBody>
            </p:sp>
            <p:sp>
              <p:nvSpPr>
                <p:cNvPr id="72" name="文字方塊 71"/>
                <p:cNvSpPr txBox="1"/>
                <p:nvPr/>
              </p:nvSpPr>
              <p:spPr>
                <a:xfrm>
                  <a:off x="1707956" y="4356484"/>
                  <a:ext cx="279244" cy="276999"/>
                </a:xfrm>
                <a:prstGeom prst="rect">
                  <a:avLst/>
                </a:prstGeom>
                <a:noFill/>
              </p:spPr>
              <p:txBody>
                <a:bodyPr wrap="none" rtlCol="0">
                  <a:spAutoFit/>
                </a:bodyPr>
                <a:lstStyle/>
                <a:p>
                  <a:r>
                    <a:rPr lang="en-US" altLang="zh-TW" sz="1200" b="1" i="1" dirty="0" smtClean="0">
                      <a:solidFill>
                        <a:srgbClr val="FF0000"/>
                      </a:solidFill>
                      <a:latin typeface="Times New Roman" panose="02020603050405020304" pitchFamily="18" charset="0"/>
                      <a:cs typeface="Times New Roman" panose="02020603050405020304" pitchFamily="18" charset="0"/>
                    </a:rPr>
                    <a:t>L</a:t>
                  </a:r>
                  <a:endParaRPr lang="zh-TW" altLang="en-US" sz="1200" b="1" i="1" dirty="0">
                    <a:solidFill>
                      <a:srgbClr val="FF0000"/>
                    </a:solidFill>
                    <a:latin typeface="Times New Roman" panose="02020603050405020304" pitchFamily="18" charset="0"/>
                    <a:cs typeface="Times New Roman" panose="02020603050405020304" pitchFamily="18" charset="0"/>
                  </a:endParaRPr>
                </a:p>
              </p:txBody>
            </p:sp>
            <p:cxnSp>
              <p:nvCxnSpPr>
                <p:cNvPr id="63" name="直線接點 62"/>
                <p:cNvCxnSpPr/>
                <p:nvPr/>
              </p:nvCxnSpPr>
              <p:spPr>
                <a:xfrm flipH="1">
                  <a:off x="1321060" y="4703836"/>
                  <a:ext cx="1658815" cy="0"/>
                </a:xfrm>
                <a:prstGeom prst="line">
                  <a:avLst/>
                </a:prstGeom>
                <a:ln w="19050">
                  <a:solidFill>
                    <a:srgbClr val="3333FF"/>
                  </a:solidFill>
                  <a:prstDash val="sysDot"/>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4" name="直線單箭頭接點 63"/>
                <p:cNvCxnSpPr/>
                <p:nvPr/>
              </p:nvCxnSpPr>
              <p:spPr>
                <a:xfrm>
                  <a:off x="4834466" y="4084011"/>
                  <a:ext cx="1367" cy="1612362"/>
                </a:xfrm>
                <a:prstGeom prst="straightConnector1">
                  <a:avLst/>
                </a:prstGeom>
                <a:ln w="19050">
                  <a:solidFill>
                    <a:srgbClr val="3333FF"/>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65" name="直線單箭頭接點 64"/>
                <p:cNvCxnSpPr/>
                <p:nvPr/>
              </p:nvCxnSpPr>
              <p:spPr>
                <a:xfrm>
                  <a:off x="3749040" y="3951394"/>
                  <a:ext cx="1173480" cy="0"/>
                </a:xfrm>
                <a:prstGeom prst="straightConnector1">
                  <a:avLst/>
                </a:prstGeom>
                <a:ln w="19050">
                  <a:solidFill>
                    <a:srgbClr val="3333FF"/>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66" name="直線單箭頭接點 65"/>
                <p:cNvCxnSpPr/>
                <p:nvPr/>
              </p:nvCxnSpPr>
              <p:spPr>
                <a:xfrm flipH="1" flipV="1">
                  <a:off x="2976033" y="4804834"/>
                  <a:ext cx="0" cy="937260"/>
                </a:xfrm>
                <a:prstGeom prst="straightConnector1">
                  <a:avLst/>
                </a:prstGeom>
                <a:ln w="19050">
                  <a:solidFill>
                    <a:srgbClr val="3333FF"/>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67" name="直線單箭頭接點 66"/>
                <p:cNvCxnSpPr/>
                <p:nvPr/>
              </p:nvCxnSpPr>
              <p:spPr>
                <a:xfrm flipV="1">
                  <a:off x="1315198" y="5037667"/>
                  <a:ext cx="2317002" cy="277"/>
                </a:xfrm>
                <a:prstGeom prst="straightConnector1">
                  <a:avLst/>
                </a:prstGeom>
                <a:ln w="19050">
                  <a:solidFill>
                    <a:srgbClr val="3333FF"/>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68" name="直線單箭頭接點 67"/>
                <p:cNvCxnSpPr/>
                <p:nvPr/>
              </p:nvCxnSpPr>
              <p:spPr>
                <a:xfrm flipH="1">
                  <a:off x="1260490" y="4792410"/>
                  <a:ext cx="0" cy="240323"/>
                </a:xfrm>
                <a:prstGeom prst="straightConnector1">
                  <a:avLst/>
                </a:prstGeom>
                <a:ln w="19050">
                  <a:solidFill>
                    <a:srgbClr val="3333FF"/>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69" name="直線單箭頭接點 68"/>
                <p:cNvCxnSpPr/>
                <p:nvPr/>
              </p:nvCxnSpPr>
              <p:spPr>
                <a:xfrm flipH="1">
                  <a:off x="3035299" y="5736166"/>
                  <a:ext cx="1769207" cy="0"/>
                </a:xfrm>
                <a:prstGeom prst="straightConnector1">
                  <a:avLst/>
                </a:prstGeom>
                <a:ln w="19050">
                  <a:solidFill>
                    <a:srgbClr val="3333FF"/>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70" name="直線單箭頭接點 69"/>
                <p:cNvCxnSpPr/>
                <p:nvPr/>
              </p:nvCxnSpPr>
              <p:spPr>
                <a:xfrm flipH="1" flipV="1">
                  <a:off x="3608493" y="4054687"/>
                  <a:ext cx="0" cy="932718"/>
                </a:xfrm>
                <a:prstGeom prst="straightConnector1">
                  <a:avLst/>
                </a:prstGeom>
                <a:ln w="19050">
                  <a:solidFill>
                    <a:srgbClr val="3333FF"/>
                  </a:solidFill>
                  <a:prstDash val="sysDot"/>
                  <a:tailEnd type="arrow"/>
                </a:ln>
              </p:spPr>
              <p:style>
                <a:lnRef idx="1">
                  <a:schemeClr val="accent1"/>
                </a:lnRef>
                <a:fillRef idx="0">
                  <a:schemeClr val="accent1"/>
                </a:fillRef>
                <a:effectRef idx="0">
                  <a:schemeClr val="accent1"/>
                </a:effectRef>
                <a:fontRef idx="minor">
                  <a:schemeClr val="tx1"/>
                </a:fontRef>
              </p:style>
            </p:cxnSp>
          </p:grpSp>
        </p:grpSp>
        <p:cxnSp>
          <p:nvCxnSpPr>
            <p:cNvPr id="93" name="直線單箭頭接點 92"/>
            <p:cNvCxnSpPr/>
            <p:nvPr/>
          </p:nvCxnSpPr>
          <p:spPr>
            <a:xfrm>
              <a:off x="2051720" y="4581128"/>
              <a:ext cx="360040"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4" name="文字方塊 93"/>
            <p:cNvSpPr txBox="1"/>
            <p:nvPr/>
          </p:nvSpPr>
          <p:spPr>
            <a:xfrm>
              <a:off x="2051720" y="4293096"/>
              <a:ext cx="284052" cy="276999"/>
            </a:xfrm>
            <a:prstGeom prst="rect">
              <a:avLst/>
            </a:prstGeom>
            <a:noFill/>
          </p:spPr>
          <p:txBody>
            <a:bodyPr wrap="none" rtlCol="0">
              <a:spAutoFit/>
            </a:bodyPr>
            <a:lstStyle/>
            <a:p>
              <a:r>
                <a:rPr lang="en-US" altLang="zh-TW" sz="1200" b="1" i="1" dirty="0" smtClean="0">
                  <a:solidFill>
                    <a:srgbClr val="FF0000"/>
                  </a:solidFill>
                  <a:latin typeface="Times New Roman" panose="02020603050405020304" pitchFamily="18" charset="0"/>
                  <a:cs typeface="Times New Roman" panose="02020603050405020304" pitchFamily="18" charset="0"/>
                </a:rPr>
                <a:t>I</a:t>
              </a:r>
              <a:r>
                <a:rPr lang="en-US" altLang="zh-TW" sz="1200" b="1" i="1" baseline="-25000" dirty="0" smtClean="0">
                  <a:solidFill>
                    <a:srgbClr val="FF0000"/>
                  </a:solidFill>
                  <a:latin typeface="Times New Roman" panose="02020603050405020304" pitchFamily="18" charset="0"/>
                  <a:cs typeface="Times New Roman" panose="02020603050405020304" pitchFamily="18" charset="0"/>
                </a:rPr>
                <a:t>s</a:t>
              </a:r>
              <a:endParaRPr lang="zh-TW" altLang="en-US" sz="1200" b="1" i="1" baseline="-25000" dirty="0">
                <a:solidFill>
                  <a:srgbClr val="FF0000"/>
                </a:solidFill>
                <a:latin typeface="Times New Roman" panose="02020603050405020304" pitchFamily="18" charset="0"/>
                <a:cs typeface="Times New Roman" panose="02020603050405020304" pitchFamily="18" charset="0"/>
              </a:endParaRPr>
            </a:p>
          </p:txBody>
        </p:sp>
        <p:sp>
          <p:nvSpPr>
            <p:cNvPr id="97" name="文字方塊 96"/>
            <p:cNvSpPr txBox="1"/>
            <p:nvPr/>
          </p:nvSpPr>
          <p:spPr>
            <a:xfrm>
              <a:off x="2411760" y="4437112"/>
              <a:ext cx="295274" cy="276999"/>
            </a:xfrm>
            <a:prstGeom prst="rect">
              <a:avLst/>
            </a:prstGeom>
            <a:noFill/>
          </p:spPr>
          <p:txBody>
            <a:bodyPr wrap="none" rtlCol="0">
              <a:spAutoFit/>
            </a:bodyPr>
            <a:lstStyle/>
            <a:p>
              <a:r>
                <a:rPr lang="en-US" altLang="zh-TW" sz="1200" b="1" i="1" dirty="0" smtClean="0">
                  <a:solidFill>
                    <a:srgbClr val="FF0000"/>
                  </a:solidFill>
                  <a:latin typeface="Times New Roman" panose="02020603050405020304" pitchFamily="18" charset="0"/>
                  <a:cs typeface="Times New Roman" panose="02020603050405020304" pitchFamily="18" charset="0"/>
                </a:rPr>
                <a:t>A</a:t>
              </a:r>
              <a:endParaRPr lang="zh-TW" altLang="en-US" sz="1200" b="1" i="1" dirty="0">
                <a:solidFill>
                  <a:srgbClr val="FF0000"/>
                </a:solidFill>
                <a:latin typeface="Times New Roman" panose="02020603050405020304" pitchFamily="18" charset="0"/>
                <a:cs typeface="Times New Roman" panose="02020603050405020304" pitchFamily="18" charset="0"/>
              </a:endParaRPr>
            </a:p>
          </p:txBody>
        </p:sp>
        <p:sp>
          <p:nvSpPr>
            <p:cNvPr id="99" name="文字方塊 98"/>
            <p:cNvSpPr txBox="1"/>
            <p:nvPr/>
          </p:nvSpPr>
          <p:spPr>
            <a:xfrm>
              <a:off x="3779912" y="5013176"/>
              <a:ext cx="287258" cy="276999"/>
            </a:xfrm>
            <a:prstGeom prst="rect">
              <a:avLst/>
            </a:prstGeom>
            <a:noFill/>
          </p:spPr>
          <p:txBody>
            <a:bodyPr wrap="none" rtlCol="0">
              <a:spAutoFit/>
            </a:bodyPr>
            <a:lstStyle/>
            <a:p>
              <a:r>
                <a:rPr lang="en-US" altLang="zh-TW" sz="1200" b="1" i="1" dirty="0" smtClean="0">
                  <a:solidFill>
                    <a:srgbClr val="FF0000"/>
                  </a:solidFill>
                  <a:latin typeface="Times New Roman" panose="02020603050405020304" pitchFamily="18" charset="0"/>
                  <a:cs typeface="Times New Roman" panose="02020603050405020304" pitchFamily="18" charset="0"/>
                </a:rPr>
                <a:t>B</a:t>
              </a:r>
              <a:endParaRPr lang="zh-TW" altLang="en-US" sz="1200" b="1" i="1" dirty="0">
                <a:solidFill>
                  <a:srgbClr val="FF0000"/>
                </a:solidFill>
                <a:latin typeface="Times New Roman" panose="02020603050405020304" pitchFamily="18" charset="0"/>
                <a:cs typeface="Times New Roman" panose="02020603050405020304" pitchFamily="18" charset="0"/>
              </a:endParaRPr>
            </a:p>
          </p:txBody>
        </p:sp>
        <p:sp>
          <p:nvSpPr>
            <p:cNvPr id="101" name="文字方塊 100"/>
            <p:cNvSpPr txBox="1"/>
            <p:nvPr/>
          </p:nvSpPr>
          <p:spPr>
            <a:xfrm>
              <a:off x="4067944" y="5805264"/>
              <a:ext cx="295274" cy="276999"/>
            </a:xfrm>
            <a:prstGeom prst="rect">
              <a:avLst/>
            </a:prstGeom>
            <a:noFill/>
          </p:spPr>
          <p:txBody>
            <a:bodyPr wrap="none" rtlCol="0">
              <a:spAutoFit/>
            </a:bodyPr>
            <a:lstStyle/>
            <a:p>
              <a:r>
                <a:rPr lang="en-US" altLang="zh-TW" sz="1200" b="1" i="1" dirty="0" smtClean="0">
                  <a:solidFill>
                    <a:srgbClr val="FF0000"/>
                  </a:solidFill>
                  <a:latin typeface="Times New Roman" panose="02020603050405020304" pitchFamily="18" charset="0"/>
                  <a:cs typeface="Times New Roman" panose="02020603050405020304" pitchFamily="18" charset="0"/>
                </a:rPr>
                <a:t>N</a:t>
              </a:r>
              <a:endParaRPr lang="zh-TW" altLang="en-US" sz="1200" b="1" i="1" dirty="0">
                <a:solidFill>
                  <a:srgbClr val="FF0000"/>
                </a:solidFill>
                <a:latin typeface="Times New Roman" panose="02020603050405020304" pitchFamily="18" charset="0"/>
                <a:cs typeface="Times New Roman" panose="02020603050405020304" pitchFamily="18" charset="0"/>
              </a:endParaRPr>
            </a:p>
          </p:txBody>
        </p:sp>
      </p:grpSp>
      <p:sp>
        <p:nvSpPr>
          <p:cNvPr id="35" name="文字方塊 34"/>
          <p:cNvSpPr txBox="1"/>
          <p:nvPr/>
        </p:nvSpPr>
        <p:spPr>
          <a:xfrm>
            <a:off x="388620" y="213360"/>
            <a:ext cx="3382529" cy="461665"/>
          </a:xfrm>
          <a:prstGeom prst="rect">
            <a:avLst/>
          </a:prstGeom>
          <a:noFill/>
        </p:spPr>
        <p:txBody>
          <a:bodyPr wrap="none" rtlCol="0">
            <a:spAutoFit/>
          </a:bodyPr>
          <a:lstStyle/>
          <a:p>
            <a:r>
              <a:rPr lang="en-US" altLang="zh-TW" sz="2400" b="1" dirty="0" smtClean="0">
                <a:solidFill>
                  <a:srgbClr val="FF0000"/>
                </a:solidFill>
                <a:latin typeface="Times New Roman" panose="02020603050405020304" pitchFamily="18" charset="0"/>
                <a:cs typeface="Times New Roman" panose="02020603050405020304" pitchFamily="18" charset="0"/>
              </a:rPr>
              <a:t>Modelling of TPBL PFC</a:t>
            </a:r>
            <a:endParaRPr lang="zh-TW" altLang="en-US" sz="24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61124838"/>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5DE7D6C7-A205-41C1-B78B-CA588F32A664}" type="slidenum">
              <a:rPr lang="zh-TW" altLang="en-US" smtClean="0"/>
              <a:pPr/>
              <a:t>95</a:t>
            </a:fld>
            <a:endParaRPr lang="zh-TW" altLang="en-US"/>
          </a:p>
        </p:txBody>
      </p:sp>
      <p:sp>
        <p:nvSpPr>
          <p:cNvPr id="52" name="文字方塊 51"/>
          <p:cNvSpPr txBox="1"/>
          <p:nvPr/>
        </p:nvSpPr>
        <p:spPr>
          <a:xfrm>
            <a:off x="285750" y="0"/>
            <a:ext cx="3272884" cy="461665"/>
          </a:xfrm>
          <a:prstGeom prst="rect">
            <a:avLst/>
          </a:prstGeom>
          <a:noFill/>
        </p:spPr>
        <p:txBody>
          <a:bodyPr wrap="none" rtlCol="0">
            <a:spAutoFit/>
          </a:bodyPr>
          <a:lstStyle/>
          <a:p>
            <a:r>
              <a:rPr lang="en-US" altLang="zh-TW" sz="2400" b="1" dirty="0" smtClean="0">
                <a:solidFill>
                  <a:srgbClr val="FF0000"/>
                </a:solidFill>
                <a:latin typeface="Times New Roman" panose="02020603050405020304" pitchFamily="18" charset="0"/>
                <a:cs typeface="Times New Roman" panose="02020603050405020304" pitchFamily="18" charset="0"/>
              </a:rPr>
              <a:t>Control Block Diagram</a:t>
            </a:r>
            <a:endParaRPr lang="zh-TW" altLang="en-US" sz="2400" b="1" dirty="0">
              <a:solidFill>
                <a:srgbClr val="FF0000"/>
              </a:solidFill>
              <a:latin typeface="Times New Roman" panose="02020603050405020304" pitchFamily="18" charset="0"/>
              <a:cs typeface="Times New Roman" panose="02020603050405020304" pitchFamily="18" charset="0"/>
            </a:endParaRPr>
          </a:p>
        </p:txBody>
      </p:sp>
      <p:grpSp>
        <p:nvGrpSpPr>
          <p:cNvPr id="55" name="群組 54"/>
          <p:cNvGrpSpPr/>
          <p:nvPr/>
        </p:nvGrpSpPr>
        <p:grpSpPr>
          <a:xfrm>
            <a:off x="694823" y="404813"/>
            <a:ext cx="7263210" cy="6262687"/>
            <a:chOff x="675773" y="328613"/>
            <a:chExt cx="7263210" cy="6262687"/>
          </a:xfrm>
        </p:grpSpPr>
        <p:grpSp>
          <p:nvGrpSpPr>
            <p:cNvPr id="51" name="群組 50"/>
            <p:cNvGrpSpPr/>
            <p:nvPr/>
          </p:nvGrpSpPr>
          <p:grpSpPr>
            <a:xfrm>
              <a:off x="675773" y="328613"/>
              <a:ext cx="7263210" cy="6262687"/>
              <a:chOff x="599573" y="195263"/>
              <a:chExt cx="7263210" cy="6262687"/>
            </a:xfrm>
          </p:grpSpPr>
          <p:pic>
            <p:nvPicPr>
              <p:cNvPr id="21913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9663" y="195263"/>
                <a:ext cx="6396037" cy="62626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Text Box 21"/>
              <p:cNvSpPr txBox="1">
                <a:spLocks noChangeArrowheads="1"/>
              </p:cNvSpPr>
              <p:nvPr/>
            </p:nvSpPr>
            <p:spPr bwMode="auto">
              <a:xfrm>
                <a:off x="6784826" y="833661"/>
                <a:ext cx="36353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Times New Roman" pitchFamily="18" charset="0"/>
                    <a:ea typeface="新細明體" charset="-120"/>
                  </a:defRPr>
                </a:lvl1pPr>
                <a:lvl2pPr marL="742950" indent="-285750" eaLnBrk="0" hangingPunct="0">
                  <a:defRPr kumimoji="1">
                    <a:solidFill>
                      <a:schemeClr val="tx1"/>
                    </a:solidFill>
                    <a:latin typeface="Times New Roman" pitchFamily="18" charset="0"/>
                    <a:ea typeface="新細明體" charset="-120"/>
                  </a:defRPr>
                </a:lvl2pPr>
                <a:lvl3pPr marL="1143000" indent="-228600" eaLnBrk="0" hangingPunct="0">
                  <a:defRPr kumimoji="1">
                    <a:solidFill>
                      <a:schemeClr val="tx1"/>
                    </a:solidFill>
                    <a:latin typeface="Times New Roman" pitchFamily="18" charset="0"/>
                    <a:ea typeface="新細明體" charset="-120"/>
                  </a:defRPr>
                </a:lvl3pPr>
                <a:lvl4pPr marL="1600200" indent="-228600" eaLnBrk="0" hangingPunct="0">
                  <a:defRPr kumimoji="1">
                    <a:solidFill>
                      <a:schemeClr val="tx1"/>
                    </a:solidFill>
                    <a:latin typeface="Times New Roman" pitchFamily="18" charset="0"/>
                    <a:ea typeface="新細明體" charset="-120"/>
                  </a:defRPr>
                </a:lvl4pPr>
                <a:lvl5pPr marL="2057400" indent="-228600" eaLnBrk="0" hangingPunct="0">
                  <a:defRPr kumimoji="1">
                    <a:solidFill>
                      <a:schemeClr val="tx1"/>
                    </a:solidFill>
                    <a:latin typeface="Times New Roman" pitchFamily="18" charset="0"/>
                    <a:ea typeface="新細明體" charset="-120"/>
                  </a:defRPr>
                </a:lvl5pPr>
                <a:lvl6pPr marL="2514600" indent="-228600" eaLnBrk="0" fontAlgn="base" hangingPunct="0">
                  <a:spcBef>
                    <a:spcPct val="0"/>
                  </a:spcBef>
                  <a:spcAft>
                    <a:spcPct val="0"/>
                  </a:spcAft>
                  <a:defRPr kumimoji="1">
                    <a:solidFill>
                      <a:schemeClr val="tx1"/>
                    </a:solidFill>
                    <a:latin typeface="Times New Roman" pitchFamily="18" charset="0"/>
                    <a:ea typeface="新細明體" charset="-120"/>
                  </a:defRPr>
                </a:lvl6pPr>
                <a:lvl7pPr marL="2971800" indent="-228600" eaLnBrk="0" fontAlgn="base" hangingPunct="0">
                  <a:spcBef>
                    <a:spcPct val="0"/>
                  </a:spcBef>
                  <a:spcAft>
                    <a:spcPct val="0"/>
                  </a:spcAft>
                  <a:defRPr kumimoji="1">
                    <a:solidFill>
                      <a:schemeClr val="tx1"/>
                    </a:solidFill>
                    <a:latin typeface="Times New Roman" pitchFamily="18" charset="0"/>
                    <a:ea typeface="新細明體" charset="-120"/>
                  </a:defRPr>
                </a:lvl7pPr>
                <a:lvl8pPr marL="3429000" indent="-228600" eaLnBrk="0" fontAlgn="base" hangingPunct="0">
                  <a:spcBef>
                    <a:spcPct val="0"/>
                  </a:spcBef>
                  <a:spcAft>
                    <a:spcPct val="0"/>
                  </a:spcAft>
                  <a:defRPr kumimoji="1">
                    <a:solidFill>
                      <a:schemeClr val="tx1"/>
                    </a:solidFill>
                    <a:latin typeface="Times New Roman" pitchFamily="18" charset="0"/>
                    <a:ea typeface="新細明體" charset="-120"/>
                  </a:defRPr>
                </a:lvl8pPr>
                <a:lvl9pPr marL="3886200" indent="-228600" eaLnBrk="0" fontAlgn="base" hangingPunct="0">
                  <a:spcBef>
                    <a:spcPct val="0"/>
                  </a:spcBef>
                  <a:spcAft>
                    <a:spcPct val="0"/>
                  </a:spcAft>
                  <a:defRPr kumimoji="1">
                    <a:solidFill>
                      <a:schemeClr val="tx1"/>
                    </a:solidFill>
                    <a:latin typeface="Times New Roman" pitchFamily="18" charset="0"/>
                    <a:ea typeface="新細明體" charset="-120"/>
                  </a:defRPr>
                </a:lvl9pPr>
              </a:lstStyle>
              <a:p>
                <a:pPr algn="ctr" eaLnBrk="1" hangingPunct="1"/>
                <a:r>
                  <a:rPr lang="en-US" altLang="zh-TW" sz="1400" b="1" i="1" dirty="0">
                    <a:solidFill>
                      <a:srgbClr val="FF0000"/>
                    </a:solidFill>
                  </a:rPr>
                  <a:t>+</a:t>
                </a:r>
              </a:p>
              <a:p>
                <a:pPr algn="ctr" eaLnBrk="1" hangingPunct="1"/>
                <a:r>
                  <a:rPr lang="en-US" altLang="zh-TW" sz="1400" b="1" i="1" dirty="0" err="1">
                    <a:solidFill>
                      <a:srgbClr val="FF0000"/>
                    </a:solidFill>
                  </a:rPr>
                  <a:t>V</a:t>
                </a:r>
                <a:r>
                  <a:rPr lang="en-US" altLang="zh-TW" sz="1400" b="1" i="1" baseline="-25000" dirty="0" err="1">
                    <a:solidFill>
                      <a:srgbClr val="FF0000"/>
                    </a:solidFill>
                  </a:rPr>
                  <a:t>d</a:t>
                </a:r>
                <a:endParaRPr lang="en-US" altLang="zh-TW" sz="1400" b="1" i="1" baseline="-25000" dirty="0">
                  <a:solidFill>
                    <a:srgbClr val="FF0000"/>
                  </a:solidFill>
                </a:endParaRPr>
              </a:p>
              <a:p>
                <a:pPr algn="ctr" eaLnBrk="1" hangingPunct="1"/>
                <a:r>
                  <a:rPr lang="en-US" altLang="zh-TW" sz="1400" b="1" i="1" dirty="0">
                    <a:solidFill>
                      <a:srgbClr val="FF0000"/>
                    </a:solidFill>
                  </a:rPr>
                  <a:t>-</a:t>
                </a:r>
              </a:p>
            </p:txBody>
          </p:sp>
          <p:sp>
            <p:nvSpPr>
              <p:cNvPr id="17" name="Text Box 24"/>
              <p:cNvSpPr txBox="1">
                <a:spLocks noChangeArrowheads="1"/>
              </p:cNvSpPr>
              <p:nvPr/>
            </p:nvSpPr>
            <p:spPr bwMode="auto">
              <a:xfrm>
                <a:off x="3690620" y="4543108"/>
                <a:ext cx="3401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Times New Roman" pitchFamily="18" charset="0"/>
                    <a:ea typeface="新細明體" charset="-120"/>
                  </a:defRPr>
                </a:lvl1pPr>
                <a:lvl2pPr marL="742950" indent="-285750" eaLnBrk="0" hangingPunct="0">
                  <a:defRPr kumimoji="1">
                    <a:solidFill>
                      <a:schemeClr val="tx1"/>
                    </a:solidFill>
                    <a:latin typeface="Times New Roman" pitchFamily="18" charset="0"/>
                    <a:ea typeface="新細明體" charset="-120"/>
                  </a:defRPr>
                </a:lvl2pPr>
                <a:lvl3pPr marL="1143000" indent="-228600" eaLnBrk="0" hangingPunct="0">
                  <a:defRPr kumimoji="1">
                    <a:solidFill>
                      <a:schemeClr val="tx1"/>
                    </a:solidFill>
                    <a:latin typeface="Times New Roman" pitchFamily="18" charset="0"/>
                    <a:ea typeface="新細明體" charset="-120"/>
                  </a:defRPr>
                </a:lvl3pPr>
                <a:lvl4pPr marL="1600200" indent="-228600" eaLnBrk="0" hangingPunct="0">
                  <a:defRPr kumimoji="1">
                    <a:solidFill>
                      <a:schemeClr val="tx1"/>
                    </a:solidFill>
                    <a:latin typeface="Times New Roman" pitchFamily="18" charset="0"/>
                    <a:ea typeface="新細明體" charset="-120"/>
                  </a:defRPr>
                </a:lvl4pPr>
                <a:lvl5pPr marL="2057400" indent="-228600" eaLnBrk="0" hangingPunct="0">
                  <a:defRPr kumimoji="1">
                    <a:solidFill>
                      <a:schemeClr val="tx1"/>
                    </a:solidFill>
                    <a:latin typeface="Times New Roman" pitchFamily="18" charset="0"/>
                    <a:ea typeface="新細明體" charset="-120"/>
                  </a:defRPr>
                </a:lvl5pPr>
                <a:lvl6pPr marL="2514600" indent="-228600" eaLnBrk="0" fontAlgn="base" hangingPunct="0">
                  <a:spcBef>
                    <a:spcPct val="0"/>
                  </a:spcBef>
                  <a:spcAft>
                    <a:spcPct val="0"/>
                  </a:spcAft>
                  <a:defRPr kumimoji="1">
                    <a:solidFill>
                      <a:schemeClr val="tx1"/>
                    </a:solidFill>
                    <a:latin typeface="Times New Roman" pitchFamily="18" charset="0"/>
                    <a:ea typeface="新細明體" charset="-120"/>
                  </a:defRPr>
                </a:lvl6pPr>
                <a:lvl7pPr marL="2971800" indent="-228600" eaLnBrk="0" fontAlgn="base" hangingPunct="0">
                  <a:spcBef>
                    <a:spcPct val="0"/>
                  </a:spcBef>
                  <a:spcAft>
                    <a:spcPct val="0"/>
                  </a:spcAft>
                  <a:defRPr kumimoji="1">
                    <a:solidFill>
                      <a:schemeClr val="tx1"/>
                    </a:solidFill>
                    <a:latin typeface="Times New Roman" pitchFamily="18" charset="0"/>
                    <a:ea typeface="新細明體" charset="-120"/>
                  </a:defRPr>
                </a:lvl7pPr>
                <a:lvl8pPr marL="3429000" indent="-228600" eaLnBrk="0" fontAlgn="base" hangingPunct="0">
                  <a:spcBef>
                    <a:spcPct val="0"/>
                  </a:spcBef>
                  <a:spcAft>
                    <a:spcPct val="0"/>
                  </a:spcAft>
                  <a:defRPr kumimoji="1">
                    <a:solidFill>
                      <a:schemeClr val="tx1"/>
                    </a:solidFill>
                    <a:latin typeface="Times New Roman" pitchFamily="18" charset="0"/>
                    <a:ea typeface="新細明體" charset="-120"/>
                  </a:defRPr>
                </a:lvl8pPr>
                <a:lvl9pPr marL="3886200" indent="-228600" eaLnBrk="0" fontAlgn="base" hangingPunct="0">
                  <a:spcBef>
                    <a:spcPct val="0"/>
                  </a:spcBef>
                  <a:spcAft>
                    <a:spcPct val="0"/>
                  </a:spcAft>
                  <a:defRPr kumimoji="1">
                    <a:solidFill>
                      <a:schemeClr val="tx1"/>
                    </a:solidFill>
                    <a:latin typeface="Times New Roman" pitchFamily="18" charset="0"/>
                    <a:ea typeface="新細明體" charset="-120"/>
                  </a:defRPr>
                </a:lvl9pPr>
              </a:lstStyle>
              <a:p>
                <a:pPr eaLnBrk="1" hangingPunct="1"/>
                <a:r>
                  <a:rPr lang="en-US" altLang="zh-TW" sz="1400" b="1" i="1" dirty="0" smtClean="0">
                    <a:solidFill>
                      <a:srgbClr val="FF0000"/>
                    </a:solidFill>
                  </a:rPr>
                  <a:t>i</a:t>
                </a:r>
                <a:r>
                  <a:rPr lang="en-US" altLang="zh-TW" sz="1400" b="1" i="1" baseline="-25000" dirty="0" smtClean="0">
                    <a:solidFill>
                      <a:srgbClr val="FF0000"/>
                    </a:solidFill>
                  </a:rPr>
                  <a:t>s</a:t>
                </a:r>
                <a:r>
                  <a:rPr lang="en-US" altLang="zh-TW" sz="1400" b="1" i="1" baseline="30000" dirty="0">
                    <a:solidFill>
                      <a:srgbClr val="FF0000"/>
                    </a:solidFill>
                  </a:rPr>
                  <a:t>*</a:t>
                </a:r>
              </a:p>
            </p:txBody>
          </p:sp>
          <p:sp>
            <p:nvSpPr>
              <p:cNvPr id="18" name="Text Box 25"/>
              <p:cNvSpPr txBox="1">
                <a:spLocks noChangeArrowheads="1"/>
              </p:cNvSpPr>
              <p:nvPr/>
            </p:nvSpPr>
            <p:spPr bwMode="auto">
              <a:xfrm>
                <a:off x="3045778" y="4101465"/>
                <a:ext cx="28084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Times New Roman" pitchFamily="18" charset="0"/>
                    <a:ea typeface="新細明體" charset="-120"/>
                  </a:defRPr>
                </a:lvl1pPr>
                <a:lvl2pPr marL="742950" indent="-285750" eaLnBrk="0" hangingPunct="0">
                  <a:defRPr kumimoji="1">
                    <a:solidFill>
                      <a:schemeClr val="tx1"/>
                    </a:solidFill>
                    <a:latin typeface="Times New Roman" pitchFamily="18" charset="0"/>
                    <a:ea typeface="新細明體" charset="-120"/>
                  </a:defRPr>
                </a:lvl2pPr>
                <a:lvl3pPr marL="1143000" indent="-228600" eaLnBrk="0" hangingPunct="0">
                  <a:defRPr kumimoji="1">
                    <a:solidFill>
                      <a:schemeClr val="tx1"/>
                    </a:solidFill>
                    <a:latin typeface="Times New Roman" pitchFamily="18" charset="0"/>
                    <a:ea typeface="新細明體" charset="-120"/>
                  </a:defRPr>
                </a:lvl3pPr>
                <a:lvl4pPr marL="1600200" indent="-228600" eaLnBrk="0" hangingPunct="0">
                  <a:defRPr kumimoji="1">
                    <a:solidFill>
                      <a:schemeClr val="tx1"/>
                    </a:solidFill>
                    <a:latin typeface="Times New Roman" pitchFamily="18" charset="0"/>
                    <a:ea typeface="新細明體" charset="-120"/>
                  </a:defRPr>
                </a:lvl4pPr>
                <a:lvl5pPr marL="2057400" indent="-228600" eaLnBrk="0" hangingPunct="0">
                  <a:defRPr kumimoji="1">
                    <a:solidFill>
                      <a:schemeClr val="tx1"/>
                    </a:solidFill>
                    <a:latin typeface="Times New Roman" pitchFamily="18" charset="0"/>
                    <a:ea typeface="新細明體" charset="-120"/>
                  </a:defRPr>
                </a:lvl5pPr>
                <a:lvl6pPr marL="2514600" indent="-228600" eaLnBrk="0" fontAlgn="base" hangingPunct="0">
                  <a:spcBef>
                    <a:spcPct val="0"/>
                  </a:spcBef>
                  <a:spcAft>
                    <a:spcPct val="0"/>
                  </a:spcAft>
                  <a:defRPr kumimoji="1">
                    <a:solidFill>
                      <a:schemeClr val="tx1"/>
                    </a:solidFill>
                    <a:latin typeface="Times New Roman" pitchFamily="18" charset="0"/>
                    <a:ea typeface="新細明體" charset="-120"/>
                  </a:defRPr>
                </a:lvl6pPr>
                <a:lvl7pPr marL="2971800" indent="-228600" eaLnBrk="0" fontAlgn="base" hangingPunct="0">
                  <a:spcBef>
                    <a:spcPct val="0"/>
                  </a:spcBef>
                  <a:spcAft>
                    <a:spcPct val="0"/>
                  </a:spcAft>
                  <a:defRPr kumimoji="1">
                    <a:solidFill>
                      <a:schemeClr val="tx1"/>
                    </a:solidFill>
                    <a:latin typeface="Times New Roman" pitchFamily="18" charset="0"/>
                    <a:ea typeface="新細明體" charset="-120"/>
                  </a:defRPr>
                </a:lvl7pPr>
                <a:lvl8pPr marL="3429000" indent="-228600" eaLnBrk="0" fontAlgn="base" hangingPunct="0">
                  <a:spcBef>
                    <a:spcPct val="0"/>
                  </a:spcBef>
                  <a:spcAft>
                    <a:spcPct val="0"/>
                  </a:spcAft>
                  <a:defRPr kumimoji="1">
                    <a:solidFill>
                      <a:schemeClr val="tx1"/>
                    </a:solidFill>
                    <a:latin typeface="Times New Roman" pitchFamily="18" charset="0"/>
                    <a:ea typeface="新細明體" charset="-120"/>
                  </a:defRPr>
                </a:lvl8pPr>
                <a:lvl9pPr marL="3886200" indent="-228600" eaLnBrk="0" fontAlgn="base" hangingPunct="0">
                  <a:spcBef>
                    <a:spcPct val="0"/>
                  </a:spcBef>
                  <a:spcAft>
                    <a:spcPct val="0"/>
                  </a:spcAft>
                  <a:defRPr kumimoji="1">
                    <a:solidFill>
                      <a:schemeClr val="tx1"/>
                    </a:solidFill>
                    <a:latin typeface="Times New Roman" pitchFamily="18" charset="0"/>
                    <a:ea typeface="新細明體" charset="-120"/>
                  </a:defRPr>
                </a:lvl9pPr>
              </a:lstStyle>
              <a:p>
                <a:pPr eaLnBrk="1" hangingPunct="1"/>
                <a:r>
                  <a:rPr lang="en-US" altLang="zh-TW" sz="1400" b="1" i="1" dirty="0" smtClean="0">
                    <a:solidFill>
                      <a:srgbClr val="FF0000"/>
                    </a:solidFill>
                  </a:rPr>
                  <a:t>i</a:t>
                </a:r>
                <a:r>
                  <a:rPr lang="en-US" altLang="zh-TW" sz="1400" b="1" i="1" baseline="-25000" dirty="0" smtClean="0">
                    <a:solidFill>
                      <a:srgbClr val="FF0000"/>
                    </a:solidFill>
                  </a:rPr>
                  <a:t>s</a:t>
                </a:r>
                <a:endParaRPr lang="en-US" altLang="zh-TW" sz="1400" b="1" i="1" baseline="-25000" dirty="0">
                  <a:solidFill>
                    <a:srgbClr val="FF0000"/>
                  </a:solidFill>
                </a:endParaRPr>
              </a:p>
            </p:txBody>
          </p:sp>
          <p:sp>
            <p:nvSpPr>
              <p:cNvPr id="19" name="Text Box 30"/>
              <p:cNvSpPr txBox="1">
                <a:spLocks noChangeArrowheads="1"/>
              </p:cNvSpPr>
              <p:nvPr/>
            </p:nvSpPr>
            <p:spPr bwMode="auto">
              <a:xfrm>
                <a:off x="5158105" y="4485640"/>
                <a:ext cx="4000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Times New Roman" pitchFamily="18" charset="0"/>
                    <a:ea typeface="新細明體" charset="-120"/>
                  </a:defRPr>
                </a:lvl1pPr>
                <a:lvl2pPr marL="742950" indent="-285750" eaLnBrk="0" hangingPunct="0">
                  <a:defRPr kumimoji="1">
                    <a:solidFill>
                      <a:schemeClr val="tx1"/>
                    </a:solidFill>
                    <a:latin typeface="Times New Roman" pitchFamily="18" charset="0"/>
                    <a:ea typeface="新細明體" charset="-120"/>
                  </a:defRPr>
                </a:lvl2pPr>
                <a:lvl3pPr marL="1143000" indent="-228600" eaLnBrk="0" hangingPunct="0">
                  <a:defRPr kumimoji="1">
                    <a:solidFill>
                      <a:schemeClr val="tx1"/>
                    </a:solidFill>
                    <a:latin typeface="Times New Roman" pitchFamily="18" charset="0"/>
                    <a:ea typeface="新細明體" charset="-120"/>
                  </a:defRPr>
                </a:lvl3pPr>
                <a:lvl4pPr marL="1600200" indent="-228600" eaLnBrk="0" hangingPunct="0">
                  <a:defRPr kumimoji="1">
                    <a:solidFill>
                      <a:schemeClr val="tx1"/>
                    </a:solidFill>
                    <a:latin typeface="Times New Roman" pitchFamily="18" charset="0"/>
                    <a:ea typeface="新細明體" charset="-120"/>
                  </a:defRPr>
                </a:lvl4pPr>
                <a:lvl5pPr marL="2057400" indent="-228600" eaLnBrk="0" hangingPunct="0">
                  <a:defRPr kumimoji="1">
                    <a:solidFill>
                      <a:schemeClr val="tx1"/>
                    </a:solidFill>
                    <a:latin typeface="Times New Roman" pitchFamily="18" charset="0"/>
                    <a:ea typeface="新細明體" charset="-120"/>
                  </a:defRPr>
                </a:lvl5pPr>
                <a:lvl6pPr marL="2514600" indent="-228600" eaLnBrk="0" fontAlgn="base" hangingPunct="0">
                  <a:spcBef>
                    <a:spcPct val="0"/>
                  </a:spcBef>
                  <a:spcAft>
                    <a:spcPct val="0"/>
                  </a:spcAft>
                  <a:defRPr kumimoji="1">
                    <a:solidFill>
                      <a:schemeClr val="tx1"/>
                    </a:solidFill>
                    <a:latin typeface="Times New Roman" pitchFamily="18" charset="0"/>
                    <a:ea typeface="新細明體" charset="-120"/>
                  </a:defRPr>
                </a:lvl6pPr>
                <a:lvl7pPr marL="2971800" indent="-228600" eaLnBrk="0" fontAlgn="base" hangingPunct="0">
                  <a:spcBef>
                    <a:spcPct val="0"/>
                  </a:spcBef>
                  <a:spcAft>
                    <a:spcPct val="0"/>
                  </a:spcAft>
                  <a:defRPr kumimoji="1">
                    <a:solidFill>
                      <a:schemeClr val="tx1"/>
                    </a:solidFill>
                    <a:latin typeface="Times New Roman" pitchFamily="18" charset="0"/>
                    <a:ea typeface="新細明體" charset="-120"/>
                  </a:defRPr>
                </a:lvl7pPr>
                <a:lvl8pPr marL="3429000" indent="-228600" eaLnBrk="0" fontAlgn="base" hangingPunct="0">
                  <a:spcBef>
                    <a:spcPct val="0"/>
                  </a:spcBef>
                  <a:spcAft>
                    <a:spcPct val="0"/>
                  </a:spcAft>
                  <a:defRPr kumimoji="1">
                    <a:solidFill>
                      <a:schemeClr val="tx1"/>
                    </a:solidFill>
                    <a:latin typeface="Times New Roman" pitchFamily="18" charset="0"/>
                    <a:ea typeface="新細明體" charset="-120"/>
                  </a:defRPr>
                </a:lvl8pPr>
                <a:lvl9pPr marL="3886200" indent="-228600" eaLnBrk="0" fontAlgn="base" hangingPunct="0">
                  <a:spcBef>
                    <a:spcPct val="0"/>
                  </a:spcBef>
                  <a:spcAft>
                    <a:spcPct val="0"/>
                  </a:spcAft>
                  <a:defRPr kumimoji="1">
                    <a:solidFill>
                      <a:schemeClr val="tx1"/>
                    </a:solidFill>
                    <a:latin typeface="Times New Roman" pitchFamily="18" charset="0"/>
                    <a:ea typeface="新細明體" charset="-120"/>
                  </a:defRPr>
                </a:lvl9pPr>
              </a:lstStyle>
              <a:p>
                <a:pPr eaLnBrk="1" hangingPunct="1"/>
                <a:r>
                  <a:rPr lang="en-US" altLang="zh-TW" sz="1400" b="1" i="1" dirty="0" err="1">
                    <a:solidFill>
                      <a:srgbClr val="FF0000"/>
                    </a:solidFill>
                  </a:rPr>
                  <a:t>V</a:t>
                </a:r>
                <a:r>
                  <a:rPr lang="en-US" altLang="zh-TW" sz="1400" b="1" i="1" baseline="-25000" dirty="0" err="1">
                    <a:solidFill>
                      <a:srgbClr val="FF0000"/>
                    </a:solidFill>
                  </a:rPr>
                  <a:t>ea</a:t>
                </a:r>
                <a:endParaRPr lang="en-US" altLang="zh-TW" sz="1400" b="1" i="1" baseline="-25000" dirty="0">
                  <a:solidFill>
                    <a:srgbClr val="FF0000"/>
                  </a:solidFill>
                </a:endParaRPr>
              </a:p>
            </p:txBody>
          </p:sp>
          <p:sp>
            <p:nvSpPr>
              <p:cNvPr id="20" name="Text Box 48"/>
              <p:cNvSpPr txBox="1">
                <a:spLocks noChangeArrowheads="1"/>
              </p:cNvSpPr>
              <p:nvPr/>
            </p:nvSpPr>
            <p:spPr bwMode="auto">
              <a:xfrm>
                <a:off x="5565458" y="4667568"/>
                <a:ext cx="3667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Times New Roman" pitchFamily="18" charset="0"/>
                    <a:ea typeface="新細明體" charset="-120"/>
                  </a:defRPr>
                </a:lvl1pPr>
                <a:lvl2pPr marL="742950" indent="-285750" eaLnBrk="0" hangingPunct="0">
                  <a:defRPr kumimoji="1">
                    <a:solidFill>
                      <a:schemeClr val="tx1"/>
                    </a:solidFill>
                    <a:latin typeface="Times New Roman" pitchFamily="18" charset="0"/>
                    <a:ea typeface="新細明體" charset="-120"/>
                  </a:defRPr>
                </a:lvl2pPr>
                <a:lvl3pPr marL="1143000" indent="-228600" eaLnBrk="0" hangingPunct="0">
                  <a:defRPr kumimoji="1">
                    <a:solidFill>
                      <a:schemeClr val="tx1"/>
                    </a:solidFill>
                    <a:latin typeface="Times New Roman" pitchFamily="18" charset="0"/>
                    <a:ea typeface="新細明體" charset="-120"/>
                  </a:defRPr>
                </a:lvl3pPr>
                <a:lvl4pPr marL="1600200" indent="-228600" eaLnBrk="0" hangingPunct="0">
                  <a:defRPr kumimoji="1">
                    <a:solidFill>
                      <a:schemeClr val="tx1"/>
                    </a:solidFill>
                    <a:latin typeface="Times New Roman" pitchFamily="18" charset="0"/>
                    <a:ea typeface="新細明體" charset="-120"/>
                  </a:defRPr>
                </a:lvl4pPr>
                <a:lvl5pPr marL="2057400" indent="-228600" eaLnBrk="0" hangingPunct="0">
                  <a:defRPr kumimoji="1">
                    <a:solidFill>
                      <a:schemeClr val="tx1"/>
                    </a:solidFill>
                    <a:latin typeface="Times New Roman" pitchFamily="18" charset="0"/>
                    <a:ea typeface="新細明體" charset="-120"/>
                  </a:defRPr>
                </a:lvl5pPr>
                <a:lvl6pPr marL="2514600" indent="-228600" eaLnBrk="0" fontAlgn="base" hangingPunct="0">
                  <a:spcBef>
                    <a:spcPct val="0"/>
                  </a:spcBef>
                  <a:spcAft>
                    <a:spcPct val="0"/>
                  </a:spcAft>
                  <a:defRPr kumimoji="1">
                    <a:solidFill>
                      <a:schemeClr val="tx1"/>
                    </a:solidFill>
                    <a:latin typeface="Times New Roman" pitchFamily="18" charset="0"/>
                    <a:ea typeface="新細明體" charset="-120"/>
                  </a:defRPr>
                </a:lvl6pPr>
                <a:lvl7pPr marL="2971800" indent="-228600" eaLnBrk="0" fontAlgn="base" hangingPunct="0">
                  <a:spcBef>
                    <a:spcPct val="0"/>
                  </a:spcBef>
                  <a:spcAft>
                    <a:spcPct val="0"/>
                  </a:spcAft>
                  <a:defRPr kumimoji="1">
                    <a:solidFill>
                      <a:schemeClr val="tx1"/>
                    </a:solidFill>
                    <a:latin typeface="Times New Roman" pitchFamily="18" charset="0"/>
                    <a:ea typeface="新細明體" charset="-120"/>
                  </a:defRPr>
                </a:lvl7pPr>
                <a:lvl8pPr marL="3429000" indent="-228600" eaLnBrk="0" fontAlgn="base" hangingPunct="0">
                  <a:spcBef>
                    <a:spcPct val="0"/>
                  </a:spcBef>
                  <a:spcAft>
                    <a:spcPct val="0"/>
                  </a:spcAft>
                  <a:defRPr kumimoji="1">
                    <a:solidFill>
                      <a:schemeClr val="tx1"/>
                    </a:solidFill>
                    <a:latin typeface="Times New Roman" pitchFamily="18" charset="0"/>
                    <a:ea typeface="新細明體" charset="-120"/>
                  </a:defRPr>
                </a:lvl8pPr>
                <a:lvl9pPr marL="3886200" indent="-228600" eaLnBrk="0" fontAlgn="base" hangingPunct="0">
                  <a:spcBef>
                    <a:spcPct val="0"/>
                  </a:spcBef>
                  <a:spcAft>
                    <a:spcPct val="0"/>
                  </a:spcAft>
                  <a:defRPr kumimoji="1">
                    <a:solidFill>
                      <a:schemeClr val="tx1"/>
                    </a:solidFill>
                    <a:latin typeface="Times New Roman" pitchFamily="18" charset="0"/>
                    <a:ea typeface="新細明體" charset="-120"/>
                  </a:defRPr>
                </a:lvl9pPr>
              </a:lstStyle>
              <a:p>
                <a:pPr eaLnBrk="1" hangingPunct="1"/>
                <a:r>
                  <a:rPr lang="en-US" altLang="zh-TW" sz="1400" b="1" i="1" dirty="0" err="1">
                    <a:solidFill>
                      <a:srgbClr val="0000FF"/>
                    </a:solidFill>
                  </a:rPr>
                  <a:t>G</a:t>
                </a:r>
                <a:r>
                  <a:rPr lang="en-US" altLang="zh-TW" sz="1400" b="1" i="1" baseline="-25000" dirty="0" err="1">
                    <a:solidFill>
                      <a:srgbClr val="0000FF"/>
                    </a:solidFill>
                  </a:rPr>
                  <a:t>v</a:t>
                </a:r>
                <a:endParaRPr lang="en-US" altLang="zh-TW" sz="1400" b="1" i="1" baseline="-25000" dirty="0">
                  <a:solidFill>
                    <a:srgbClr val="0000FF"/>
                  </a:solidFill>
                </a:endParaRPr>
              </a:p>
            </p:txBody>
          </p:sp>
          <p:sp>
            <p:nvSpPr>
              <p:cNvPr id="21" name="Text Box 54"/>
              <p:cNvSpPr txBox="1">
                <a:spLocks noChangeArrowheads="1"/>
              </p:cNvSpPr>
              <p:nvPr/>
            </p:nvSpPr>
            <p:spPr bwMode="auto">
              <a:xfrm>
                <a:off x="2446655" y="2506345"/>
                <a:ext cx="4841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Times New Roman" pitchFamily="18" charset="0"/>
                    <a:ea typeface="新細明體" charset="-120"/>
                  </a:defRPr>
                </a:lvl1pPr>
                <a:lvl2pPr marL="742950" indent="-285750" eaLnBrk="0" hangingPunct="0">
                  <a:defRPr kumimoji="1">
                    <a:solidFill>
                      <a:schemeClr val="tx1"/>
                    </a:solidFill>
                    <a:latin typeface="Times New Roman" pitchFamily="18" charset="0"/>
                    <a:ea typeface="新細明體" charset="-120"/>
                  </a:defRPr>
                </a:lvl2pPr>
                <a:lvl3pPr marL="1143000" indent="-228600" eaLnBrk="0" hangingPunct="0">
                  <a:defRPr kumimoji="1">
                    <a:solidFill>
                      <a:schemeClr val="tx1"/>
                    </a:solidFill>
                    <a:latin typeface="Times New Roman" pitchFamily="18" charset="0"/>
                    <a:ea typeface="新細明體" charset="-120"/>
                  </a:defRPr>
                </a:lvl3pPr>
                <a:lvl4pPr marL="1600200" indent="-228600" eaLnBrk="0" hangingPunct="0">
                  <a:defRPr kumimoji="1">
                    <a:solidFill>
                      <a:schemeClr val="tx1"/>
                    </a:solidFill>
                    <a:latin typeface="Times New Roman" pitchFamily="18" charset="0"/>
                    <a:ea typeface="新細明體" charset="-120"/>
                  </a:defRPr>
                </a:lvl4pPr>
                <a:lvl5pPr marL="2057400" indent="-228600" eaLnBrk="0" hangingPunct="0">
                  <a:defRPr kumimoji="1">
                    <a:solidFill>
                      <a:schemeClr val="tx1"/>
                    </a:solidFill>
                    <a:latin typeface="Times New Roman" pitchFamily="18" charset="0"/>
                    <a:ea typeface="新細明體" charset="-120"/>
                  </a:defRPr>
                </a:lvl5pPr>
                <a:lvl6pPr marL="2514600" indent="-228600" eaLnBrk="0" fontAlgn="base" hangingPunct="0">
                  <a:spcBef>
                    <a:spcPct val="0"/>
                  </a:spcBef>
                  <a:spcAft>
                    <a:spcPct val="0"/>
                  </a:spcAft>
                  <a:defRPr kumimoji="1">
                    <a:solidFill>
                      <a:schemeClr val="tx1"/>
                    </a:solidFill>
                    <a:latin typeface="Times New Roman" pitchFamily="18" charset="0"/>
                    <a:ea typeface="新細明體" charset="-120"/>
                  </a:defRPr>
                </a:lvl6pPr>
                <a:lvl7pPr marL="2971800" indent="-228600" eaLnBrk="0" fontAlgn="base" hangingPunct="0">
                  <a:spcBef>
                    <a:spcPct val="0"/>
                  </a:spcBef>
                  <a:spcAft>
                    <a:spcPct val="0"/>
                  </a:spcAft>
                  <a:defRPr kumimoji="1">
                    <a:solidFill>
                      <a:schemeClr val="tx1"/>
                    </a:solidFill>
                    <a:latin typeface="Times New Roman" pitchFamily="18" charset="0"/>
                    <a:ea typeface="新細明體" charset="-120"/>
                  </a:defRPr>
                </a:lvl7pPr>
                <a:lvl8pPr marL="3429000" indent="-228600" eaLnBrk="0" fontAlgn="base" hangingPunct="0">
                  <a:spcBef>
                    <a:spcPct val="0"/>
                  </a:spcBef>
                  <a:spcAft>
                    <a:spcPct val="0"/>
                  </a:spcAft>
                  <a:defRPr kumimoji="1">
                    <a:solidFill>
                      <a:schemeClr val="tx1"/>
                    </a:solidFill>
                    <a:latin typeface="Times New Roman" pitchFamily="18" charset="0"/>
                    <a:ea typeface="新細明體" charset="-120"/>
                  </a:defRPr>
                </a:lvl8pPr>
                <a:lvl9pPr marL="3886200" indent="-228600" eaLnBrk="0" fontAlgn="base" hangingPunct="0">
                  <a:spcBef>
                    <a:spcPct val="0"/>
                  </a:spcBef>
                  <a:spcAft>
                    <a:spcPct val="0"/>
                  </a:spcAft>
                  <a:defRPr kumimoji="1">
                    <a:solidFill>
                      <a:schemeClr val="tx1"/>
                    </a:solidFill>
                    <a:latin typeface="Times New Roman" pitchFamily="18" charset="0"/>
                    <a:ea typeface="新細明體" charset="-120"/>
                  </a:defRPr>
                </a:lvl9pPr>
              </a:lstStyle>
              <a:p>
                <a:pPr eaLnBrk="1" hangingPunct="1"/>
                <a:r>
                  <a:rPr lang="en-US" altLang="zh-TW" sz="1400" b="1" i="1" dirty="0" err="1">
                    <a:solidFill>
                      <a:srgbClr val="FF0000"/>
                    </a:solidFill>
                  </a:rPr>
                  <a:t>V</a:t>
                </a:r>
                <a:r>
                  <a:rPr lang="en-US" altLang="zh-TW" sz="1400" b="1" i="1" baseline="-25000" dirty="0" err="1">
                    <a:solidFill>
                      <a:srgbClr val="FF0000"/>
                    </a:solidFill>
                  </a:rPr>
                  <a:t>con</a:t>
                </a:r>
                <a:endParaRPr lang="en-US" altLang="zh-TW" sz="1400" b="1" i="1" baseline="-25000" dirty="0">
                  <a:solidFill>
                    <a:srgbClr val="FF0000"/>
                  </a:solidFill>
                </a:endParaRPr>
              </a:p>
            </p:txBody>
          </p:sp>
          <p:sp>
            <p:nvSpPr>
              <p:cNvPr id="22" name="Text Box 56"/>
              <p:cNvSpPr txBox="1">
                <a:spLocks noChangeArrowheads="1"/>
              </p:cNvSpPr>
              <p:nvPr/>
            </p:nvSpPr>
            <p:spPr bwMode="auto">
              <a:xfrm>
                <a:off x="3726988" y="2631497"/>
                <a:ext cx="2730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Times New Roman" pitchFamily="18" charset="0"/>
                    <a:ea typeface="新細明體" charset="-120"/>
                  </a:defRPr>
                </a:lvl1pPr>
                <a:lvl2pPr marL="742950" indent="-285750" eaLnBrk="0" hangingPunct="0">
                  <a:defRPr kumimoji="1">
                    <a:solidFill>
                      <a:schemeClr val="tx1"/>
                    </a:solidFill>
                    <a:latin typeface="Times New Roman" pitchFamily="18" charset="0"/>
                    <a:ea typeface="新細明體" charset="-120"/>
                  </a:defRPr>
                </a:lvl2pPr>
                <a:lvl3pPr marL="1143000" indent="-228600" eaLnBrk="0" hangingPunct="0">
                  <a:defRPr kumimoji="1">
                    <a:solidFill>
                      <a:schemeClr val="tx1"/>
                    </a:solidFill>
                    <a:latin typeface="Times New Roman" pitchFamily="18" charset="0"/>
                    <a:ea typeface="新細明體" charset="-120"/>
                  </a:defRPr>
                </a:lvl3pPr>
                <a:lvl4pPr marL="1600200" indent="-228600" eaLnBrk="0" hangingPunct="0">
                  <a:defRPr kumimoji="1">
                    <a:solidFill>
                      <a:schemeClr val="tx1"/>
                    </a:solidFill>
                    <a:latin typeface="Times New Roman" pitchFamily="18" charset="0"/>
                    <a:ea typeface="新細明體" charset="-120"/>
                  </a:defRPr>
                </a:lvl4pPr>
                <a:lvl5pPr marL="2057400" indent="-228600" eaLnBrk="0" hangingPunct="0">
                  <a:defRPr kumimoji="1">
                    <a:solidFill>
                      <a:schemeClr val="tx1"/>
                    </a:solidFill>
                    <a:latin typeface="Times New Roman" pitchFamily="18" charset="0"/>
                    <a:ea typeface="新細明體" charset="-120"/>
                  </a:defRPr>
                </a:lvl5pPr>
                <a:lvl6pPr marL="2514600" indent="-228600" eaLnBrk="0" fontAlgn="base" hangingPunct="0">
                  <a:spcBef>
                    <a:spcPct val="0"/>
                  </a:spcBef>
                  <a:spcAft>
                    <a:spcPct val="0"/>
                  </a:spcAft>
                  <a:defRPr kumimoji="1">
                    <a:solidFill>
                      <a:schemeClr val="tx1"/>
                    </a:solidFill>
                    <a:latin typeface="Times New Roman" pitchFamily="18" charset="0"/>
                    <a:ea typeface="新細明體" charset="-120"/>
                  </a:defRPr>
                </a:lvl6pPr>
                <a:lvl7pPr marL="2971800" indent="-228600" eaLnBrk="0" fontAlgn="base" hangingPunct="0">
                  <a:spcBef>
                    <a:spcPct val="0"/>
                  </a:spcBef>
                  <a:spcAft>
                    <a:spcPct val="0"/>
                  </a:spcAft>
                  <a:defRPr kumimoji="1">
                    <a:solidFill>
                      <a:schemeClr val="tx1"/>
                    </a:solidFill>
                    <a:latin typeface="Times New Roman" pitchFamily="18" charset="0"/>
                    <a:ea typeface="新細明體" charset="-120"/>
                  </a:defRPr>
                </a:lvl7pPr>
                <a:lvl8pPr marL="3429000" indent="-228600" eaLnBrk="0" fontAlgn="base" hangingPunct="0">
                  <a:spcBef>
                    <a:spcPct val="0"/>
                  </a:spcBef>
                  <a:spcAft>
                    <a:spcPct val="0"/>
                  </a:spcAft>
                  <a:defRPr kumimoji="1">
                    <a:solidFill>
                      <a:schemeClr val="tx1"/>
                    </a:solidFill>
                    <a:latin typeface="Times New Roman" pitchFamily="18" charset="0"/>
                    <a:ea typeface="新細明體" charset="-120"/>
                  </a:defRPr>
                </a:lvl8pPr>
                <a:lvl9pPr marL="3886200" indent="-228600" eaLnBrk="0" fontAlgn="base" hangingPunct="0">
                  <a:spcBef>
                    <a:spcPct val="0"/>
                  </a:spcBef>
                  <a:spcAft>
                    <a:spcPct val="0"/>
                  </a:spcAft>
                  <a:defRPr kumimoji="1">
                    <a:solidFill>
                      <a:schemeClr val="tx1"/>
                    </a:solidFill>
                    <a:latin typeface="Times New Roman" pitchFamily="18" charset="0"/>
                    <a:ea typeface="新細明體" charset="-120"/>
                  </a:defRPr>
                </a:lvl9pPr>
              </a:lstStyle>
              <a:p>
                <a:pPr eaLnBrk="1" hangingPunct="1"/>
                <a:r>
                  <a:rPr lang="en-US" altLang="zh-TW" sz="1400" b="1" i="1" dirty="0">
                    <a:solidFill>
                      <a:srgbClr val="FF0000"/>
                    </a:solidFill>
                  </a:rPr>
                  <a:t>d</a:t>
                </a:r>
              </a:p>
            </p:txBody>
          </p:sp>
          <p:sp>
            <p:nvSpPr>
              <p:cNvPr id="23" name="Text Box 28"/>
              <p:cNvSpPr txBox="1">
                <a:spLocks noChangeArrowheads="1"/>
              </p:cNvSpPr>
              <p:nvPr/>
            </p:nvSpPr>
            <p:spPr bwMode="auto">
              <a:xfrm>
                <a:off x="599573" y="1537018"/>
                <a:ext cx="8899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Times New Roman" pitchFamily="18" charset="0"/>
                    <a:ea typeface="新細明體" charset="-120"/>
                  </a:defRPr>
                </a:lvl1pPr>
                <a:lvl2pPr marL="742950" indent="-285750" eaLnBrk="0" hangingPunct="0">
                  <a:defRPr kumimoji="1">
                    <a:solidFill>
                      <a:schemeClr val="tx1"/>
                    </a:solidFill>
                    <a:latin typeface="Times New Roman" pitchFamily="18" charset="0"/>
                    <a:ea typeface="新細明體" charset="-120"/>
                  </a:defRPr>
                </a:lvl2pPr>
                <a:lvl3pPr marL="1143000" indent="-228600" eaLnBrk="0" hangingPunct="0">
                  <a:defRPr kumimoji="1">
                    <a:solidFill>
                      <a:schemeClr val="tx1"/>
                    </a:solidFill>
                    <a:latin typeface="Times New Roman" pitchFamily="18" charset="0"/>
                    <a:ea typeface="新細明體" charset="-120"/>
                  </a:defRPr>
                </a:lvl3pPr>
                <a:lvl4pPr marL="1600200" indent="-228600" eaLnBrk="0" hangingPunct="0">
                  <a:defRPr kumimoji="1">
                    <a:solidFill>
                      <a:schemeClr val="tx1"/>
                    </a:solidFill>
                    <a:latin typeface="Times New Roman" pitchFamily="18" charset="0"/>
                    <a:ea typeface="新細明體" charset="-120"/>
                  </a:defRPr>
                </a:lvl4pPr>
                <a:lvl5pPr marL="2057400" indent="-228600" eaLnBrk="0" hangingPunct="0">
                  <a:defRPr kumimoji="1">
                    <a:solidFill>
                      <a:schemeClr val="tx1"/>
                    </a:solidFill>
                    <a:latin typeface="Times New Roman" pitchFamily="18" charset="0"/>
                    <a:ea typeface="新細明體" charset="-120"/>
                  </a:defRPr>
                </a:lvl5pPr>
                <a:lvl6pPr marL="2514600" indent="-228600" eaLnBrk="0" fontAlgn="base" hangingPunct="0">
                  <a:spcBef>
                    <a:spcPct val="0"/>
                  </a:spcBef>
                  <a:spcAft>
                    <a:spcPct val="0"/>
                  </a:spcAft>
                  <a:defRPr kumimoji="1">
                    <a:solidFill>
                      <a:schemeClr val="tx1"/>
                    </a:solidFill>
                    <a:latin typeface="Times New Roman" pitchFamily="18" charset="0"/>
                    <a:ea typeface="新細明體" charset="-120"/>
                  </a:defRPr>
                </a:lvl6pPr>
                <a:lvl7pPr marL="2971800" indent="-228600" eaLnBrk="0" fontAlgn="base" hangingPunct="0">
                  <a:spcBef>
                    <a:spcPct val="0"/>
                  </a:spcBef>
                  <a:spcAft>
                    <a:spcPct val="0"/>
                  </a:spcAft>
                  <a:defRPr kumimoji="1">
                    <a:solidFill>
                      <a:schemeClr val="tx1"/>
                    </a:solidFill>
                    <a:latin typeface="Times New Roman" pitchFamily="18" charset="0"/>
                    <a:ea typeface="新細明體" charset="-120"/>
                  </a:defRPr>
                </a:lvl7pPr>
                <a:lvl8pPr marL="3429000" indent="-228600" eaLnBrk="0" fontAlgn="base" hangingPunct="0">
                  <a:spcBef>
                    <a:spcPct val="0"/>
                  </a:spcBef>
                  <a:spcAft>
                    <a:spcPct val="0"/>
                  </a:spcAft>
                  <a:defRPr kumimoji="1">
                    <a:solidFill>
                      <a:schemeClr val="tx1"/>
                    </a:solidFill>
                    <a:latin typeface="Times New Roman" pitchFamily="18" charset="0"/>
                    <a:ea typeface="新細明體" charset="-120"/>
                  </a:defRPr>
                </a:lvl8pPr>
                <a:lvl9pPr marL="3886200" indent="-228600" eaLnBrk="0" fontAlgn="base" hangingPunct="0">
                  <a:spcBef>
                    <a:spcPct val="0"/>
                  </a:spcBef>
                  <a:spcAft>
                    <a:spcPct val="0"/>
                  </a:spcAft>
                  <a:defRPr kumimoji="1">
                    <a:solidFill>
                      <a:schemeClr val="tx1"/>
                    </a:solidFill>
                    <a:latin typeface="Times New Roman" pitchFamily="18" charset="0"/>
                    <a:ea typeface="新細明體" charset="-120"/>
                  </a:defRPr>
                </a:lvl9pPr>
              </a:lstStyle>
              <a:p>
                <a:pPr algn="ctr" eaLnBrk="1" hangingPunct="1"/>
                <a:r>
                  <a:rPr lang="en-US" altLang="zh-TW" sz="1400" b="1" i="1" dirty="0" smtClean="0">
                    <a:solidFill>
                      <a:srgbClr val="FF0000"/>
                    </a:solidFill>
                  </a:rPr>
                  <a:t>V</a:t>
                </a:r>
                <a:r>
                  <a:rPr lang="en-US" altLang="zh-TW" sz="1400" b="1" i="1" baseline="-25000" dirty="0" smtClean="0">
                    <a:solidFill>
                      <a:srgbClr val="FF0000"/>
                    </a:solidFill>
                  </a:rPr>
                  <a:t>s</a:t>
                </a:r>
                <a:endParaRPr lang="en-US" altLang="zh-TW" sz="1400" b="1" i="1" dirty="0" smtClean="0">
                  <a:solidFill>
                    <a:srgbClr val="FF0000"/>
                  </a:solidFill>
                </a:endParaRPr>
              </a:p>
              <a:p>
                <a:pPr algn="ctr" eaLnBrk="1" hangingPunct="1"/>
                <a:r>
                  <a:rPr lang="en-US" altLang="zh-TW" sz="1400" b="1" i="1" dirty="0" smtClean="0">
                    <a:solidFill>
                      <a:srgbClr val="FF0000"/>
                    </a:solidFill>
                  </a:rPr>
                  <a:t>=</a:t>
                </a:r>
                <a:r>
                  <a:rPr lang="en-US" altLang="zh-TW" sz="1400" b="1" i="1" dirty="0" err="1" smtClean="0">
                    <a:solidFill>
                      <a:srgbClr val="FF0000"/>
                    </a:solidFill>
                  </a:rPr>
                  <a:t>V</a:t>
                </a:r>
                <a:r>
                  <a:rPr lang="en-US" altLang="zh-TW" sz="1400" b="1" i="1" baseline="-25000" dirty="0" err="1" smtClean="0">
                    <a:solidFill>
                      <a:srgbClr val="FF0000"/>
                    </a:solidFill>
                  </a:rPr>
                  <a:t>m</a:t>
                </a:r>
                <a:r>
                  <a:rPr lang="en-US" altLang="zh-TW" sz="1400" b="1" i="1" dirty="0" err="1" smtClean="0">
                    <a:solidFill>
                      <a:srgbClr val="FF0000"/>
                    </a:solidFill>
                  </a:rPr>
                  <a:t>sin</a:t>
                </a:r>
                <a:r>
                  <a:rPr lang="en-US" altLang="zh-TW" sz="1400" b="1" i="1" dirty="0" err="1" smtClean="0">
                    <a:solidFill>
                      <a:srgbClr val="FF0000"/>
                    </a:solidFill>
                    <a:latin typeface="Symbol" panose="05050102010706020507" pitchFamily="18" charset="2"/>
                  </a:rPr>
                  <a:t>w</a:t>
                </a:r>
                <a:r>
                  <a:rPr lang="en-US" altLang="zh-TW" sz="1400" b="1" i="1" dirty="0" err="1" smtClean="0">
                    <a:solidFill>
                      <a:srgbClr val="FF0000"/>
                    </a:solidFill>
                  </a:rPr>
                  <a:t>t</a:t>
                </a:r>
                <a:endParaRPr lang="en-US" altLang="zh-TW" sz="1400" b="1" i="1" dirty="0">
                  <a:solidFill>
                    <a:srgbClr val="FF0000"/>
                  </a:solidFill>
                </a:endParaRPr>
              </a:p>
            </p:txBody>
          </p:sp>
          <p:sp>
            <p:nvSpPr>
              <p:cNvPr id="24" name="Line 23"/>
              <p:cNvSpPr>
                <a:spLocks noChangeShapeType="1"/>
              </p:cNvSpPr>
              <p:nvPr/>
            </p:nvSpPr>
            <p:spPr bwMode="auto">
              <a:xfrm>
                <a:off x="2120900" y="776923"/>
                <a:ext cx="37147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TW" altLang="en-US"/>
              </a:p>
            </p:txBody>
          </p:sp>
          <p:sp>
            <p:nvSpPr>
              <p:cNvPr id="25" name="Text Box 26"/>
              <p:cNvSpPr txBox="1">
                <a:spLocks noChangeArrowheads="1"/>
              </p:cNvSpPr>
              <p:nvPr/>
            </p:nvSpPr>
            <p:spPr bwMode="auto">
              <a:xfrm>
                <a:off x="1759585" y="609918"/>
                <a:ext cx="30168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Times New Roman" pitchFamily="18" charset="0"/>
                    <a:ea typeface="新細明體" charset="-120"/>
                  </a:defRPr>
                </a:lvl1pPr>
                <a:lvl2pPr marL="742950" indent="-285750" eaLnBrk="0" hangingPunct="0">
                  <a:defRPr kumimoji="1">
                    <a:solidFill>
                      <a:schemeClr val="tx1"/>
                    </a:solidFill>
                    <a:latin typeface="Times New Roman" pitchFamily="18" charset="0"/>
                    <a:ea typeface="新細明體" charset="-120"/>
                  </a:defRPr>
                </a:lvl2pPr>
                <a:lvl3pPr marL="1143000" indent="-228600" eaLnBrk="0" hangingPunct="0">
                  <a:defRPr kumimoji="1">
                    <a:solidFill>
                      <a:schemeClr val="tx1"/>
                    </a:solidFill>
                    <a:latin typeface="Times New Roman" pitchFamily="18" charset="0"/>
                    <a:ea typeface="新細明體" charset="-120"/>
                  </a:defRPr>
                </a:lvl3pPr>
                <a:lvl4pPr marL="1600200" indent="-228600" eaLnBrk="0" hangingPunct="0">
                  <a:defRPr kumimoji="1">
                    <a:solidFill>
                      <a:schemeClr val="tx1"/>
                    </a:solidFill>
                    <a:latin typeface="Times New Roman" pitchFamily="18" charset="0"/>
                    <a:ea typeface="新細明體" charset="-120"/>
                  </a:defRPr>
                </a:lvl4pPr>
                <a:lvl5pPr marL="2057400" indent="-228600" eaLnBrk="0" hangingPunct="0">
                  <a:defRPr kumimoji="1">
                    <a:solidFill>
                      <a:schemeClr val="tx1"/>
                    </a:solidFill>
                    <a:latin typeface="Times New Roman" pitchFamily="18" charset="0"/>
                    <a:ea typeface="新細明體" charset="-120"/>
                  </a:defRPr>
                </a:lvl5pPr>
                <a:lvl6pPr marL="2514600" indent="-228600" eaLnBrk="0" fontAlgn="base" hangingPunct="0">
                  <a:spcBef>
                    <a:spcPct val="0"/>
                  </a:spcBef>
                  <a:spcAft>
                    <a:spcPct val="0"/>
                  </a:spcAft>
                  <a:defRPr kumimoji="1">
                    <a:solidFill>
                      <a:schemeClr val="tx1"/>
                    </a:solidFill>
                    <a:latin typeface="Times New Roman" pitchFamily="18" charset="0"/>
                    <a:ea typeface="新細明體" charset="-120"/>
                  </a:defRPr>
                </a:lvl6pPr>
                <a:lvl7pPr marL="2971800" indent="-228600" eaLnBrk="0" fontAlgn="base" hangingPunct="0">
                  <a:spcBef>
                    <a:spcPct val="0"/>
                  </a:spcBef>
                  <a:spcAft>
                    <a:spcPct val="0"/>
                  </a:spcAft>
                  <a:defRPr kumimoji="1">
                    <a:solidFill>
                      <a:schemeClr val="tx1"/>
                    </a:solidFill>
                    <a:latin typeface="Times New Roman" pitchFamily="18" charset="0"/>
                    <a:ea typeface="新細明體" charset="-120"/>
                  </a:defRPr>
                </a:lvl7pPr>
                <a:lvl8pPr marL="3429000" indent="-228600" eaLnBrk="0" fontAlgn="base" hangingPunct="0">
                  <a:spcBef>
                    <a:spcPct val="0"/>
                  </a:spcBef>
                  <a:spcAft>
                    <a:spcPct val="0"/>
                  </a:spcAft>
                  <a:defRPr kumimoji="1">
                    <a:solidFill>
                      <a:schemeClr val="tx1"/>
                    </a:solidFill>
                    <a:latin typeface="Times New Roman" pitchFamily="18" charset="0"/>
                    <a:ea typeface="新細明體" charset="-120"/>
                  </a:defRPr>
                </a:lvl8pPr>
                <a:lvl9pPr marL="3886200" indent="-228600" eaLnBrk="0" fontAlgn="base" hangingPunct="0">
                  <a:spcBef>
                    <a:spcPct val="0"/>
                  </a:spcBef>
                  <a:spcAft>
                    <a:spcPct val="0"/>
                  </a:spcAft>
                  <a:defRPr kumimoji="1">
                    <a:solidFill>
                      <a:schemeClr val="tx1"/>
                    </a:solidFill>
                    <a:latin typeface="Times New Roman" pitchFamily="18" charset="0"/>
                    <a:ea typeface="新細明體" charset="-120"/>
                  </a:defRPr>
                </a:lvl9pPr>
              </a:lstStyle>
              <a:p>
                <a:pPr eaLnBrk="1" hangingPunct="1"/>
                <a:r>
                  <a:rPr lang="en-US" altLang="zh-TW" sz="1400" b="1" i="1" dirty="0" smtClean="0">
                    <a:solidFill>
                      <a:srgbClr val="FF0000"/>
                    </a:solidFill>
                  </a:rPr>
                  <a:t>I</a:t>
                </a:r>
                <a:r>
                  <a:rPr lang="en-US" altLang="zh-TW" sz="1400" b="1" i="1" baseline="-25000" dirty="0" smtClean="0">
                    <a:solidFill>
                      <a:srgbClr val="FF0000"/>
                    </a:solidFill>
                  </a:rPr>
                  <a:t>s</a:t>
                </a:r>
                <a:endParaRPr lang="en-US" altLang="zh-TW" sz="1400" b="1" i="1" baseline="-25000" dirty="0">
                  <a:solidFill>
                    <a:srgbClr val="FF0000"/>
                  </a:solidFill>
                </a:endParaRPr>
              </a:p>
            </p:txBody>
          </p:sp>
          <p:sp>
            <p:nvSpPr>
              <p:cNvPr id="26" name="文字方塊 25"/>
              <p:cNvSpPr txBox="1">
                <a:spLocks noChangeArrowheads="1"/>
              </p:cNvSpPr>
              <p:nvPr/>
            </p:nvSpPr>
            <p:spPr bwMode="auto">
              <a:xfrm>
                <a:off x="6151984" y="1191791"/>
                <a:ext cx="3635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Times New Roman" pitchFamily="18" charset="0"/>
                    <a:ea typeface="新細明體" charset="-120"/>
                  </a:defRPr>
                </a:lvl1pPr>
                <a:lvl2pPr marL="742950" indent="-285750" eaLnBrk="0" hangingPunct="0">
                  <a:defRPr kumimoji="1">
                    <a:solidFill>
                      <a:schemeClr val="tx1"/>
                    </a:solidFill>
                    <a:latin typeface="Times New Roman" pitchFamily="18" charset="0"/>
                    <a:ea typeface="新細明體" charset="-120"/>
                  </a:defRPr>
                </a:lvl2pPr>
                <a:lvl3pPr marL="1143000" indent="-228600" eaLnBrk="0" hangingPunct="0">
                  <a:defRPr kumimoji="1">
                    <a:solidFill>
                      <a:schemeClr val="tx1"/>
                    </a:solidFill>
                    <a:latin typeface="Times New Roman" pitchFamily="18" charset="0"/>
                    <a:ea typeface="新細明體" charset="-120"/>
                  </a:defRPr>
                </a:lvl3pPr>
                <a:lvl4pPr marL="1600200" indent="-228600" eaLnBrk="0" hangingPunct="0">
                  <a:defRPr kumimoji="1">
                    <a:solidFill>
                      <a:schemeClr val="tx1"/>
                    </a:solidFill>
                    <a:latin typeface="Times New Roman" pitchFamily="18" charset="0"/>
                    <a:ea typeface="新細明體" charset="-120"/>
                  </a:defRPr>
                </a:lvl4pPr>
                <a:lvl5pPr marL="2057400" indent="-228600" eaLnBrk="0" hangingPunct="0">
                  <a:defRPr kumimoji="1">
                    <a:solidFill>
                      <a:schemeClr val="tx1"/>
                    </a:solidFill>
                    <a:latin typeface="Times New Roman" pitchFamily="18" charset="0"/>
                    <a:ea typeface="新細明體" charset="-120"/>
                  </a:defRPr>
                </a:lvl5pPr>
                <a:lvl6pPr marL="2514600" indent="-228600" eaLnBrk="0" fontAlgn="base" hangingPunct="0">
                  <a:spcBef>
                    <a:spcPct val="0"/>
                  </a:spcBef>
                  <a:spcAft>
                    <a:spcPct val="0"/>
                  </a:spcAft>
                  <a:defRPr kumimoji="1">
                    <a:solidFill>
                      <a:schemeClr val="tx1"/>
                    </a:solidFill>
                    <a:latin typeface="Times New Roman" pitchFamily="18" charset="0"/>
                    <a:ea typeface="新細明體" charset="-120"/>
                  </a:defRPr>
                </a:lvl6pPr>
                <a:lvl7pPr marL="2971800" indent="-228600" eaLnBrk="0" fontAlgn="base" hangingPunct="0">
                  <a:spcBef>
                    <a:spcPct val="0"/>
                  </a:spcBef>
                  <a:spcAft>
                    <a:spcPct val="0"/>
                  </a:spcAft>
                  <a:defRPr kumimoji="1">
                    <a:solidFill>
                      <a:schemeClr val="tx1"/>
                    </a:solidFill>
                    <a:latin typeface="Times New Roman" pitchFamily="18" charset="0"/>
                    <a:ea typeface="新細明體" charset="-120"/>
                  </a:defRPr>
                </a:lvl7pPr>
                <a:lvl8pPr marL="3429000" indent="-228600" eaLnBrk="0" fontAlgn="base" hangingPunct="0">
                  <a:spcBef>
                    <a:spcPct val="0"/>
                  </a:spcBef>
                  <a:spcAft>
                    <a:spcPct val="0"/>
                  </a:spcAft>
                  <a:defRPr kumimoji="1">
                    <a:solidFill>
                      <a:schemeClr val="tx1"/>
                    </a:solidFill>
                    <a:latin typeface="Times New Roman" pitchFamily="18" charset="0"/>
                    <a:ea typeface="新細明體" charset="-120"/>
                  </a:defRPr>
                </a:lvl8pPr>
                <a:lvl9pPr marL="3886200" indent="-228600" eaLnBrk="0" fontAlgn="base" hangingPunct="0">
                  <a:spcBef>
                    <a:spcPct val="0"/>
                  </a:spcBef>
                  <a:spcAft>
                    <a:spcPct val="0"/>
                  </a:spcAft>
                  <a:defRPr kumimoji="1">
                    <a:solidFill>
                      <a:schemeClr val="tx1"/>
                    </a:solidFill>
                    <a:latin typeface="Times New Roman" pitchFamily="18" charset="0"/>
                    <a:ea typeface="新細明體" charset="-120"/>
                  </a:defRPr>
                </a:lvl9pPr>
              </a:lstStyle>
              <a:p>
                <a:pPr eaLnBrk="1" hangingPunct="1"/>
                <a:r>
                  <a:rPr lang="en-US" altLang="zh-TW" sz="1400" b="1" i="1" dirty="0">
                    <a:solidFill>
                      <a:srgbClr val="FF0000"/>
                    </a:solidFill>
                  </a:rPr>
                  <a:t>C</a:t>
                </a:r>
                <a:r>
                  <a:rPr lang="en-US" altLang="zh-TW" sz="1400" b="1" i="1" baseline="-25000" dirty="0">
                    <a:solidFill>
                      <a:srgbClr val="FF0000"/>
                    </a:solidFill>
                  </a:rPr>
                  <a:t>o</a:t>
                </a:r>
                <a:endParaRPr lang="zh-TW" altLang="en-US" sz="1400" b="1" i="1" baseline="-25000" dirty="0">
                  <a:solidFill>
                    <a:srgbClr val="FF0000"/>
                  </a:solidFill>
                </a:endParaRPr>
              </a:p>
            </p:txBody>
          </p:sp>
          <p:sp>
            <p:nvSpPr>
              <p:cNvPr id="27" name="文字方塊 26"/>
              <p:cNvSpPr txBox="1">
                <a:spLocks noChangeArrowheads="1"/>
              </p:cNvSpPr>
              <p:nvPr/>
            </p:nvSpPr>
            <p:spPr bwMode="auto">
              <a:xfrm>
                <a:off x="1466215" y="2423160"/>
                <a:ext cx="3587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Times New Roman" pitchFamily="18" charset="0"/>
                    <a:ea typeface="新細明體" charset="-120"/>
                  </a:defRPr>
                </a:lvl1pPr>
                <a:lvl2pPr marL="742950" indent="-285750" eaLnBrk="0" hangingPunct="0">
                  <a:defRPr kumimoji="1">
                    <a:solidFill>
                      <a:schemeClr val="tx1"/>
                    </a:solidFill>
                    <a:latin typeface="Times New Roman" pitchFamily="18" charset="0"/>
                    <a:ea typeface="新細明體" charset="-120"/>
                  </a:defRPr>
                </a:lvl2pPr>
                <a:lvl3pPr marL="1143000" indent="-228600" eaLnBrk="0" hangingPunct="0">
                  <a:defRPr kumimoji="1">
                    <a:solidFill>
                      <a:schemeClr val="tx1"/>
                    </a:solidFill>
                    <a:latin typeface="Times New Roman" pitchFamily="18" charset="0"/>
                    <a:ea typeface="新細明體" charset="-120"/>
                  </a:defRPr>
                </a:lvl3pPr>
                <a:lvl4pPr marL="1600200" indent="-228600" eaLnBrk="0" hangingPunct="0">
                  <a:defRPr kumimoji="1">
                    <a:solidFill>
                      <a:schemeClr val="tx1"/>
                    </a:solidFill>
                    <a:latin typeface="Times New Roman" pitchFamily="18" charset="0"/>
                    <a:ea typeface="新細明體" charset="-120"/>
                  </a:defRPr>
                </a:lvl4pPr>
                <a:lvl5pPr marL="2057400" indent="-228600" eaLnBrk="0" hangingPunct="0">
                  <a:defRPr kumimoji="1">
                    <a:solidFill>
                      <a:schemeClr val="tx1"/>
                    </a:solidFill>
                    <a:latin typeface="Times New Roman" pitchFamily="18" charset="0"/>
                    <a:ea typeface="新細明體" charset="-120"/>
                  </a:defRPr>
                </a:lvl5pPr>
                <a:lvl6pPr marL="2514600" indent="-228600" eaLnBrk="0" fontAlgn="base" hangingPunct="0">
                  <a:spcBef>
                    <a:spcPct val="0"/>
                  </a:spcBef>
                  <a:spcAft>
                    <a:spcPct val="0"/>
                  </a:spcAft>
                  <a:defRPr kumimoji="1">
                    <a:solidFill>
                      <a:schemeClr val="tx1"/>
                    </a:solidFill>
                    <a:latin typeface="Times New Roman" pitchFamily="18" charset="0"/>
                    <a:ea typeface="新細明體" charset="-120"/>
                  </a:defRPr>
                </a:lvl6pPr>
                <a:lvl7pPr marL="2971800" indent="-228600" eaLnBrk="0" fontAlgn="base" hangingPunct="0">
                  <a:spcBef>
                    <a:spcPct val="0"/>
                  </a:spcBef>
                  <a:spcAft>
                    <a:spcPct val="0"/>
                  </a:spcAft>
                  <a:defRPr kumimoji="1">
                    <a:solidFill>
                      <a:schemeClr val="tx1"/>
                    </a:solidFill>
                    <a:latin typeface="Times New Roman" pitchFamily="18" charset="0"/>
                    <a:ea typeface="新細明體" charset="-120"/>
                  </a:defRPr>
                </a:lvl7pPr>
                <a:lvl8pPr marL="3429000" indent="-228600" eaLnBrk="0" fontAlgn="base" hangingPunct="0">
                  <a:spcBef>
                    <a:spcPct val="0"/>
                  </a:spcBef>
                  <a:spcAft>
                    <a:spcPct val="0"/>
                  </a:spcAft>
                  <a:defRPr kumimoji="1">
                    <a:solidFill>
                      <a:schemeClr val="tx1"/>
                    </a:solidFill>
                    <a:latin typeface="Times New Roman" pitchFamily="18" charset="0"/>
                    <a:ea typeface="新細明體" charset="-120"/>
                  </a:defRPr>
                </a:lvl8pPr>
                <a:lvl9pPr marL="3886200" indent="-228600" eaLnBrk="0" fontAlgn="base" hangingPunct="0">
                  <a:spcBef>
                    <a:spcPct val="0"/>
                  </a:spcBef>
                  <a:spcAft>
                    <a:spcPct val="0"/>
                  </a:spcAft>
                  <a:defRPr kumimoji="1">
                    <a:solidFill>
                      <a:schemeClr val="tx1"/>
                    </a:solidFill>
                    <a:latin typeface="Times New Roman" pitchFamily="18" charset="0"/>
                    <a:ea typeface="新細明體" charset="-120"/>
                  </a:defRPr>
                </a:lvl9pPr>
              </a:lstStyle>
              <a:p>
                <a:pPr eaLnBrk="1" hangingPunct="1"/>
                <a:r>
                  <a:rPr lang="en-US" altLang="zh-TW" sz="1400" b="1" i="1" dirty="0" err="1">
                    <a:solidFill>
                      <a:srgbClr val="FF0000"/>
                    </a:solidFill>
                  </a:rPr>
                  <a:t>K</a:t>
                </a:r>
                <a:r>
                  <a:rPr lang="en-US" altLang="zh-TW" sz="1400" b="1" i="1" baseline="-25000" dirty="0" err="1">
                    <a:solidFill>
                      <a:srgbClr val="FF0000"/>
                    </a:solidFill>
                  </a:rPr>
                  <a:t>v</a:t>
                </a:r>
                <a:endParaRPr lang="zh-TW" altLang="en-US" sz="1400" b="1" i="1" baseline="-25000" dirty="0">
                  <a:solidFill>
                    <a:srgbClr val="FF0000"/>
                  </a:solidFill>
                </a:endParaRPr>
              </a:p>
            </p:txBody>
          </p:sp>
          <p:sp>
            <p:nvSpPr>
              <p:cNvPr id="28" name="文字方塊 27"/>
              <p:cNvSpPr txBox="1">
                <a:spLocks noChangeArrowheads="1"/>
              </p:cNvSpPr>
              <p:nvPr/>
            </p:nvSpPr>
            <p:spPr bwMode="auto">
              <a:xfrm>
                <a:off x="6179036" y="4013443"/>
                <a:ext cx="3587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Times New Roman" pitchFamily="18" charset="0"/>
                    <a:ea typeface="新細明體" charset="-120"/>
                  </a:defRPr>
                </a:lvl1pPr>
                <a:lvl2pPr marL="742950" indent="-285750" eaLnBrk="0" hangingPunct="0">
                  <a:defRPr kumimoji="1">
                    <a:solidFill>
                      <a:schemeClr val="tx1"/>
                    </a:solidFill>
                    <a:latin typeface="Times New Roman" pitchFamily="18" charset="0"/>
                    <a:ea typeface="新細明體" charset="-120"/>
                  </a:defRPr>
                </a:lvl2pPr>
                <a:lvl3pPr marL="1143000" indent="-228600" eaLnBrk="0" hangingPunct="0">
                  <a:defRPr kumimoji="1">
                    <a:solidFill>
                      <a:schemeClr val="tx1"/>
                    </a:solidFill>
                    <a:latin typeface="Times New Roman" pitchFamily="18" charset="0"/>
                    <a:ea typeface="新細明體" charset="-120"/>
                  </a:defRPr>
                </a:lvl3pPr>
                <a:lvl4pPr marL="1600200" indent="-228600" eaLnBrk="0" hangingPunct="0">
                  <a:defRPr kumimoji="1">
                    <a:solidFill>
                      <a:schemeClr val="tx1"/>
                    </a:solidFill>
                    <a:latin typeface="Times New Roman" pitchFamily="18" charset="0"/>
                    <a:ea typeface="新細明體" charset="-120"/>
                  </a:defRPr>
                </a:lvl4pPr>
                <a:lvl5pPr marL="2057400" indent="-228600" eaLnBrk="0" hangingPunct="0">
                  <a:defRPr kumimoji="1">
                    <a:solidFill>
                      <a:schemeClr val="tx1"/>
                    </a:solidFill>
                    <a:latin typeface="Times New Roman" pitchFamily="18" charset="0"/>
                    <a:ea typeface="新細明體" charset="-120"/>
                  </a:defRPr>
                </a:lvl5pPr>
                <a:lvl6pPr marL="2514600" indent="-228600" eaLnBrk="0" fontAlgn="base" hangingPunct="0">
                  <a:spcBef>
                    <a:spcPct val="0"/>
                  </a:spcBef>
                  <a:spcAft>
                    <a:spcPct val="0"/>
                  </a:spcAft>
                  <a:defRPr kumimoji="1">
                    <a:solidFill>
                      <a:schemeClr val="tx1"/>
                    </a:solidFill>
                    <a:latin typeface="Times New Roman" pitchFamily="18" charset="0"/>
                    <a:ea typeface="新細明體" charset="-120"/>
                  </a:defRPr>
                </a:lvl6pPr>
                <a:lvl7pPr marL="2971800" indent="-228600" eaLnBrk="0" fontAlgn="base" hangingPunct="0">
                  <a:spcBef>
                    <a:spcPct val="0"/>
                  </a:spcBef>
                  <a:spcAft>
                    <a:spcPct val="0"/>
                  </a:spcAft>
                  <a:defRPr kumimoji="1">
                    <a:solidFill>
                      <a:schemeClr val="tx1"/>
                    </a:solidFill>
                    <a:latin typeface="Times New Roman" pitchFamily="18" charset="0"/>
                    <a:ea typeface="新細明體" charset="-120"/>
                  </a:defRPr>
                </a:lvl7pPr>
                <a:lvl8pPr marL="3429000" indent="-228600" eaLnBrk="0" fontAlgn="base" hangingPunct="0">
                  <a:spcBef>
                    <a:spcPct val="0"/>
                  </a:spcBef>
                  <a:spcAft>
                    <a:spcPct val="0"/>
                  </a:spcAft>
                  <a:defRPr kumimoji="1">
                    <a:solidFill>
                      <a:schemeClr val="tx1"/>
                    </a:solidFill>
                    <a:latin typeface="Times New Roman" pitchFamily="18" charset="0"/>
                    <a:ea typeface="新細明體" charset="-120"/>
                  </a:defRPr>
                </a:lvl8pPr>
                <a:lvl9pPr marL="3886200" indent="-228600" eaLnBrk="0" fontAlgn="base" hangingPunct="0">
                  <a:spcBef>
                    <a:spcPct val="0"/>
                  </a:spcBef>
                  <a:spcAft>
                    <a:spcPct val="0"/>
                  </a:spcAft>
                  <a:defRPr kumimoji="1">
                    <a:solidFill>
                      <a:schemeClr val="tx1"/>
                    </a:solidFill>
                    <a:latin typeface="Times New Roman" pitchFamily="18" charset="0"/>
                    <a:ea typeface="新細明體" charset="-120"/>
                  </a:defRPr>
                </a:lvl9pPr>
              </a:lstStyle>
              <a:p>
                <a:pPr eaLnBrk="1" hangingPunct="1"/>
                <a:r>
                  <a:rPr lang="en-US" altLang="zh-TW" sz="1400" b="1" i="1" dirty="0" err="1">
                    <a:solidFill>
                      <a:srgbClr val="FF0000"/>
                    </a:solidFill>
                  </a:rPr>
                  <a:t>K</a:t>
                </a:r>
                <a:r>
                  <a:rPr lang="en-US" altLang="zh-TW" sz="1400" b="1" i="1" baseline="-25000" dirty="0" err="1">
                    <a:solidFill>
                      <a:srgbClr val="FF0000"/>
                    </a:solidFill>
                  </a:rPr>
                  <a:t>v</a:t>
                </a:r>
                <a:endParaRPr lang="zh-TW" altLang="en-US" sz="1400" b="1" i="1" baseline="-25000" dirty="0">
                  <a:solidFill>
                    <a:srgbClr val="FF0000"/>
                  </a:solidFill>
                </a:endParaRPr>
              </a:p>
            </p:txBody>
          </p:sp>
          <p:sp>
            <p:nvSpPr>
              <p:cNvPr id="29" name="文字方塊 28"/>
              <p:cNvSpPr txBox="1">
                <a:spLocks noChangeArrowheads="1"/>
              </p:cNvSpPr>
              <p:nvPr/>
            </p:nvSpPr>
            <p:spPr bwMode="auto">
              <a:xfrm>
                <a:off x="7440508" y="5045556"/>
                <a:ext cx="422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Times New Roman" pitchFamily="18" charset="0"/>
                    <a:ea typeface="新細明體" charset="-120"/>
                  </a:defRPr>
                </a:lvl1pPr>
                <a:lvl2pPr marL="742950" indent="-285750" eaLnBrk="0" hangingPunct="0">
                  <a:defRPr kumimoji="1">
                    <a:solidFill>
                      <a:schemeClr val="tx1"/>
                    </a:solidFill>
                    <a:latin typeface="Times New Roman" pitchFamily="18" charset="0"/>
                    <a:ea typeface="新細明體" charset="-120"/>
                  </a:defRPr>
                </a:lvl2pPr>
                <a:lvl3pPr marL="1143000" indent="-228600" eaLnBrk="0" hangingPunct="0">
                  <a:defRPr kumimoji="1">
                    <a:solidFill>
                      <a:schemeClr val="tx1"/>
                    </a:solidFill>
                    <a:latin typeface="Times New Roman" pitchFamily="18" charset="0"/>
                    <a:ea typeface="新細明體" charset="-120"/>
                  </a:defRPr>
                </a:lvl3pPr>
                <a:lvl4pPr marL="1600200" indent="-228600" eaLnBrk="0" hangingPunct="0">
                  <a:defRPr kumimoji="1">
                    <a:solidFill>
                      <a:schemeClr val="tx1"/>
                    </a:solidFill>
                    <a:latin typeface="Times New Roman" pitchFamily="18" charset="0"/>
                    <a:ea typeface="新細明體" charset="-120"/>
                  </a:defRPr>
                </a:lvl4pPr>
                <a:lvl5pPr marL="2057400" indent="-228600" eaLnBrk="0" hangingPunct="0">
                  <a:defRPr kumimoji="1">
                    <a:solidFill>
                      <a:schemeClr val="tx1"/>
                    </a:solidFill>
                    <a:latin typeface="Times New Roman" pitchFamily="18" charset="0"/>
                    <a:ea typeface="新細明體" charset="-120"/>
                  </a:defRPr>
                </a:lvl5pPr>
                <a:lvl6pPr marL="2514600" indent="-228600" eaLnBrk="0" fontAlgn="base" hangingPunct="0">
                  <a:spcBef>
                    <a:spcPct val="0"/>
                  </a:spcBef>
                  <a:spcAft>
                    <a:spcPct val="0"/>
                  </a:spcAft>
                  <a:defRPr kumimoji="1">
                    <a:solidFill>
                      <a:schemeClr val="tx1"/>
                    </a:solidFill>
                    <a:latin typeface="Times New Roman" pitchFamily="18" charset="0"/>
                    <a:ea typeface="新細明體" charset="-120"/>
                  </a:defRPr>
                </a:lvl6pPr>
                <a:lvl7pPr marL="2971800" indent="-228600" eaLnBrk="0" fontAlgn="base" hangingPunct="0">
                  <a:spcBef>
                    <a:spcPct val="0"/>
                  </a:spcBef>
                  <a:spcAft>
                    <a:spcPct val="0"/>
                  </a:spcAft>
                  <a:defRPr kumimoji="1">
                    <a:solidFill>
                      <a:schemeClr val="tx1"/>
                    </a:solidFill>
                    <a:latin typeface="Times New Roman" pitchFamily="18" charset="0"/>
                    <a:ea typeface="新細明體" charset="-120"/>
                  </a:defRPr>
                </a:lvl7pPr>
                <a:lvl8pPr marL="3429000" indent="-228600" eaLnBrk="0" fontAlgn="base" hangingPunct="0">
                  <a:spcBef>
                    <a:spcPct val="0"/>
                  </a:spcBef>
                  <a:spcAft>
                    <a:spcPct val="0"/>
                  </a:spcAft>
                  <a:defRPr kumimoji="1">
                    <a:solidFill>
                      <a:schemeClr val="tx1"/>
                    </a:solidFill>
                    <a:latin typeface="Times New Roman" pitchFamily="18" charset="0"/>
                    <a:ea typeface="新細明體" charset="-120"/>
                  </a:defRPr>
                </a:lvl8pPr>
                <a:lvl9pPr marL="3886200" indent="-228600" eaLnBrk="0" fontAlgn="base" hangingPunct="0">
                  <a:spcBef>
                    <a:spcPct val="0"/>
                  </a:spcBef>
                  <a:spcAft>
                    <a:spcPct val="0"/>
                  </a:spcAft>
                  <a:defRPr kumimoji="1">
                    <a:solidFill>
                      <a:schemeClr val="tx1"/>
                    </a:solidFill>
                    <a:latin typeface="Times New Roman" pitchFamily="18" charset="0"/>
                    <a:ea typeface="新細明體" charset="-120"/>
                  </a:defRPr>
                </a:lvl9pPr>
              </a:lstStyle>
              <a:p>
                <a:pPr eaLnBrk="1" hangingPunct="1"/>
                <a:r>
                  <a:rPr lang="en-US" altLang="zh-TW" sz="1400" b="1" i="1" dirty="0" err="1">
                    <a:solidFill>
                      <a:srgbClr val="FF0000"/>
                    </a:solidFill>
                  </a:rPr>
                  <a:t>V</a:t>
                </a:r>
                <a:r>
                  <a:rPr lang="en-US" altLang="zh-TW" sz="1400" b="1" i="1" baseline="-25000" dirty="0" err="1">
                    <a:solidFill>
                      <a:srgbClr val="FF0000"/>
                    </a:solidFill>
                  </a:rPr>
                  <a:t>d</a:t>
                </a:r>
                <a:r>
                  <a:rPr lang="en-US" altLang="zh-TW" sz="1400" b="1" i="1" baseline="30000" dirty="0">
                    <a:solidFill>
                      <a:srgbClr val="FF0000"/>
                    </a:solidFill>
                  </a:rPr>
                  <a:t>*</a:t>
                </a:r>
                <a:endParaRPr lang="zh-TW" altLang="en-US" sz="1400" b="1" i="1" baseline="30000" dirty="0">
                  <a:solidFill>
                    <a:srgbClr val="FF0000"/>
                  </a:solidFill>
                </a:endParaRPr>
              </a:p>
            </p:txBody>
          </p:sp>
          <p:sp>
            <p:nvSpPr>
              <p:cNvPr id="30" name="文字方塊 29"/>
              <p:cNvSpPr txBox="1">
                <a:spLocks noChangeArrowheads="1"/>
              </p:cNvSpPr>
              <p:nvPr/>
            </p:nvSpPr>
            <p:spPr bwMode="auto">
              <a:xfrm>
                <a:off x="6566505" y="4293473"/>
                <a:ext cx="4048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Times New Roman" pitchFamily="18" charset="0"/>
                    <a:ea typeface="新細明體" charset="-120"/>
                  </a:defRPr>
                </a:lvl1pPr>
                <a:lvl2pPr marL="742950" indent="-285750" eaLnBrk="0" hangingPunct="0">
                  <a:defRPr kumimoji="1">
                    <a:solidFill>
                      <a:schemeClr val="tx1"/>
                    </a:solidFill>
                    <a:latin typeface="Times New Roman" pitchFamily="18" charset="0"/>
                    <a:ea typeface="新細明體" charset="-120"/>
                  </a:defRPr>
                </a:lvl2pPr>
                <a:lvl3pPr marL="1143000" indent="-228600" eaLnBrk="0" hangingPunct="0">
                  <a:defRPr kumimoji="1">
                    <a:solidFill>
                      <a:schemeClr val="tx1"/>
                    </a:solidFill>
                    <a:latin typeface="Times New Roman" pitchFamily="18" charset="0"/>
                    <a:ea typeface="新細明體" charset="-120"/>
                  </a:defRPr>
                </a:lvl3pPr>
                <a:lvl4pPr marL="1600200" indent="-228600" eaLnBrk="0" hangingPunct="0">
                  <a:defRPr kumimoji="1">
                    <a:solidFill>
                      <a:schemeClr val="tx1"/>
                    </a:solidFill>
                    <a:latin typeface="Times New Roman" pitchFamily="18" charset="0"/>
                    <a:ea typeface="新細明體" charset="-120"/>
                  </a:defRPr>
                </a:lvl4pPr>
                <a:lvl5pPr marL="2057400" indent="-228600" eaLnBrk="0" hangingPunct="0">
                  <a:defRPr kumimoji="1">
                    <a:solidFill>
                      <a:schemeClr val="tx1"/>
                    </a:solidFill>
                    <a:latin typeface="Times New Roman" pitchFamily="18" charset="0"/>
                    <a:ea typeface="新細明體" charset="-120"/>
                  </a:defRPr>
                </a:lvl5pPr>
                <a:lvl6pPr marL="2514600" indent="-228600" eaLnBrk="0" fontAlgn="base" hangingPunct="0">
                  <a:spcBef>
                    <a:spcPct val="0"/>
                  </a:spcBef>
                  <a:spcAft>
                    <a:spcPct val="0"/>
                  </a:spcAft>
                  <a:defRPr kumimoji="1">
                    <a:solidFill>
                      <a:schemeClr val="tx1"/>
                    </a:solidFill>
                    <a:latin typeface="Times New Roman" pitchFamily="18" charset="0"/>
                    <a:ea typeface="新細明體" charset="-120"/>
                  </a:defRPr>
                </a:lvl6pPr>
                <a:lvl7pPr marL="2971800" indent="-228600" eaLnBrk="0" fontAlgn="base" hangingPunct="0">
                  <a:spcBef>
                    <a:spcPct val="0"/>
                  </a:spcBef>
                  <a:spcAft>
                    <a:spcPct val="0"/>
                  </a:spcAft>
                  <a:defRPr kumimoji="1">
                    <a:solidFill>
                      <a:schemeClr val="tx1"/>
                    </a:solidFill>
                    <a:latin typeface="Times New Roman" pitchFamily="18" charset="0"/>
                    <a:ea typeface="新細明體" charset="-120"/>
                  </a:defRPr>
                </a:lvl7pPr>
                <a:lvl8pPr marL="3429000" indent="-228600" eaLnBrk="0" fontAlgn="base" hangingPunct="0">
                  <a:spcBef>
                    <a:spcPct val="0"/>
                  </a:spcBef>
                  <a:spcAft>
                    <a:spcPct val="0"/>
                  </a:spcAft>
                  <a:defRPr kumimoji="1">
                    <a:solidFill>
                      <a:schemeClr val="tx1"/>
                    </a:solidFill>
                    <a:latin typeface="Times New Roman" pitchFamily="18" charset="0"/>
                    <a:ea typeface="新細明體" charset="-120"/>
                  </a:defRPr>
                </a:lvl8pPr>
                <a:lvl9pPr marL="3886200" indent="-228600" eaLnBrk="0" fontAlgn="base" hangingPunct="0">
                  <a:spcBef>
                    <a:spcPct val="0"/>
                  </a:spcBef>
                  <a:spcAft>
                    <a:spcPct val="0"/>
                  </a:spcAft>
                  <a:defRPr kumimoji="1">
                    <a:solidFill>
                      <a:schemeClr val="tx1"/>
                    </a:solidFill>
                    <a:latin typeface="Times New Roman" pitchFamily="18" charset="0"/>
                    <a:ea typeface="新細明體" charset="-120"/>
                  </a:defRPr>
                </a:lvl9pPr>
              </a:lstStyle>
              <a:p>
                <a:pPr eaLnBrk="1" hangingPunct="1"/>
                <a:r>
                  <a:rPr lang="en-US" altLang="zh-TW" sz="1400" b="1" i="1" dirty="0" err="1">
                    <a:solidFill>
                      <a:srgbClr val="FF0000"/>
                    </a:solidFill>
                  </a:rPr>
                  <a:t>V</a:t>
                </a:r>
                <a:r>
                  <a:rPr lang="en-US" altLang="zh-TW" sz="1400" b="1" i="1" baseline="-25000" dirty="0" err="1">
                    <a:solidFill>
                      <a:srgbClr val="FF0000"/>
                    </a:solidFill>
                  </a:rPr>
                  <a:t>df</a:t>
                </a:r>
                <a:endParaRPr lang="zh-TW" altLang="en-US" sz="1400" b="1" i="1" baseline="-25000" dirty="0">
                  <a:solidFill>
                    <a:srgbClr val="FF0000"/>
                  </a:solidFill>
                </a:endParaRPr>
              </a:p>
            </p:txBody>
          </p:sp>
          <p:sp>
            <p:nvSpPr>
              <p:cNvPr id="31" name="文字方塊 30"/>
              <p:cNvSpPr txBox="1">
                <a:spLocks noChangeArrowheads="1"/>
              </p:cNvSpPr>
              <p:nvPr/>
            </p:nvSpPr>
            <p:spPr bwMode="auto">
              <a:xfrm>
                <a:off x="1961631" y="1057478"/>
                <a:ext cx="3508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Times New Roman" pitchFamily="18" charset="0"/>
                    <a:ea typeface="新細明體" charset="-120"/>
                  </a:defRPr>
                </a:lvl1pPr>
                <a:lvl2pPr marL="742950" indent="-285750" eaLnBrk="0" hangingPunct="0">
                  <a:defRPr kumimoji="1">
                    <a:solidFill>
                      <a:schemeClr val="tx1"/>
                    </a:solidFill>
                    <a:latin typeface="Times New Roman" pitchFamily="18" charset="0"/>
                    <a:ea typeface="新細明體" charset="-120"/>
                  </a:defRPr>
                </a:lvl2pPr>
                <a:lvl3pPr marL="1143000" indent="-228600" eaLnBrk="0" hangingPunct="0">
                  <a:defRPr kumimoji="1">
                    <a:solidFill>
                      <a:schemeClr val="tx1"/>
                    </a:solidFill>
                    <a:latin typeface="Times New Roman" pitchFamily="18" charset="0"/>
                    <a:ea typeface="新細明體" charset="-120"/>
                  </a:defRPr>
                </a:lvl3pPr>
                <a:lvl4pPr marL="1600200" indent="-228600" eaLnBrk="0" hangingPunct="0">
                  <a:defRPr kumimoji="1">
                    <a:solidFill>
                      <a:schemeClr val="tx1"/>
                    </a:solidFill>
                    <a:latin typeface="Times New Roman" pitchFamily="18" charset="0"/>
                    <a:ea typeface="新細明體" charset="-120"/>
                  </a:defRPr>
                </a:lvl4pPr>
                <a:lvl5pPr marL="2057400" indent="-228600" eaLnBrk="0" hangingPunct="0">
                  <a:defRPr kumimoji="1">
                    <a:solidFill>
                      <a:schemeClr val="tx1"/>
                    </a:solidFill>
                    <a:latin typeface="Times New Roman" pitchFamily="18" charset="0"/>
                    <a:ea typeface="新細明體" charset="-120"/>
                  </a:defRPr>
                </a:lvl5pPr>
                <a:lvl6pPr marL="2514600" indent="-228600" eaLnBrk="0" fontAlgn="base" hangingPunct="0">
                  <a:spcBef>
                    <a:spcPct val="0"/>
                  </a:spcBef>
                  <a:spcAft>
                    <a:spcPct val="0"/>
                  </a:spcAft>
                  <a:defRPr kumimoji="1">
                    <a:solidFill>
                      <a:schemeClr val="tx1"/>
                    </a:solidFill>
                    <a:latin typeface="Times New Roman" pitchFamily="18" charset="0"/>
                    <a:ea typeface="新細明體" charset="-120"/>
                  </a:defRPr>
                </a:lvl6pPr>
                <a:lvl7pPr marL="2971800" indent="-228600" eaLnBrk="0" fontAlgn="base" hangingPunct="0">
                  <a:spcBef>
                    <a:spcPct val="0"/>
                  </a:spcBef>
                  <a:spcAft>
                    <a:spcPct val="0"/>
                  </a:spcAft>
                  <a:defRPr kumimoji="1">
                    <a:solidFill>
                      <a:schemeClr val="tx1"/>
                    </a:solidFill>
                    <a:latin typeface="Times New Roman" pitchFamily="18" charset="0"/>
                    <a:ea typeface="新細明體" charset="-120"/>
                  </a:defRPr>
                </a:lvl7pPr>
                <a:lvl8pPr marL="3429000" indent="-228600" eaLnBrk="0" fontAlgn="base" hangingPunct="0">
                  <a:spcBef>
                    <a:spcPct val="0"/>
                  </a:spcBef>
                  <a:spcAft>
                    <a:spcPct val="0"/>
                  </a:spcAft>
                  <a:defRPr kumimoji="1">
                    <a:solidFill>
                      <a:schemeClr val="tx1"/>
                    </a:solidFill>
                    <a:latin typeface="Times New Roman" pitchFamily="18" charset="0"/>
                    <a:ea typeface="新細明體" charset="-120"/>
                  </a:defRPr>
                </a:lvl8pPr>
                <a:lvl9pPr marL="3886200" indent="-228600" eaLnBrk="0" fontAlgn="base" hangingPunct="0">
                  <a:spcBef>
                    <a:spcPct val="0"/>
                  </a:spcBef>
                  <a:spcAft>
                    <a:spcPct val="0"/>
                  </a:spcAft>
                  <a:defRPr kumimoji="1">
                    <a:solidFill>
                      <a:schemeClr val="tx1"/>
                    </a:solidFill>
                    <a:latin typeface="Times New Roman" pitchFamily="18" charset="0"/>
                    <a:ea typeface="新細明體" charset="-120"/>
                  </a:defRPr>
                </a:lvl9pPr>
              </a:lstStyle>
              <a:p>
                <a:pPr eaLnBrk="1" hangingPunct="1"/>
                <a:r>
                  <a:rPr lang="en-US" altLang="zh-TW" sz="1400" b="1" i="1" dirty="0">
                    <a:solidFill>
                      <a:srgbClr val="FF0000"/>
                    </a:solidFill>
                  </a:rPr>
                  <a:t>K</a:t>
                </a:r>
                <a:r>
                  <a:rPr lang="en-US" altLang="zh-TW" sz="1400" b="1" i="1" baseline="-25000" dirty="0">
                    <a:solidFill>
                      <a:srgbClr val="FF0000"/>
                    </a:solidFill>
                  </a:rPr>
                  <a:t>s</a:t>
                </a:r>
                <a:endParaRPr lang="zh-TW" altLang="en-US" sz="1400" b="1" i="1" baseline="-25000" dirty="0">
                  <a:solidFill>
                    <a:srgbClr val="FF0000"/>
                  </a:solidFill>
                </a:endParaRPr>
              </a:p>
            </p:txBody>
          </p:sp>
          <p:sp>
            <p:nvSpPr>
              <p:cNvPr id="32" name="文字方塊 31"/>
              <p:cNvSpPr txBox="1">
                <a:spLocks noChangeArrowheads="1"/>
              </p:cNvSpPr>
              <p:nvPr/>
            </p:nvSpPr>
            <p:spPr bwMode="auto">
              <a:xfrm>
                <a:off x="2566353" y="3376295"/>
                <a:ext cx="338137"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Times New Roman" pitchFamily="18" charset="0"/>
                    <a:ea typeface="新細明體" charset="-120"/>
                  </a:defRPr>
                </a:lvl1pPr>
                <a:lvl2pPr marL="742950" indent="-285750" eaLnBrk="0" hangingPunct="0">
                  <a:defRPr kumimoji="1">
                    <a:solidFill>
                      <a:schemeClr val="tx1"/>
                    </a:solidFill>
                    <a:latin typeface="Times New Roman" pitchFamily="18" charset="0"/>
                    <a:ea typeface="新細明體" charset="-120"/>
                  </a:defRPr>
                </a:lvl2pPr>
                <a:lvl3pPr marL="1143000" indent="-228600" eaLnBrk="0" hangingPunct="0">
                  <a:defRPr kumimoji="1">
                    <a:solidFill>
                      <a:schemeClr val="tx1"/>
                    </a:solidFill>
                    <a:latin typeface="Times New Roman" pitchFamily="18" charset="0"/>
                    <a:ea typeface="新細明體" charset="-120"/>
                  </a:defRPr>
                </a:lvl3pPr>
                <a:lvl4pPr marL="1600200" indent="-228600" eaLnBrk="0" hangingPunct="0">
                  <a:defRPr kumimoji="1">
                    <a:solidFill>
                      <a:schemeClr val="tx1"/>
                    </a:solidFill>
                    <a:latin typeface="Times New Roman" pitchFamily="18" charset="0"/>
                    <a:ea typeface="新細明體" charset="-120"/>
                  </a:defRPr>
                </a:lvl4pPr>
                <a:lvl5pPr marL="2057400" indent="-228600" eaLnBrk="0" hangingPunct="0">
                  <a:defRPr kumimoji="1">
                    <a:solidFill>
                      <a:schemeClr val="tx1"/>
                    </a:solidFill>
                    <a:latin typeface="Times New Roman" pitchFamily="18" charset="0"/>
                    <a:ea typeface="新細明體" charset="-120"/>
                  </a:defRPr>
                </a:lvl5pPr>
                <a:lvl6pPr marL="2514600" indent="-228600" eaLnBrk="0" fontAlgn="base" hangingPunct="0">
                  <a:spcBef>
                    <a:spcPct val="0"/>
                  </a:spcBef>
                  <a:spcAft>
                    <a:spcPct val="0"/>
                  </a:spcAft>
                  <a:defRPr kumimoji="1">
                    <a:solidFill>
                      <a:schemeClr val="tx1"/>
                    </a:solidFill>
                    <a:latin typeface="Times New Roman" pitchFamily="18" charset="0"/>
                    <a:ea typeface="新細明體" charset="-120"/>
                  </a:defRPr>
                </a:lvl6pPr>
                <a:lvl7pPr marL="2971800" indent="-228600" eaLnBrk="0" fontAlgn="base" hangingPunct="0">
                  <a:spcBef>
                    <a:spcPct val="0"/>
                  </a:spcBef>
                  <a:spcAft>
                    <a:spcPct val="0"/>
                  </a:spcAft>
                  <a:defRPr kumimoji="1">
                    <a:solidFill>
                      <a:schemeClr val="tx1"/>
                    </a:solidFill>
                    <a:latin typeface="Times New Roman" pitchFamily="18" charset="0"/>
                    <a:ea typeface="新細明體" charset="-120"/>
                  </a:defRPr>
                </a:lvl7pPr>
                <a:lvl8pPr marL="3429000" indent="-228600" eaLnBrk="0" fontAlgn="base" hangingPunct="0">
                  <a:spcBef>
                    <a:spcPct val="0"/>
                  </a:spcBef>
                  <a:spcAft>
                    <a:spcPct val="0"/>
                  </a:spcAft>
                  <a:defRPr kumimoji="1">
                    <a:solidFill>
                      <a:schemeClr val="tx1"/>
                    </a:solidFill>
                    <a:latin typeface="Times New Roman" pitchFamily="18" charset="0"/>
                    <a:ea typeface="新細明體" charset="-120"/>
                  </a:defRPr>
                </a:lvl8pPr>
                <a:lvl9pPr marL="3886200" indent="-228600" eaLnBrk="0" fontAlgn="base" hangingPunct="0">
                  <a:spcBef>
                    <a:spcPct val="0"/>
                  </a:spcBef>
                  <a:spcAft>
                    <a:spcPct val="0"/>
                  </a:spcAft>
                  <a:defRPr kumimoji="1">
                    <a:solidFill>
                      <a:schemeClr val="tx1"/>
                    </a:solidFill>
                    <a:latin typeface="Times New Roman" pitchFamily="18" charset="0"/>
                    <a:ea typeface="新細明體" charset="-120"/>
                  </a:defRPr>
                </a:lvl9pPr>
              </a:lstStyle>
              <a:p>
                <a:pPr eaLnBrk="1" hangingPunct="1"/>
                <a:r>
                  <a:rPr lang="en-US" altLang="zh-TW" sz="1400" b="1" i="1" dirty="0" err="1">
                    <a:solidFill>
                      <a:srgbClr val="FF0000"/>
                    </a:solidFill>
                  </a:rPr>
                  <a:t>V</a:t>
                </a:r>
                <a:r>
                  <a:rPr lang="en-US" altLang="zh-TW" sz="1400" b="1" i="1" baseline="-25000" dirty="0" err="1">
                    <a:solidFill>
                      <a:srgbClr val="FF0000"/>
                    </a:solidFill>
                  </a:rPr>
                  <a:t>t</a:t>
                </a:r>
                <a:endParaRPr lang="zh-TW" altLang="en-US" sz="1400" b="1" i="1" baseline="-25000" dirty="0">
                  <a:solidFill>
                    <a:srgbClr val="FF0000"/>
                  </a:solidFill>
                </a:endParaRPr>
              </a:p>
            </p:txBody>
          </p:sp>
          <p:sp>
            <p:nvSpPr>
              <p:cNvPr id="33" name="文字方塊 32"/>
              <p:cNvSpPr txBox="1">
                <a:spLocks noChangeArrowheads="1"/>
              </p:cNvSpPr>
              <p:nvPr/>
            </p:nvSpPr>
            <p:spPr bwMode="auto">
              <a:xfrm>
                <a:off x="3026728" y="2415540"/>
                <a:ext cx="6431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Times New Roman" pitchFamily="18" charset="0"/>
                    <a:ea typeface="新細明體" charset="-120"/>
                  </a:defRPr>
                </a:lvl1pPr>
                <a:lvl2pPr marL="742950" indent="-285750" eaLnBrk="0" hangingPunct="0">
                  <a:defRPr kumimoji="1">
                    <a:solidFill>
                      <a:schemeClr val="tx1"/>
                    </a:solidFill>
                    <a:latin typeface="Times New Roman" pitchFamily="18" charset="0"/>
                    <a:ea typeface="新細明體" charset="-120"/>
                  </a:defRPr>
                </a:lvl2pPr>
                <a:lvl3pPr marL="1143000" indent="-228600" eaLnBrk="0" hangingPunct="0">
                  <a:defRPr kumimoji="1">
                    <a:solidFill>
                      <a:schemeClr val="tx1"/>
                    </a:solidFill>
                    <a:latin typeface="Times New Roman" pitchFamily="18" charset="0"/>
                    <a:ea typeface="新細明體" charset="-120"/>
                  </a:defRPr>
                </a:lvl3pPr>
                <a:lvl4pPr marL="1600200" indent="-228600" eaLnBrk="0" hangingPunct="0">
                  <a:defRPr kumimoji="1">
                    <a:solidFill>
                      <a:schemeClr val="tx1"/>
                    </a:solidFill>
                    <a:latin typeface="Times New Roman" pitchFamily="18" charset="0"/>
                    <a:ea typeface="新細明體" charset="-120"/>
                  </a:defRPr>
                </a:lvl4pPr>
                <a:lvl5pPr marL="2057400" indent="-228600" eaLnBrk="0" hangingPunct="0">
                  <a:defRPr kumimoji="1">
                    <a:solidFill>
                      <a:schemeClr val="tx1"/>
                    </a:solidFill>
                    <a:latin typeface="Times New Roman" pitchFamily="18" charset="0"/>
                    <a:ea typeface="新細明體" charset="-120"/>
                  </a:defRPr>
                </a:lvl5pPr>
                <a:lvl6pPr marL="2514600" indent="-228600" eaLnBrk="0" fontAlgn="base" hangingPunct="0">
                  <a:spcBef>
                    <a:spcPct val="0"/>
                  </a:spcBef>
                  <a:spcAft>
                    <a:spcPct val="0"/>
                  </a:spcAft>
                  <a:defRPr kumimoji="1">
                    <a:solidFill>
                      <a:schemeClr val="tx1"/>
                    </a:solidFill>
                    <a:latin typeface="Times New Roman" pitchFamily="18" charset="0"/>
                    <a:ea typeface="新細明體" charset="-120"/>
                  </a:defRPr>
                </a:lvl6pPr>
                <a:lvl7pPr marL="2971800" indent="-228600" eaLnBrk="0" fontAlgn="base" hangingPunct="0">
                  <a:spcBef>
                    <a:spcPct val="0"/>
                  </a:spcBef>
                  <a:spcAft>
                    <a:spcPct val="0"/>
                  </a:spcAft>
                  <a:defRPr kumimoji="1">
                    <a:solidFill>
                      <a:schemeClr val="tx1"/>
                    </a:solidFill>
                    <a:latin typeface="Times New Roman" pitchFamily="18" charset="0"/>
                    <a:ea typeface="新細明體" charset="-120"/>
                  </a:defRPr>
                </a:lvl7pPr>
                <a:lvl8pPr marL="3429000" indent="-228600" eaLnBrk="0" fontAlgn="base" hangingPunct="0">
                  <a:spcBef>
                    <a:spcPct val="0"/>
                  </a:spcBef>
                  <a:spcAft>
                    <a:spcPct val="0"/>
                  </a:spcAft>
                  <a:defRPr kumimoji="1">
                    <a:solidFill>
                      <a:schemeClr val="tx1"/>
                    </a:solidFill>
                    <a:latin typeface="Times New Roman" pitchFamily="18" charset="0"/>
                    <a:ea typeface="新細明體" charset="-120"/>
                  </a:defRPr>
                </a:lvl8pPr>
                <a:lvl9pPr marL="3886200" indent="-228600" eaLnBrk="0" fontAlgn="base" hangingPunct="0">
                  <a:spcBef>
                    <a:spcPct val="0"/>
                  </a:spcBef>
                  <a:spcAft>
                    <a:spcPct val="0"/>
                  </a:spcAft>
                  <a:defRPr kumimoji="1">
                    <a:solidFill>
                      <a:schemeClr val="tx1"/>
                    </a:solidFill>
                    <a:latin typeface="Times New Roman" pitchFamily="18" charset="0"/>
                    <a:ea typeface="新細明體" charset="-120"/>
                  </a:defRPr>
                </a:lvl9pPr>
              </a:lstStyle>
              <a:p>
                <a:pPr eaLnBrk="1" hangingPunct="1"/>
                <a:r>
                  <a:rPr lang="en-US" altLang="zh-TW" sz="1400" b="1" dirty="0" smtClean="0">
                    <a:solidFill>
                      <a:srgbClr val="FF0000"/>
                    </a:solidFill>
                  </a:rPr>
                  <a:t>PWM</a:t>
                </a:r>
                <a:endParaRPr lang="zh-TW" altLang="en-US" sz="1400" b="1" dirty="0">
                  <a:solidFill>
                    <a:srgbClr val="FF0000"/>
                  </a:solidFill>
                </a:endParaRPr>
              </a:p>
            </p:txBody>
          </p:sp>
          <p:sp>
            <p:nvSpPr>
              <p:cNvPr id="34" name="Text Box 26"/>
              <p:cNvSpPr txBox="1">
                <a:spLocks noChangeArrowheads="1"/>
              </p:cNvSpPr>
              <p:nvPr/>
            </p:nvSpPr>
            <p:spPr bwMode="auto">
              <a:xfrm>
                <a:off x="7249882" y="1275195"/>
                <a:ext cx="3143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Times New Roman" pitchFamily="18" charset="0"/>
                    <a:ea typeface="新細明體" charset="-120"/>
                  </a:defRPr>
                </a:lvl1pPr>
                <a:lvl2pPr marL="742950" indent="-285750" eaLnBrk="0" hangingPunct="0">
                  <a:defRPr kumimoji="1">
                    <a:solidFill>
                      <a:schemeClr val="tx1"/>
                    </a:solidFill>
                    <a:latin typeface="Times New Roman" pitchFamily="18" charset="0"/>
                    <a:ea typeface="新細明體" charset="-120"/>
                  </a:defRPr>
                </a:lvl2pPr>
                <a:lvl3pPr marL="1143000" indent="-228600" eaLnBrk="0" hangingPunct="0">
                  <a:defRPr kumimoji="1">
                    <a:solidFill>
                      <a:schemeClr val="tx1"/>
                    </a:solidFill>
                    <a:latin typeface="Times New Roman" pitchFamily="18" charset="0"/>
                    <a:ea typeface="新細明體" charset="-120"/>
                  </a:defRPr>
                </a:lvl3pPr>
                <a:lvl4pPr marL="1600200" indent="-228600" eaLnBrk="0" hangingPunct="0">
                  <a:defRPr kumimoji="1">
                    <a:solidFill>
                      <a:schemeClr val="tx1"/>
                    </a:solidFill>
                    <a:latin typeface="Times New Roman" pitchFamily="18" charset="0"/>
                    <a:ea typeface="新細明體" charset="-120"/>
                  </a:defRPr>
                </a:lvl4pPr>
                <a:lvl5pPr marL="2057400" indent="-228600" eaLnBrk="0" hangingPunct="0">
                  <a:defRPr kumimoji="1">
                    <a:solidFill>
                      <a:schemeClr val="tx1"/>
                    </a:solidFill>
                    <a:latin typeface="Times New Roman" pitchFamily="18" charset="0"/>
                    <a:ea typeface="新細明體" charset="-120"/>
                  </a:defRPr>
                </a:lvl5pPr>
                <a:lvl6pPr marL="2514600" indent="-228600" eaLnBrk="0" fontAlgn="base" hangingPunct="0">
                  <a:spcBef>
                    <a:spcPct val="0"/>
                  </a:spcBef>
                  <a:spcAft>
                    <a:spcPct val="0"/>
                  </a:spcAft>
                  <a:defRPr kumimoji="1">
                    <a:solidFill>
                      <a:schemeClr val="tx1"/>
                    </a:solidFill>
                    <a:latin typeface="Times New Roman" pitchFamily="18" charset="0"/>
                    <a:ea typeface="新細明體" charset="-120"/>
                  </a:defRPr>
                </a:lvl6pPr>
                <a:lvl7pPr marL="2971800" indent="-228600" eaLnBrk="0" fontAlgn="base" hangingPunct="0">
                  <a:spcBef>
                    <a:spcPct val="0"/>
                  </a:spcBef>
                  <a:spcAft>
                    <a:spcPct val="0"/>
                  </a:spcAft>
                  <a:defRPr kumimoji="1">
                    <a:solidFill>
                      <a:schemeClr val="tx1"/>
                    </a:solidFill>
                    <a:latin typeface="Times New Roman" pitchFamily="18" charset="0"/>
                    <a:ea typeface="新細明體" charset="-120"/>
                  </a:defRPr>
                </a:lvl7pPr>
                <a:lvl8pPr marL="3429000" indent="-228600" eaLnBrk="0" fontAlgn="base" hangingPunct="0">
                  <a:spcBef>
                    <a:spcPct val="0"/>
                  </a:spcBef>
                  <a:spcAft>
                    <a:spcPct val="0"/>
                  </a:spcAft>
                  <a:defRPr kumimoji="1">
                    <a:solidFill>
                      <a:schemeClr val="tx1"/>
                    </a:solidFill>
                    <a:latin typeface="Times New Roman" pitchFamily="18" charset="0"/>
                    <a:ea typeface="新細明體" charset="-120"/>
                  </a:defRPr>
                </a:lvl8pPr>
                <a:lvl9pPr marL="3886200" indent="-228600" eaLnBrk="0" fontAlgn="base" hangingPunct="0">
                  <a:spcBef>
                    <a:spcPct val="0"/>
                  </a:spcBef>
                  <a:spcAft>
                    <a:spcPct val="0"/>
                  </a:spcAft>
                  <a:defRPr kumimoji="1">
                    <a:solidFill>
                      <a:schemeClr val="tx1"/>
                    </a:solidFill>
                    <a:latin typeface="Times New Roman" pitchFamily="18" charset="0"/>
                    <a:ea typeface="新細明體" charset="-120"/>
                  </a:defRPr>
                </a:lvl9pPr>
              </a:lstStyle>
              <a:p>
                <a:pPr eaLnBrk="1" hangingPunct="1"/>
                <a:r>
                  <a:rPr lang="en-US" altLang="zh-TW" sz="1400" b="1" i="1" dirty="0">
                    <a:solidFill>
                      <a:srgbClr val="FF0000"/>
                    </a:solidFill>
                  </a:rPr>
                  <a:t>I</a:t>
                </a:r>
                <a:r>
                  <a:rPr lang="en-US" altLang="zh-TW" sz="1400" b="1" i="1" baseline="-25000" dirty="0">
                    <a:solidFill>
                      <a:srgbClr val="FF0000"/>
                    </a:solidFill>
                  </a:rPr>
                  <a:t>o</a:t>
                </a:r>
              </a:p>
            </p:txBody>
          </p:sp>
          <p:sp>
            <p:nvSpPr>
              <p:cNvPr id="35" name="文字方塊 34"/>
              <p:cNvSpPr txBox="1"/>
              <p:nvPr/>
            </p:nvSpPr>
            <p:spPr>
              <a:xfrm>
                <a:off x="4196715" y="3787140"/>
                <a:ext cx="498855" cy="261610"/>
              </a:xfrm>
              <a:prstGeom prst="rect">
                <a:avLst/>
              </a:prstGeom>
              <a:noFill/>
            </p:spPr>
            <p:txBody>
              <a:bodyPr wrap="none" rtlCol="0">
                <a:spAutoFit/>
              </a:bodyPr>
              <a:lstStyle/>
              <a:p>
                <a:r>
                  <a:rPr lang="en-US" altLang="zh-TW" sz="1100" b="1" dirty="0" smtClean="0">
                    <a:solidFill>
                      <a:srgbClr val="0000FF"/>
                    </a:solidFill>
                    <a:latin typeface="Times New Roman" pitchFamily="18" charset="0"/>
                    <a:cs typeface="Times New Roman" pitchFamily="18" charset="0"/>
                  </a:rPr>
                  <a:t>RMS</a:t>
                </a:r>
                <a:endParaRPr lang="zh-TW" altLang="en-US" sz="1100" b="1" baseline="30000" dirty="0">
                  <a:solidFill>
                    <a:srgbClr val="0000FF"/>
                  </a:solidFill>
                  <a:latin typeface="Times New Roman" pitchFamily="18" charset="0"/>
                  <a:cs typeface="Times New Roman" pitchFamily="18" charset="0"/>
                </a:endParaRPr>
              </a:p>
            </p:txBody>
          </p:sp>
          <p:sp>
            <p:nvSpPr>
              <p:cNvPr id="38" name="文字方塊 37"/>
              <p:cNvSpPr txBox="1"/>
              <p:nvPr/>
            </p:nvSpPr>
            <p:spPr>
              <a:xfrm>
                <a:off x="1474470" y="5090160"/>
                <a:ext cx="435760" cy="307777"/>
              </a:xfrm>
              <a:prstGeom prst="rect">
                <a:avLst/>
              </a:prstGeom>
              <a:noFill/>
            </p:spPr>
            <p:txBody>
              <a:bodyPr wrap="none" rtlCol="0">
                <a:spAutoFit/>
              </a:bodyPr>
              <a:lstStyle/>
              <a:p>
                <a:r>
                  <a:rPr lang="en-US" altLang="zh-TW" sz="1400" b="1" i="1" dirty="0" err="1" smtClean="0">
                    <a:solidFill>
                      <a:srgbClr val="FF0000"/>
                    </a:solidFill>
                    <a:latin typeface="Times New Roman" pitchFamily="18" charset="0"/>
                    <a:cs typeface="Times New Roman" pitchFamily="18" charset="0"/>
                  </a:rPr>
                  <a:t>V</a:t>
                </a:r>
                <a:r>
                  <a:rPr lang="en-US" altLang="zh-TW" sz="1400" b="1" i="1" baseline="-25000" dirty="0" err="1" smtClean="0">
                    <a:solidFill>
                      <a:srgbClr val="FF0000"/>
                    </a:solidFill>
                    <a:latin typeface="Times New Roman" pitchFamily="18" charset="0"/>
                    <a:cs typeface="Times New Roman" pitchFamily="18" charset="0"/>
                  </a:rPr>
                  <a:t>ffc</a:t>
                </a:r>
                <a:endParaRPr lang="zh-TW" altLang="en-US" sz="1400" b="1" i="1" baseline="-25000" dirty="0">
                  <a:solidFill>
                    <a:srgbClr val="FF0000"/>
                  </a:solidFill>
                  <a:latin typeface="Times New Roman" pitchFamily="18" charset="0"/>
                  <a:cs typeface="Times New Roman" pitchFamily="18" charset="0"/>
                </a:endParaRPr>
              </a:p>
            </p:txBody>
          </p:sp>
          <p:sp>
            <p:nvSpPr>
              <p:cNvPr id="39" name="文字方塊 38"/>
              <p:cNvSpPr txBox="1"/>
              <p:nvPr/>
            </p:nvSpPr>
            <p:spPr>
              <a:xfrm>
                <a:off x="3703712" y="1691283"/>
                <a:ext cx="373820" cy="307777"/>
              </a:xfrm>
              <a:prstGeom prst="rect">
                <a:avLst/>
              </a:prstGeom>
              <a:noFill/>
            </p:spPr>
            <p:txBody>
              <a:bodyPr wrap="none" rtlCol="0">
                <a:spAutoFit/>
              </a:bodyPr>
              <a:lstStyle/>
              <a:p>
                <a:r>
                  <a:rPr lang="en-US" altLang="zh-TW" sz="1400" b="1" i="1" dirty="0" smtClean="0">
                    <a:solidFill>
                      <a:srgbClr val="FF0000"/>
                    </a:solidFill>
                    <a:latin typeface="Times New Roman" pitchFamily="18" charset="0"/>
                    <a:cs typeface="Times New Roman" pitchFamily="18" charset="0"/>
                  </a:rPr>
                  <a:t>Q</a:t>
                </a:r>
                <a:r>
                  <a:rPr lang="en-US" altLang="zh-TW" sz="1400" b="1" i="1" baseline="-25000" dirty="0" smtClean="0">
                    <a:solidFill>
                      <a:srgbClr val="FF0000"/>
                    </a:solidFill>
                    <a:latin typeface="Times New Roman" pitchFamily="18" charset="0"/>
                    <a:cs typeface="Times New Roman" pitchFamily="18" charset="0"/>
                  </a:rPr>
                  <a:t>1</a:t>
                </a:r>
                <a:endParaRPr lang="zh-TW" altLang="en-US" sz="1400" b="1" i="1" baseline="-25000" dirty="0">
                  <a:solidFill>
                    <a:srgbClr val="FF0000"/>
                  </a:solidFill>
                  <a:latin typeface="Times New Roman" pitchFamily="18" charset="0"/>
                  <a:cs typeface="Times New Roman" pitchFamily="18" charset="0"/>
                </a:endParaRPr>
              </a:p>
            </p:txBody>
          </p:sp>
          <p:sp>
            <p:nvSpPr>
              <p:cNvPr id="40" name="文字方塊 39"/>
              <p:cNvSpPr txBox="1"/>
              <p:nvPr/>
            </p:nvSpPr>
            <p:spPr>
              <a:xfrm>
                <a:off x="3570362" y="411138"/>
                <a:ext cx="373820" cy="307777"/>
              </a:xfrm>
              <a:prstGeom prst="rect">
                <a:avLst/>
              </a:prstGeom>
              <a:noFill/>
            </p:spPr>
            <p:txBody>
              <a:bodyPr wrap="none" rtlCol="0">
                <a:spAutoFit/>
              </a:bodyPr>
              <a:lstStyle/>
              <a:p>
                <a:r>
                  <a:rPr lang="en-US" altLang="zh-TW" sz="1400" b="1" i="1" dirty="0" smtClean="0">
                    <a:solidFill>
                      <a:srgbClr val="FF0000"/>
                    </a:solidFill>
                    <a:latin typeface="Times New Roman" pitchFamily="18" charset="0"/>
                    <a:cs typeface="Times New Roman" pitchFamily="18" charset="0"/>
                  </a:rPr>
                  <a:t>Q</a:t>
                </a:r>
                <a:r>
                  <a:rPr lang="en-US" altLang="zh-TW" sz="1400" b="1" i="1" baseline="-25000" dirty="0">
                    <a:solidFill>
                      <a:srgbClr val="FF0000"/>
                    </a:solidFill>
                    <a:latin typeface="Times New Roman" pitchFamily="18" charset="0"/>
                    <a:cs typeface="Times New Roman" pitchFamily="18" charset="0"/>
                  </a:rPr>
                  <a:t>2</a:t>
                </a:r>
                <a:endParaRPr lang="zh-TW" altLang="en-US" sz="1400" b="1" i="1" baseline="-25000" dirty="0">
                  <a:solidFill>
                    <a:srgbClr val="FF0000"/>
                  </a:solidFill>
                  <a:latin typeface="Times New Roman" pitchFamily="18" charset="0"/>
                  <a:cs typeface="Times New Roman" pitchFamily="18" charset="0"/>
                </a:endParaRPr>
              </a:p>
            </p:txBody>
          </p:sp>
          <p:sp>
            <p:nvSpPr>
              <p:cNvPr id="41" name="文字方塊 40"/>
              <p:cNvSpPr txBox="1"/>
              <p:nvPr/>
            </p:nvSpPr>
            <p:spPr>
              <a:xfrm>
                <a:off x="5955376" y="1475509"/>
                <a:ext cx="463588" cy="307777"/>
              </a:xfrm>
              <a:prstGeom prst="rect">
                <a:avLst/>
              </a:prstGeom>
              <a:noFill/>
            </p:spPr>
            <p:txBody>
              <a:bodyPr wrap="none" rtlCol="0">
                <a:spAutoFit/>
              </a:bodyPr>
              <a:lstStyle/>
              <a:p>
                <a:r>
                  <a:rPr lang="en-US" altLang="zh-TW" sz="1400" b="1" i="1" dirty="0" smtClean="0">
                    <a:solidFill>
                      <a:srgbClr val="FF0000"/>
                    </a:solidFill>
                    <a:latin typeface="Times New Roman" pitchFamily="18" charset="0"/>
                    <a:cs typeface="Times New Roman" pitchFamily="18" charset="0"/>
                  </a:rPr>
                  <a:t>SR</a:t>
                </a:r>
                <a:r>
                  <a:rPr lang="en-US" altLang="zh-TW" sz="1400" b="1" i="1" baseline="-25000" dirty="0" smtClean="0">
                    <a:solidFill>
                      <a:srgbClr val="FF0000"/>
                    </a:solidFill>
                    <a:latin typeface="Times New Roman" pitchFamily="18" charset="0"/>
                    <a:cs typeface="Times New Roman" pitchFamily="18" charset="0"/>
                  </a:rPr>
                  <a:t>1</a:t>
                </a:r>
                <a:endParaRPr lang="zh-TW" altLang="en-US" sz="1400" b="1" i="1" baseline="-25000" dirty="0">
                  <a:solidFill>
                    <a:srgbClr val="FF0000"/>
                  </a:solidFill>
                  <a:latin typeface="Times New Roman" pitchFamily="18" charset="0"/>
                  <a:cs typeface="Times New Roman" pitchFamily="18" charset="0"/>
                </a:endParaRPr>
              </a:p>
            </p:txBody>
          </p:sp>
          <p:sp>
            <p:nvSpPr>
              <p:cNvPr id="42" name="文字方塊 41"/>
              <p:cNvSpPr txBox="1"/>
              <p:nvPr/>
            </p:nvSpPr>
            <p:spPr>
              <a:xfrm>
                <a:off x="1652154" y="4498224"/>
                <a:ext cx="457176" cy="307777"/>
              </a:xfrm>
              <a:prstGeom prst="rect">
                <a:avLst/>
              </a:prstGeom>
              <a:noFill/>
            </p:spPr>
            <p:txBody>
              <a:bodyPr wrap="none" rtlCol="0">
                <a:spAutoFit/>
              </a:bodyPr>
              <a:lstStyle/>
              <a:p>
                <a:r>
                  <a:rPr lang="en-US" altLang="zh-TW" sz="1400" b="1" i="1" dirty="0" err="1" smtClean="0">
                    <a:solidFill>
                      <a:srgbClr val="FF0000"/>
                    </a:solidFill>
                    <a:latin typeface="Times New Roman" pitchFamily="18" charset="0"/>
                    <a:cs typeface="Times New Roman" pitchFamily="18" charset="0"/>
                  </a:rPr>
                  <a:t>V</a:t>
                </a:r>
                <a:r>
                  <a:rPr lang="en-US" altLang="zh-TW" sz="1400" b="1" i="1" baseline="-25000" dirty="0" err="1" smtClean="0">
                    <a:solidFill>
                      <a:srgbClr val="FF0000"/>
                    </a:solidFill>
                    <a:latin typeface="Times New Roman" pitchFamily="18" charset="0"/>
                    <a:cs typeface="Times New Roman" pitchFamily="18" charset="0"/>
                  </a:rPr>
                  <a:t>fbc</a:t>
                </a:r>
                <a:endParaRPr lang="zh-TW" altLang="en-US" sz="1400" b="1" i="1" baseline="-25000" dirty="0">
                  <a:solidFill>
                    <a:srgbClr val="FF0000"/>
                  </a:solidFill>
                  <a:latin typeface="Times New Roman" pitchFamily="18" charset="0"/>
                  <a:cs typeface="Times New Roman" pitchFamily="18" charset="0"/>
                </a:endParaRPr>
              </a:p>
            </p:txBody>
          </p:sp>
          <p:sp>
            <p:nvSpPr>
              <p:cNvPr id="43" name="文字方塊 42"/>
              <p:cNvSpPr txBox="1"/>
              <p:nvPr/>
            </p:nvSpPr>
            <p:spPr>
              <a:xfrm>
                <a:off x="3822700" y="704850"/>
                <a:ext cx="314510" cy="307777"/>
              </a:xfrm>
              <a:prstGeom prst="rect">
                <a:avLst/>
              </a:prstGeom>
              <a:noFill/>
            </p:spPr>
            <p:txBody>
              <a:bodyPr wrap="none" rtlCol="0">
                <a:spAutoFit/>
              </a:bodyPr>
              <a:lstStyle/>
              <a:p>
                <a:r>
                  <a:rPr lang="en-US" altLang="zh-TW" sz="1400" b="1" i="1" dirty="0" smtClean="0">
                    <a:solidFill>
                      <a:srgbClr val="FF0000"/>
                    </a:solidFill>
                    <a:latin typeface="Times New Roman" pitchFamily="18" charset="0"/>
                    <a:cs typeface="Times New Roman" pitchFamily="18" charset="0"/>
                  </a:rPr>
                  <a:t>A</a:t>
                </a:r>
                <a:endParaRPr lang="zh-TW" altLang="en-US" sz="1400" b="1" i="1" dirty="0">
                  <a:solidFill>
                    <a:srgbClr val="FF0000"/>
                  </a:solidFill>
                  <a:latin typeface="Times New Roman" pitchFamily="18" charset="0"/>
                  <a:cs typeface="Times New Roman" pitchFamily="18" charset="0"/>
                </a:endParaRPr>
              </a:p>
            </p:txBody>
          </p:sp>
          <p:sp>
            <p:nvSpPr>
              <p:cNvPr id="44" name="文字方塊 43"/>
              <p:cNvSpPr txBox="1"/>
              <p:nvPr/>
            </p:nvSpPr>
            <p:spPr>
              <a:xfrm>
                <a:off x="5494387" y="911002"/>
                <a:ext cx="314510" cy="307777"/>
              </a:xfrm>
              <a:prstGeom prst="rect">
                <a:avLst/>
              </a:prstGeom>
              <a:noFill/>
            </p:spPr>
            <p:txBody>
              <a:bodyPr wrap="none" rtlCol="0">
                <a:spAutoFit/>
              </a:bodyPr>
              <a:lstStyle/>
              <a:p>
                <a:r>
                  <a:rPr lang="en-US" altLang="zh-TW" sz="1400" b="1" i="1" dirty="0" smtClean="0">
                    <a:solidFill>
                      <a:srgbClr val="FF0000"/>
                    </a:solidFill>
                    <a:latin typeface="Times New Roman" pitchFamily="18" charset="0"/>
                    <a:cs typeface="Times New Roman" pitchFamily="18" charset="0"/>
                  </a:rPr>
                  <a:t>B</a:t>
                </a:r>
                <a:endParaRPr lang="zh-TW" altLang="en-US" sz="1400" b="1" i="1" dirty="0">
                  <a:solidFill>
                    <a:srgbClr val="FF0000"/>
                  </a:solidFill>
                  <a:latin typeface="Times New Roman" pitchFamily="18" charset="0"/>
                  <a:cs typeface="Times New Roman" pitchFamily="18" charset="0"/>
                </a:endParaRPr>
              </a:p>
            </p:txBody>
          </p:sp>
          <p:sp>
            <p:nvSpPr>
              <p:cNvPr id="45" name="文字方塊 44"/>
              <p:cNvSpPr txBox="1"/>
              <p:nvPr/>
            </p:nvSpPr>
            <p:spPr>
              <a:xfrm>
                <a:off x="5903595" y="2150745"/>
                <a:ext cx="314510" cy="307777"/>
              </a:xfrm>
              <a:prstGeom prst="rect">
                <a:avLst/>
              </a:prstGeom>
              <a:noFill/>
            </p:spPr>
            <p:txBody>
              <a:bodyPr wrap="none" rtlCol="0">
                <a:spAutoFit/>
              </a:bodyPr>
              <a:lstStyle/>
              <a:p>
                <a:r>
                  <a:rPr lang="en-US" altLang="zh-TW" sz="1400" b="1" i="1" dirty="0" smtClean="0">
                    <a:solidFill>
                      <a:srgbClr val="FF0000"/>
                    </a:solidFill>
                    <a:latin typeface="Times New Roman" pitchFamily="18" charset="0"/>
                    <a:cs typeface="Times New Roman" pitchFamily="18" charset="0"/>
                  </a:rPr>
                  <a:t>N</a:t>
                </a:r>
                <a:endParaRPr lang="zh-TW" altLang="en-US" sz="1400" b="1" i="1" dirty="0">
                  <a:solidFill>
                    <a:srgbClr val="FF0000"/>
                  </a:solidFill>
                  <a:latin typeface="Times New Roman" pitchFamily="18" charset="0"/>
                  <a:cs typeface="Times New Roman" pitchFamily="18" charset="0"/>
                </a:endParaRPr>
              </a:p>
            </p:txBody>
          </p:sp>
          <p:sp>
            <p:nvSpPr>
              <p:cNvPr id="46" name="文字方塊 45"/>
              <p:cNvSpPr txBox="1"/>
              <p:nvPr/>
            </p:nvSpPr>
            <p:spPr>
              <a:xfrm>
                <a:off x="5881081" y="654454"/>
                <a:ext cx="463588" cy="307777"/>
              </a:xfrm>
              <a:prstGeom prst="rect">
                <a:avLst/>
              </a:prstGeom>
              <a:noFill/>
            </p:spPr>
            <p:txBody>
              <a:bodyPr wrap="none" rtlCol="0">
                <a:spAutoFit/>
              </a:bodyPr>
              <a:lstStyle/>
              <a:p>
                <a:r>
                  <a:rPr lang="en-US" altLang="zh-TW" sz="1400" b="1" i="1" dirty="0" smtClean="0">
                    <a:solidFill>
                      <a:srgbClr val="FF0000"/>
                    </a:solidFill>
                    <a:latin typeface="Times New Roman" pitchFamily="18" charset="0"/>
                    <a:cs typeface="Times New Roman" pitchFamily="18" charset="0"/>
                  </a:rPr>
                  <a:t>SR</a:t>
                </a:r>
                <a:r>
                  <a:rPr lang="en-US" altLang="zh-TW" sz="1400" b="1" i="1" baseline="-25000" dirty="0" smtClean="0">
                    <a:solidFill>
                      <a:srgbClr val="FF0000"/>
                    </a:solidFill>
                    <a:latin typeface="Times New Roman" pitchFamily="18" charset="0"/>
                    <a:cs typeface="Times New Roman" pitchFamily="18" charset="0"/>
                  </a:rPr>
                  <a:t>2</a:t>
                </a:r>
                <a:endParaRPr lang="zh-TW" altLang="en-US" sz="1400" b="1" i="1" baseline="-25000" dirty="0">
                  <a:solidFill>
                    <a:srgbClr val="FF0000"/>
                  </a:solidFill>
                  <a:latin typeface="Times New Roman" pitchFamily="18" charset="0"/>
                  <a:cs typeface="Times New Roman" pitchFamily="18" charset="0"/>
                </a:endParaRPr>
              </a:p>
            </p:txBody>
          </p:sp>
          <p:sp>
            <p:nvSpPr>
              <p:cNvPr id="47" name="文字方塊 46"/>
              <p:cNvSpPr txBox="1"/>
              <p:nvPr/>
            </p:nvSpPr>
            <p:spPr>
              <a:xfrm>
                <a:off x="2819400" y="619125"/>
                <a:ext cx="293670" cy="307777"/>
              </a:xfrm>
              <a:prstGeom prst="rect">
                <a:avLst/>
              </a:prstGeom>
              <a:noFill/>
            </p:spPr>
            <p:txBody>
              <a:bodyPr wrap="none" rtlCol="0">
                <a:spAutoFit/>
              </a:bodyPr>
              <a:lstStyle/>
              <a:p>
                <a:r>
                  <a:rPr lang="en-US" altLang="zh-TW" sz="1400" b="1" i="1" dirty="0" smtClean="0">
                    <a:solidFill>
                      <a:srgbClr val="FF0000"/>
                    </a:solidFill>
                    <a:latin typeface="Times New Roman" panose="02020603050405020304" pitchFamily="18" charset="0"/>
                    <a:cs typeface="Times New Roman" panose="02020603050405020304" pitchFamily="18" charset="0"/>
                  </a:rPr>
                  <a:t>L</a:t>
                </a:r>
                <a:endParaRPr lang="zh-TW" altLang="en-US" sz="1400" b="1" i="1" dirty="0">
                  <a:solidFill>
                    <a:srgbClr val="FF0000"/>
                  </a:solidFill>
                  <a:latin typeface="Times New Roman" panose="02020603050405020304" pitchFamily="18" charset="0"/>
                  <a:cs typeface="Times New Roman" panose="02020603050405020304" pitchFamily="18" charset="0"/>
                </a:endParaRPr>
              </a:p>
            </p:txBody>
          </p:sp>
          <p:sp>
            <p:nvSpPr>
              <p:cNvPr id="48" name="文字方塊 47"/>
              <p:cNvSpPr txBox="1"/>
              <p:nvPr/>
            </p:nvSpPr>
            <p:spPr>
              <a:xfrm>
                <a:off x="3903345" y="3404235"/>
                <a:ext cx="1574470" cy="307777"/>
              </a:xfrm>
              <a:prstGeom prst="rect">
                <a:avLst/>
              </a:prstGeom>
              <a:noFill/>
            </p:spPr>
            <p:txBody>
              <a:bodyPr wrap="none" rtlCol="0">
                <a:spAutoFit/>
              </a:bodyPr>
              <a:lstStyle/>
              <a:p>
                <a:r>
                  <a:rPr lang="en-US" altLang="zh-TW" sz="1400" b="1" dirty="0" smtClean="0">
                    <a:solidFill>
                      <a:srgbClr val="FF0000"/>
                    </a:solidFill>
                    <a:latin typeface="Times New Roman" panose="02020603050405020304" pitchFamily="18" charset="0"/>
                    <a:cs typeface="Times New Roman" panose="02020603050405020304" pitchFamily="18" charset="0"/>
                  </a:rPr>
                  <a:t>Polarity switching</a:t>
                </a:r>
                <a:endParaRPr lang="zh-TW" altLang="en-US" sz="1400" b="1" dirty="0">
                  <a:solidFill>
                    <a:srgbClr val="FF0000"/>
                  </a:solidFill>
                  <a:latin typeface="Times New Roman" panose="02020603050405020304" pitchFamily="18" charset="0"/>
                  <a:cs typeface="Times New Roman" panose="02020603050405020304" pitchFamily="18" charset="0"/>
                </a:endParaRPr>
              </a:p>
            </p:txBody>
          </p:sp>
          <p:sp>
            <p:nvSpPr>
              <p:cNvPr id="49" name="Text Box 28"/>
              <p:cNvSpPr txBox="1">
                <a:spLocks noChangeArrowheads="1"/>
              </p:cNvSpPr>
              <p:nvPr/>
            </p:nvSpPr>
            <p:spPr bwMode="auto">
              <a:xfrm>
                <a:off x="1524635" y="2918143"/>
                <a:ext cx="31130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Times New Roman" pitchFamily="18" charset="0"/>
                    <a:ea typeface="新細明體" charset="-120"/>
                  </a:defRPr>
                </a:lvl1pPr>
                <a:lvl2pPr marL="742950" indent="-285750" eaLnBrk="0" hangingPunct="0">
                  <a:defRPr kumimoji="1">
                    <a:solidFill>
                      <a:schemeClr val="tx1"/>
                    </a:solidFill>
                    <a:latin typeface="Times New Roman" pitchFamily="18" charset="0"/>
                    <a:ea typeface="新細明體" charset="-120"/>
                  </a:defRPr>
                </a:lvl2pPr>
                <a:lvl3pPr marL="1143000" indent="-228600" eaLnBrk="0" hangingPunct="0">
                  <a:defRPr kumimoji="1">
                    <a:solidFill>
                      <a:schemeClr val="tx1"/>
                    </a:solidFill>
                    <a:latin typeface="Times New Roman" pitchFamily="18" charset="0"/>
                    <a:ea typeface="新細明體" charset="-120"/>
                  </a:defRPr>
                </a:lvl3pPr>
                <a:lvl4pPr marL="1600200" indent="-228600" eaLnBrk="0" hangingPunct="0">
                  <a:defRPr kumimoji="1">
                    <a:solidFill>
                      <a:schemeClr val="tx1"/>
                    </a:solidFill>
                    <a:latin typeface="Times New Roman" pitchFamily="18" charset="0"/>
                    <a:ea typeface="新細明體" charset="-120"/>
                  </a:defRPr>
                </a:lvl4pPr>
                <a:lvl5pPr marL="2057400" indent="-228600" eaLnBrk="0" hangingPunct="0">
                  <a:defRPr kumimoji="1">
                    <a:solidFill>
                      <a:schemeClr val="tx1"/>
                    </a:solidFill>
                    <a:latin typeface="Times New Roman" pitchFamily="18" charset="0"/>
                    <a:ea typeface="新細明體" charset="-120"/>
                  </a:defRPr>
                </a:lvl5pPr>
                <a:lvl6pPr marL="2514600" indent="-228600" eaLnBrk="0" fontAlgn="base" hangingPunct="0">
                  <a:spcBef>
                    <a:spcPct val="0"/>
                  </a:spcBef>
                  <a:spcAft>
                    <a:spcPct val="0"/>
                  </a:spcAft>
                  <a:defRPr kumimoji="1">
                    <a:solidFill>
                      <a:schemeClr val="tx1"/>
                    </a:solidFill>
                    <a:latin typeface="Times New Roman" pitchFamily="18" charset="0"/>
                    <a:ea typeface="新細明體" charset="-120"/>
                  </a:defRPr>
                </a:lvl6pPr>
                <a:lvl7pPr marL="2971800" indent="-228600" eaLnBrk="0" fontAlgn="base" hangingPunct="0">
                  <a:spcBef>
                    <a:spcPct val="0"/>
                  </a:spcBef>
                  <a:spcAft>
                    <a:spcPct val="0"/>
                  </a:spcAft>
                  <a:defRPr kumimoji="1">
                    <a:solidFill>
                      <a:schemeClr val="tx1"/>
                    </a:solidFill>
                    <a:latin typeface="Times New Roman" pitchFamily="18" charset="0"/>
                    <a:ea typeface="新細明體" charset="-120"/>
                  </a:defRPr>
                </a:lvl7pPr>
                <a:lvl8pPr marL="3429000" indent="-228600" eaLnBrk="0" fontAlgn="base" hangingPunct="0">
                  <a:spcBef>
                    <a:spcPct val="0"/>
                  </a:spcBef>
                  <a:spcAft>
                    <a:spcPct val="0"/>
                  </a:spcAft>
                  <a:defRPr kumimoji="1">
                    <a:solidFill>
                      <a:schemeClr val="tx1"/>
                    </a:solidFill>
                    <a:latin typeface="Times New Roman" pitchFamily="18" charset="0"/>
                    <a:ea typeface="新細明體" charset="-120"/>
                  </a:defRPr>
                </a:lvl8pPr>
                <a:lvl9pPr marL="3886200" indent="-228600" eaLnBrk="0" fontAlgn="base" hangingPunct="0">
                  <a:spcBef>
                    <a:spcPct val="0"/>
                  </a:spcBef>
                  <a:spcAft>
                    <a:spcPct val="0"/>
                  </a:spcAft>
                  <a:defRPr kumimoji="1">
                    <a:solidFill>
                      <a:schemeClr val="tx1"/>
                    </a:solidFill>
                    <a:latin typeface="Times New Roman" pitchFamily="18" charset="0"/>
                    <a:ea typeface="新細明體" charset="-120"/>
                  </a:defRPr>
                </a:lvl9pPr>
              </a:lstStyle>
              <a:p>
                <a:pPr eaLnBrk="1" hangingPunct="1"/>
                <a:r>
                  <a:rPr lang="en-US" altLang="zh-TW" sz="1400" b="1" i="1" dirty="0" smtClean="0">
                    <a:solidFill>
                      <a:srgbClr val="FF0000"/>
                    </a:solidFill>
                  </a:rPr>
                  <a:t>v</a:t>
                </a:r>
                <a:r>
                  <a:rPr lang="en-US" altLang="zh-TW" sz="1400" b="1" i="1" baseline="-25000" dirty="0" smtClean="0">
                    <a:solidFill>
                      <a:srgbClr val="FF0000"/>
                    </a:solidFill>
                  </a:rPr>
                  <a:t>s</a:t>
                </a:r>
                <a:endParaRPr lang="en-US" altLang="zh-TW" sz="1400" b="1" i="1" baseline="-25000" dirty="0">
                  <a:solidFill>
                    <a:srgbClr val="FF0000"/>
                  </a:solidFill>
                </a:endParaRPr>
              </a:p>
            </p:txBody>
          </p:sp>
          <p:sp>
            <p:nvSpPr>
              <p:cNvPr id="12" name="文字方塊 11"/>
              <p:cNvSpPr txBox="1"/>
              <p:nvPr/>
            </p:nvSpPr>
            <p:spPr>
              <a:xfrm>
                <a:off x="2268855" y="5606415"/>
                <a:ext cx="460382" cy="261610"/>
              </a:xfrm>
              <a:prstGeom prst="rect">
                <a:avLst/>
              </a:prstGeom>
              <a:noFill/>
            </p:spPr>
            <p:txBody>
              <a:bodyPr wrap="none" rtlCol="0">
                <a:spAutoFit/>
              </a:bodyPr>
              <a:lstStyle/>
              <a:p>
                <a:r>
                  <a:rPr lang="en-US" altLang="zh-TW" sz="1100" b="1" dirty="0" smtClean="0">
                    <a:solidFill>
                      <a:srgbClr val="0000FF"/>
                    </a:solidFill>
                    <a:latin typeface="Times New Roman" panose="02020603050405020304" pitchFamily="18" charset="0"/>
                    <a:cs typeface="Times New Roman" panose="02020603050405020304" pitchFamily="18" charset="0"/>
                  </a:rPr>
                  <a:t>ABS</a:t>
                </a:r>
                <a:endParaRPr lang="zh-TW" altLang="en-US" sz="1100" b="1" dirty="0">
                  <a:solidFill>
                    <a:srgbClr val="0000FF"/>
                  </a:solidFill>
                  <a:latin typeface="Times New Roman" panose="02020603050405020304" pitchFamily="18" charset="0"/>
                  <a:cs typeface="Times New Roman" panose="02020603050405020304" pitchFamily="18" charset="0"/>
                </a:endParaRPr>
              </a:p>
            </p:txBody>
          </p:sp>
          <p:sp>
            <p:nvSpPr>
              <p:cNvPr id="10" name="文字方塊 9"/>
              <p:cNvSpPr txBox="1"/>
              <p:nvPr/>
            </p:nvSpPr>
            <p:spPr>
              <a:xfrm>
                <a:off x="4442460" y="5259705"/>
                <a:ext cx="460382" cy="261610"/>
              </a:xfrm>
              <a:prstGeom prst="rect">
                <a:avLst/>
              </a:prstGeom>
              <a:noFill/>
            </p:spPr>
            <p:txBody>
              <a:bodyPr wrap="none" rtlCol="0">
                <a:spAutoFit/>
              </a:bodyPr>
              <a:lstStyle/>
              <a:p>
                <a:r>
                  <a:rPr lang="en-US" altLang="zh-TW" sz="1100" b="1" dirty="0" smtClean="0">
                    <a:solidFill>
                      <a:srgbClr val="0000FF"/>
                    </a:solidFill>
                    <a:latin typeface="Times New Roman" panose="02020603050405020304" pitchFamily="18" charset="0"/>
                    <a:cs typeface="Times New Roman" panose="02020603050405020304" pitchFamily="18" charset="0"/>
                  </a:rPr>
                  <a:t>ABS</a:t>
                </a:r>
                <a:endParaRPr lang="zh-TW" altLang="en-US" sz="1100" b="1" dirty="0">
                  <a:solidFill>
                    <a:srgbClr val="0000FF"/>
                  </a:solidFill>
                  <a:latin typeface="Times New Roman" panose="02020603050405020304" pitchFamily="18" charset="0"/>
                  <a:cs typeface="Times New Roman" panose="02020603050405020304" pitchFamily="18" charset="0"/>
                </a:endParaRPr>
              </a:p>
            </p:txBody>
          </p:sp>
          <p:sp>
            <p:nvSpPr>
              <p:cNvPr id="5" name="文字方塊 4"/>
              <p:cNvSpPr txBox="1"/>
              <p:nvPr/>
            </p:nvSpPr>
            <p:spPr>
              <a:xfrm>
                <a:off x="2522220" y="4682490"/>
                <a:ext cx="437940" cy="276999"/>
              </a:xfrm>
              <a:prstGeom prst="rect">
                <a:avLst/>
              </a:prstGeom>
              <a:noFill/>
            </p:spPr>
            <p:txBody>
              <a:bodyPr wrap="none" rtlCol="0">
                <a:spAutoFit/>
              </a:bodyPr>
              <a:lstStyle/>
              <a:p>
                <a:r>
                  <a:rPr lang="en-US" altLang="zh-TW" sz="1200" b="1" i="1" dirty="0" smtClean="0">
                    <a:solidFill>
                      <a:srgbClr val="0000FF"/>
                    </a:solidFill>
                    <a:latin typeface="Times New Roman" panose="02020603050405020304" pitchFamily="18" charset="0"/>
                    <a:cs typeface="Times New Roman" panose="02020603050405020304" pitchFamily="18" charset="0"/>
                  </a:rPr>
                  <a:t>G</a:t>
                </a:r>
                <a:r>
                  <a:rPr lang="en-US" altLang="zh-TW" sz="1200" b="1" i="1" baseline="-25000" dirty="0" smtClean="0">
                    <a:solidFill>
                      <a:srgbClr val="0000FF"/>
                    </a:solidFill>
                    <a:latin typeface="Times New Roman" panose="02020603050405020304" pitchFamily="18" charset="0"/>
                    <a:cs typeface="Times New Roman" panose="02020603050405020304" pitchFamily="18" charset="0"/>
                  </a:rPr>
                  <a:t>CA</a:t>
                </a:r>
                <a:endParaRPr lang="zh-TW" altLang="en-US" sz="1200" b="1" i="1" baseline="-25000" dirty="0">
                  <a:solidFill>
                    <a:srgbClr val="0000FF"/>
                  </a:solidFill>
                  <a:latin typeface="Times New Roman" panose="02020603050405020304" pitchFamily="18" charset="0"/>
                  <a:cs typeface="Times New Roman" panose="02020603050405020304" pitchFamily="18" charset="0"/>
                </a:endParaRPr>
              </a:p>
            </p:txBody>
          </p:sp>
          <p:sp>
            <p:nvSpPr>
              <p:cNvPr id="50" name="文字方塊 49"/>
              <p:cNvSpPr txBox="1"/>
              <p:nvPr/>
            </p:nvSpPr>
            <p:spPr>
              <a:xfrm>
                <a:off x="5391150" y="5495925"/>
                <a:ext cx="593432" cy="307777"/>
              </a:xfrm>
              <a:prstGeom prst="rect">
                <a:avLst/>
              </a:prstGeom>
              <a:noFill/>
            </p:spPr>
            <p:txBody>
              <a:bodyPr wrap="none" rtlCol="0">
                <a:spAutoFit/>
              </a:bodyPr>
              <a:lstStyle/>
              <a:p>
                <a:r>
                  <a:rPr lang="en-US" altLang="zh-TW" sz="1400" b="1" dirty="0" err="1" smtClean="0">
                    <a:solidFill>
                      <a:srgbClr val="FF0000"/>
                    </a:solidFill>
                    <a:latin typeface="Times New Roman" panose="02020603050405020304" pitchFamily="18" charset="0"/>
                    <a:cs typeface="Times New Roman" panose="02020603050405020304" pitchFamily="18" charset="0"/>
                  </a:rPr>
                  <a:t>sin</a:t>
                </a:r>
                <a:r>
                  <a:rPr lang="en-US" altLang="zh-TW" sz="1400" b="1" dirty="0" err="1" smtClean="0">
                    <a:solidFill>
                      <a:srgbClr val="FF0000"/>
                    </a:solidFill>
                    <a:latin typeface="Symbol" panose="05050102010706020507" pitchFamily="18" charset="2"/>
                    <a:cs typeface="Times New Roman" panose="02020603050405020304" pitchFamily="18" charset="0"/>
                  </a:rPr>
                  <a:t>w</a:t>
                </a:r>
                <a:r>
                  <a:rPr lang="en-US" altLang="zh-TW" sz="1400" b="1" dirty="0" err="1" smtClean="0">
                    <a:solidFill>
                      <a:srgbClr val="FF0000"/>
                    </a:solidFill>
                    <a:latin typeface="Times New Roman" panose="02020603050405020304" pitchFamily="18" charset="0"/>
                    <a:cs typeface="Times New Roman" panose="02020603050405020304" pitchFamily="18" charset="0"/>
                  </a:rPr>
                  <a:t>t</a:t>
                </a:r>
                <a:endParaRPr lang="zh-TW" altLang="en-US" sz="1400" b="1" dirty="0">
                  <a:solidFill>
                    <a:srgbClr val="FF0000"/>
                  </a:solidFill>
                  <a:latin typeface="Times New Roman" panose="02020603050405020304" pitchFamily="18" charset="0"/>
                  <a:cs typeface="Times New Roman" panose="02020603050405020304" pitchFamily="18" charset="0"/>
                </a:endParaRPr>
              </a:p>
            </p:txBody>
          </p:sp>
        </p:grpSp>
        <p:sp>
          <p:nvSpPr>
            <p:cNvPr id="53" name="矩形 52"/>
            <p:cNvSpPr/>
            <p:nvPr/>
          </p:nvSpPr>
          <p:spPr>
            <a:xfrm>
              <a:off x="4476630" y="4358759"/>
              <a:ext cx="570990" cy="307777"/>
            </a:xfrm>
            <a:prstGeom prst="rect">
              <a:avLst/>
            </a:prstGeom>
          </p:spPr>
          <p:txBody>
            <a:bodyPr wrap="none">
              <a:spAutoFit/>
            </a:bodyPr>
            <a:lstStyle/>
            <a:p>
              <a:r>
                <a:rPr lang="en-US" altLang="zh-TW" sz="1400" b="1" i="1" dirty="0" err="1" smtClean="0">
                  <a:solidFill>
                    <a:srgbClr val="FF0000"/>
                  </a:solidFill>
                  <a:latin typeface="Times New Roman" panose="02020603050405020304" pitchFamily="18" charset="0"/>
                  <a:cs typeface="Times New Roman" panose="02020603050405020304" pitchFamily="18" charset="0"/>
                </a:rPr>
                <a:t>K</a:t>
              </a:r>
              <a:r>
                <a:rPr lang="en-US" altLang="zh-TW" sz="1400" b="1" i="1" baseline="-25000" dirty="0" err="1" smtClean="0">
                  <a:solidFill>
                    <a:srgbClr val="FF0000"/>
                  </a:solidFill>
                  <a:latin typeface="Times New Roman" panose="02020603050405020304" pitchFamily="18" charset="0"/>
                  <a:cs typeface="Times New Roman" panose="02020603050405020304" pitchFamily="18" charset="0"/>
                </a:rPr>
                <a:t>v</a:t>
              </a:r>
              <a:r>
                <a:rPr lang="en-US" altLang="zh-TW" sz="1400" b="1" i="1" dirty="0" err="1" smtClean="0">
                  <a:solidFill>
                    <a:srgbClr val="FF0000"/>
                  </a:solidFill>
                  <a:latin typeface="Times New Roman" panose="02020603050405020304" pitchFamily="18" charset="0"/>
                  <a:cs typeface="Times New Roman" panose="02020603050405020304" pitchFamily="18" charset="0"/>
                </a:rPr>
                <a:t>V</a:t>
              </a:r>
              <a:r>
                <a:rPr lang="en-US" altLang="zh-TW" sz="1400" b="1" i="1" baseline="-25000" dirty="0" err="1" smtClean="0">
                  <a:solidFill>
                    <a:srgbClr val="FF0000"/>
                  </a:solidFill>
                  <a:latin typeface="Times New Roman" panose="02020603050405020304" pitchFamily="18" charset="0"/>
                  <a:cs typeface="Times New Roman" panose="02020603050405020304" pitchFamily="18" charset="0"/>
                </a:rPr>
                <a:t>m</a:t>
              </a:r>
              <a:endParaRPr lang="zh-TW" altLang="en-US" sz="1400" dirty="0">
                <a:latin typeface="Times New Roman" panose="02020603050405020304" pitchFamily="18" charset="0"/>
                <a:cs typeface="Times New Roman" panose="02020603050405020304" pitchFamily="18" charset="0"/>
              </a:endParaRPr>
            </a:p>
          </p:txBody>
        </p:sp>
        <p:sp>
          <p:nvSpPr>
            <p:cNvPr id="54" name="矩形 53"/>
            <p:cNvSpPr/>
            <p:nvPr/>
          </p:nvSpPr>
          <p:spPr>
            <a:xfrm>
              <a:off x="1314450" y="5724525"/>
              <a:ext cx="504825" cy="342900"/>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7" name="文字方塊 56"/>
            <p:cNvSpPr txBox="1"/>
            <p:nvPr/>
          </p:nvSpPr>
          <p:spPr>
            <a:xfrm>
              <a:off x="1371600" y="5743575"/>
              <a:ext cx="382862" cy="307777"/>
            </a:xfrm>
            <a:prstGeom prst="rect">
              <a:avLst/>
            </a:prstGeom>
            <a:noFill/>
          </p:spPr>
          <p:txBody>
            <a:bodyPr wrap="none" rtlCol="0">
              <a:spAutoFit/>
            </a:bodyPr>
            <a:lstStyle/>
            <a:p>
              <a:r>
                <a:rPr lang="en-US" altLang="zh-TW" sz="1400" b="1" i="1" dirty="0" err="1" smtClean="0">
                  <a:solidFill>
                    <a:srgbClr val="0000FF"/>
                  </a:solidFill>
                  <a:latin typeface="Times New Roman" panose="02020603050405020304" pitchFamily="18" charset="0"/>
                  <a:cs typeface="Times New Roman" panose="02020603050405020304" pitchFamily="18" charset="0"/>
                </a:rPr>
                <a:t>K</a:t>
              </a:r>
              <a:r>
                <a:rPr lang="en-US" altLang="zh-TW" sz="1400" b="1" i="1" baseline="-25000" dirty="0" err="1" smtClean="0">
                  <a:solidFill>
                    <a:srgbClr val="0000FF"/>
                  </a:solidFill>
                  <a:latin typeface="Times New Roman" panose="02020603050405020304" pitchFamily="18" charset="0"/>
                  <a:cs typeface="Times New Roman" panose="02020603050405020304" pitchFamily="18" charset="0"/>
                </a:rPr>
                <a:t>ff</a:t>
              </a:r>
              <a:endParaRPr lang="zh-TW" altLang="en-US" sz="1400" b="1" i="1" baseline="-25000" dirty="0">
                <a:solidFill>
                  <a:srgbClr val="0000FF"/>
                </a:solidFill>
                <a:latin typeface="Times New Roman" panose="02020603050405020304" pitchFamily="18" charset="0"/>
                <a:cs typeface="Times New Roman" panose="02020603050405020304" pitchFamily="18" charset="0"/>
              </a:endParaRPr>
            </a:p>
          </p:txBody>
        </p:sp>
      </p:grpSp>
      <mc:AlternateContent xmlns:mc="http://schemas.openxmlformats.org/markup-compatibility/2006" xmlns:a14="http://schemas.microsoft.com/office/drawing/2010/main">
        <mc:Choice Requires="a14">
          <p:sp>
            <p:nvSpPr>
              <p:cNvPr id="56" name="文字方塊 55"/>
              <p:cNvSpPr txBox="1"/>
              <p:nvPr/>
            </p:nvSpPr>
            <p:spPr>
              <a:xfrm>
                <a:off x="7029450" y="2419350"/>
                <a:ext cx="1657569" cy="617733"/>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Sup>
                        <m:sSubSupPr>
                          <m:ctrlPr>
                            <a:rPr lang="en-US" altLang="zh-TW" sz="1600" b="0" i="1" smtClean="0">
                              <a:latin typeface="Cambria Math"/>
                            </a:rPr>
                          </m:ctrlPr>
                        </m:sSubSupPr>
                        <m:e>
                          <m:r>
                            <a:rPr lang="en-US" altLang="zh-TW" sz="1600" b="0" i="1" smtClean="0">
                              <a:latin typeface="Cambria Math"/>
                            </a:rPr>
                            <m:t>𝑖</m:t>
                          </m:r>
                        </m:e>
                        <m:sub>
                          <m:r>
                            <a:rPr lang="en-US" altLang="zh-TW" sz="1600" b="0" i="1" smtClean="0">
                              <a:latin typeface="Cambria Math"/>
                            </a:rPr>
                            <m:t>𝑠</m:t>
                          </m:r>
                        </m:sub>
                        <m:sup>
                          <m:r>
                            <a:rPr lang="en-US" altLang="zh-TW" sz="1600" b="0" i="1" smtClean="0">
                              <a:latin typeface="Cambria Math"/>
                            </a:rPr>
                            <m:t>∗</m:t>
                          </m:r>
                        </m:sup>
                      </m:sSubSup>
                      <m:r>
                        <a:rPr lang="en-US" altLang="zh-TW" sz="1600" b="0" i="1" smtClean="0">
                          <a:latin typeface="Cambria Math"/>
                        </a:rPr>
                        <m:t>=</m:t>
                      </m:r>
                      <m:f>
                        <m:fPr>
                          <m:ctrlPr>
                            <a:rPr lang="en-US" altLang="zh-TW" sz="1600" b="0" i="1" smtClean="0">
                              <a:latin typeface="Cambria Math"/>
                            </a:rPr>
                          </m:ctrlPr>
                        </m:fPr>
                        <m:num>
                          <m:sSub>
                            <m:sSubPr>
                              <m:ctrlPr>
                                <a:rPr lang="en-US" altLang="zh-TW" sz="1600" b="0" i="1" smtClean="0">
                                  <a:latin typeface="Cambria Math"/>
                                </a:rPr>
                              </m:ctrlPr>
                            </m:sSubPr>
                            <m:e>
                              <m:r>
                                <a:rPr lang="en-US" altLang="zh-TW" sz="1600" b="0" i="1" smtClean="0">
                                  <a:latin typeface="Cambria Math"/>
                                </a:rPr>
                                <m:t>𝑉</m:t>
                              </m:r>
                            </m:e>
                            <m:sub>
                              <m:r>
                                <a:rPr lang="en-US" altLang="zh-TW" sz="1600" b="0" i="1" smtClean="0">
                                  <a:latin typeface="Cambria Math"/>
                                </a:rPr>
                                <m:t>𝑒𝑎</m:t>
                              </m:r>
                            </m:sub>
                          </m:sSub>
                        </m:num>
                        <m:den>
                          <m:sSub>
                            <m:sSubPr>
                              <m:ctrlPr>
                                <a:rPr lang="en-US" altLang="zh-TW" sz="1600" b="0" i="1" smtClean="0">
                                  <a:latin typeface="Cambria Math"/>
                                </a:rPr>
                              </m:ctrlPr>
                            </m:sSubPr>
                            <m:e>
                              <m:r>
                                <a:rPr lang="en-US" altLang="zh-TW" sz="1600" b="0" i="1" smtClean="0">
                                  <a:latin typeface="Cambria Math"/>
                                </a:rPr>
                                <m:t>𝐾</m:t>
                              </m:r>
                            </m:e>
                            <m:sub>
                              <m:r>
                                <a:rPr lang="en-US" altLang="zh-TW" sz="1600" b="0" i="1" smtClean="0">
                                  <a:latin typeface="Cambria Math"/>
                                </a:rPr>
                                <m:t>𝑣</m:t>
                              </m:r>
                            </m:sub>
                          </m:sSub>
                          <m:sSub>
                            <m:sSubPr>
                              <m:ctrlPr>
                                <a:rPr lang="en-US" altLang="zh-TW" sz="1600" b="0" i="1" smtClean="0">
                                  <a:latin typeface="Cambria Math"/>
                                </a:rPr>
                              </m:ctrlPr>
                            </m:sSubPr>
                            <m:e>
                              <m:r>
                                <a:rPr lang="en-US" altLang="zh-TW" sz="1600" b="0" i="1" smtClean="0">
                                  <a:latin typeface="Cambria Math"/>
                                </a:rPr>
                                <m:t>𝑉</m:t>
                              </m:r>
                            </m:e>
                            <m:sub>
                              <m:r>
                                <a:rPr lang="en-US" altLang="zh-TW" sz="1600" b="0" i="1" smtClean="0">
                                  <a:latin typeface="Cambria Math"/>
                                </a:rPr>
                                <m:t>𝑚</m:t>
                              </m:r>
                            </m:sub>
                          </m:sSub>
                        </m:den>
                      </m:f>
                      <m:r>
                        <a:rPr lang="en-US" altLang="zh-TW" sz="1600" b="0" i="1" smtClean="0">
                          <a:latin typeface="Cambria Math"/>
                        </a:rPr>
                        <m:t>𝑠𝑖𝑛</m:t>
                      </m:r>
                      <m:r>
                        <a:rPr lang="zh-TW" altLang="en-US" sz="1600" b="0" i="1" smtClean="0">
                          <a:latin typeface="Cambria Math"/>
                        </a:rPr>
                        <m:t>𝜔</m:t>
                      </m:r>
                      <m:r>
                        <a:rPr lang="en-US" altLang="zh-TW" sz="1600" b="0" i="1" smtClean="0">
                          <a:latin typeface="Cambria Math"/>
                        </a:rPr>
                        <m:t>𝑡</m:t>
                      </m:r>
                    </m:oMath>
                  </m:oMathPara>
                </a14:m>
                <a:endParaRPr lang="zh-TW" altLang="en-US" sz="1600" dirty="0"/>
              </a:p>
            </p:txBody>
          </p:sp>
        </mc:Choice>
        <mc:Fallback xmlns="">
          <p:sp>
            <p:nvSpPr>
              <p:cNvPr id="56" name="文字方塊 55"/>
              <p:cNvSpPr txBox="1">
                <a:spLocks noRot="1" noChangeAspect="1" noMove="1" noResize="1" noEditPoints="1" noAdjustHandles="1" noChangeArrowheads="1" noChangeShapeType="1" noTextEdit="1"/>
              </p:cNvSpPr>
              <p:nvPr/>
            </p:nvSpPr>
            <p:spPr>
              <a:xfrm>
                <a:off x="7029450" y="2419350"/>
                <a:ext cx="1657569" cy="617733"/>
              </a:xfrm>
              <a:prstGeom prst="rect">
                <a:avLst/>
              </a:prstGeom>
              <a:blipFill rotWithShape="1">
                <a:blip r:embed="rId3"/>
                <a:stretch>
                  <a:fillRect/>
                </a:stretch>
              </a:blipFill>
            </p:spPr>
            <p:txBody>
              <a:bodyPr/>
              <a:lstStyle/>
              <a:p>
                <a:r>
                  <a:rPr lang="zh-TW" altLang="en-US">
                    <a:noFill/>
                  </a:rPr>
                  <a:t> </a:t>
                </a:r>
              </a:p>
            </p:txBody>
          </p:sp>
        </mc:Fallback>
      </mc:AlternateContent>
      <p:sp>
        <p:nvSpPr>
          <p:cNvPr id="58" name="文字方塊 57"/>
          <p:cNvSpPr txBox="1"/>
          <p:nvPr/>
        </p:nvSpPr>
        <p:spPr>
          <a:xfrm>
            <a:off x="7324725" y="3067050"/>
            <a:ext cx="779381" cy="338554"/>
          </a:xfrm>
          <a:prstGeom prst="rect">
            <a:avLst/>
          </a:prstGeom>
          <a:noFill/>
        </p:spPr>
        <p:txBody>
          <a:bodyPr wrap="none" rtlCol="0">
            <a:spAutoFit/>
          </a:bodyPr>
          <a:lstStyle/>
          <a:p>
            <a:r>
              <a:rPr lang="en-US" altLang="zh-TW" sz="1600" dirty="0" smtClean="0">
                <a:latin typeface="Times New Roman" panose="02020603050405020304" pitchFamily="18" charset="0"/>
                <a:cs typeface="Times New Roman" panose="02020603050405020304" pitchFamily="18" charset="0"/>
              </a:rPr>
              <a:t>If </a:t>
            </a:r>
            <a:r>
              <a:rPr lang="en-US" altLang="zh-TW" sz="1600" i="1" dirty="0" smtClean="0">
                <a:latin typeface="Times New Roman" panose="02020603050405020304" pitchFamily="18" charset="0"/>
                <a:cs typeface="Times New Roman" panose="02020603050405020304" pitchFamily="18" charset="0"/>
              </a:rPr>
              <a:t>i</a:t>
            </a:r>
            <a:r>
              <a:rPr lang="en-US" altLang="zh-TW" sz="1600" i="1" baseline="-25000" dirty="0" smtClean="0">
                <a:latin typeface="Times New Roman" panose="02020603050405020304" pitchFamily="18" charset="0"/>
                <a:cs typeface="Times New Roman" panose="02020603050405020304" pitchFamily="18" charset="0"/>
              </a:rPr>
              <a:t>s</a:t>
            </a:r>
            <a:r>
              <a:rPr lang="en-US" altLang="zh-TW" sz="1600" dirty="0" smtClean="0">
                <a:latin typeface="Times New Roman" panose="02020603050405020304" pitchFamily="18" charset="0"/>
                <a:cs typeface="Times New Roman" panose="02020603050405020304" pitchFamily="18" charset="0"/>
              </a:rPr>
              <a:t>=</a:t>
            </a:r>
            <a:r>
              <a:rPr lang="en-US" altLang="zh-TW" sz="1600" i="1" dirty="0" smtClean="0">
                <a:latin typeface="Times New Roman" panose="02020603050405020304" pitchFamily="18" charset="0"/>
                <a:cs typeface="Times New Roman" panose="02020603050405020304" pitchFamily="18" charset="0"/>
              </a:rPr>
              <a:t>i</a:t>
            </a:r>
            <a:r>
              <a:rPr lang="en-US" altLang="zh-TW" sz="1600" i="1" baseline="-25000" dirty="0" smtClean="0">
                <a:latin typeface="Times New Roman" panose="02020603050405020304" pitchFamily="18" charset="0"/>
                <a:cs typeface="Times New Roman" panose="02020603050405020304" pitchFamily="18" charset="0"/>
              </a:rPr>
              <a:t>s</a:t>
            </a:r>
            <a:r>
              <a:rPr lang="en-US" altLang="zh-TW" sz="1600" baseline="30000" dirty="0" smtClean="0">
                <a:latin typeface="Times New Roman" panose="02020603050405020304" pitchFamily="18" charset="0"/>
                <a:cs typeface="Times New Roman" panose="02020603050405020304" pitchFamily="18" charset="0"/>
              </a:rPr>
              <a:t>*</a:t>
            </a:r>
            <a:endParaRPr lang="zh-TW" altLang="en-US" sz="1600" baseline="30000" dirty="0">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60" name="文字方塊 59"/>
              <p:cNvSpPr txBox="1"/>
              <p:nvPr/>
            </p:nvSpPr>
            <p:spPr>
              <a:xfrm>
                <a:off x="6962457" y="3490912"/>
                <a:ext cx="2280368" cy="735714"/>
              </a:xfrm>
              <a:prstGeom prst="rect">
                <a:avLst/>
              </a:prstGeom>
              <a:noFill/>
            </p:spPr>
            <p:txBody>
              <a:bodyPr wrap="none" rtlCol="0">
                <a:spAutoFit/>
              </a:bodyPr>
              <a:lstStyle/>
              <a:p>
                <a14:m>
                  <m:oMath xmlns:m="http://schemas.openxmlformats.org/officeDocument/2006/math">
                    <m:sSub>
                      <m:sSubPr>
                        <m:ctrlPr>
                          <a:rPr lang="en-US" altLang="zh-TW" sz="1600" i="1" smtClean="0">
                            <a:latin typeface="Cambria Math"/>
                          </a:rPr>
                        </m:ctrlPr>
                      </m:sSubPr>
                      <m:e>
                        <m:r>
                          <a:rPr lang="en-US" altLang="zh-TW" sz="1600" b="0" i="1" smtClean="0">
                            <a:latin typeface="Cambria Math"/>
                          </a:rPr>
                          <m:t>𝐼</m:t>
                        </m:r>
                      </m:e>
                      <m:sub>
                        <m:r>
                          <a:rPr lang="en-US" altLang="zh-TW" sz="1600" b="0" i="1" smtClean="0">
                            <a:latin typeface="Cambria Math"/>
                          </a:rPr>
                          <m:t>𝑠</m:t>
                        </m:r>
                      </m:sub>
                    </m:sSub>
                  </m:oMath>
                </a14:m>
                <a:r>
                  <a:rPr lang="en-US" altLang="zh-TW" sz="1600" dirty="0" smtClean="0"/>
                  <a:t>=</a:t>
                </a:r>
                <a14:m>
                  <m:oMath xmlns:m="http://schemas.openxmlformats.org/officeDocument/2006/math">
                    <m:f>
                      <m:fPr>
                        <m:ctrlPr>
                          <a:rPr lang="en-US" altLang="zh-TW" sz="1600" i="1" dirty="0" smtClean="0">
                            <a:latin typeface="Cambria Math"/>
                          </a:rPr>
                        </m:ctrlPr>
                      </m:fPr>
                      <m:num>
                        <m:sSub>
                          <m:sSubPr>
                            <m:ctrlPr>
                              <a:rPr lang="en-US" altLang="zh-TW" sz="1600" i="1" dirty="0" smtClean="0">
                                <a:latin typeface="Cambria Math"/>
                              </a:rPr>
                            </m:ctrlPr>
                          </m:sSubPr>
                          <m:e>
                            <m:r>
                              <a:rPr lang="en-US" altLang="zh-TW" sz="1600" b="0" i="1" dirty="0" smtClean="0">
                                <a:latin typeface="Cambria Math"/>
                              </a:rPr>
                              <m:t>𝑖</m:t>
                            </m:r>
                          </m:e>
                          <m:sub>
                            <m:r>
                              <a:rPr lang="en-US" altLang="zh-TW" sz="1600" b="0" i="1" dirty="0" smtClean="0">
                                <a:latin typeface="Cambria Math"/>
                              </a:rPr>
                              <m:t>𝑠</m:t>
                            </m:r>
                          </m:sub>
                        </m:sSub>
                      </m:num>
                      <m:den>
                        <m:sSub>
                          <m:sSubPr>
                            <m:ctrlPr>
                              <a:rPr lang="en-US" altLang="zh-TW" sz="1600" i="1" dirty="0" smtClean="0">
                                <a:latin typeface="Cambria Math"/>
                              </a:rPr>
                            </m:ctrlPr>
                          </m:sSubPr>
                          <m:e>
                            <m:r>
                              <a:rPr lang="en-US" altLang="zh-TW" sz="1600" b="0" i="1" dirty="0" smtClean="0">
                                <a:latin typeface="Cambria Math"/>
                              </a:rPr>
                              <m:t>𝐾</m:t>
                            </m:r>
                          </m:e>
                          <m:sub>
                            <m:r>
                              <a:rPr lang="en-US" altLang="zh-TW" sz="1600" b="0" i="1" dirty="0" smtClean="0">
                                <a:latin typeface="Cambria Math"/>
                              </a:rPr>
                              <m:t>𝑠</m:t>
                            </m:r>
                          </m:sub>
                        </m:sSub>
                      </m:den>
                    </m:f>
                    <m:r>
                      <a:rPr lang="en-US" altLang="zh-TW" sz="1600" b="0" i="1" dirty="0" smtClean="0">
                        <a:latin typeface="Cambria Math"/>
                      </a:rPr>
                      <m:t>=</m:t>
                    </m:r>
                    <m:f>
                      <m:fPr>
                        <m:ctrlPr>
                          <a:rPr lang="en-US" altLang="zh-TW" sz="1600" b="0" i="1" dirty="0" smtClean="0">
                            <a:latin typeface="Cambria Math"/>
                          </a:rPr>
                        </m:ctrlPr>
                      </m:fPr>
                      <m:num>
                        <m:r>
                          <a:rPr lang="en-US" altLang="zh-TW" sz="1600" b="0" i="1" dirty="0" smtClean="0">
                            <a:latin typeface="Cambria Math"/>
                          </a:rPr>
                          <m:t>1</m:t>
                        </m:r>
                      </m:num>
                      <m:den>
                        <m:sSub>
                          <m:sSubPr>
                            <m:ctrlPr>
                              <a:rPr lang="en-US" altLang="zh-TW" sz="1600" b="0" i="1" dirty="0" smtClean="0">
                                <a:latin typeface="Cambria Math"/>
                              </a:rPr>
                            </m:ctrlPr>
                          </m:sSubPr>
                          <m:e>
                            <m:r>
                              <a:rPr lang="en-US" altLang="zh-TW" sz="1600" b="0" i="1" dirty="0" smtClean="0">
                                <a:latin typeface="Cambria Math"/>
                              </a:rPr>
                              <m:t>𝐾</m:t>
                            </m:r>
                          </m:e>
                          <m:sub>
                            <m:r>
                              <a:rPr lang="en-US" altLang="zh-TW" sz="1600" b="0" i="1" dirty="0" smtClean="0">
                                <a:latin typeface="Cambria Math"/>
                              </a:rPr>
                              <m:t>𝑠</m:t>
                            </m:r>
                          </m:sub>
                        </m:sSub>
                        <m:sSub>
                          <m:sSubPr>
                            <m:ctrlPr>
                              <a:rPr lang="en-US" altLang="zh-TW" sz="1600" b="0" i="1" dirty="0" smtClean="0">
                                <a:latin typeface="Cambria Math"/>
                              </a:rPr>
                            </m:ctrlPr>
                          </m:sSubPr>
                          <m:e>
                            <m:r>
                              <a:rPr lang="en-US" altLang="zh-TW" sz="1600" b="0" i="1" dirty="0" smtClean="0">
                                <a:latin typeface="Cambria Math"/>
                              </a:rPr>
                              <m:t>𝐾</m:t>
                            </m:r>
                          </m:e>
                          <m:sub>
                            <m:r>
                              <a:rPr lang="en-US" altLang="zh-TW" sz="1600" b="0" i="1" dirty="0" smtClean="0">
                                <a:latin typeface="Cambria Math"/>
                              </a:rPr>
                              <m:t>𝑣</m:t>
                            </m:r>
                          </m:sub>
                        </m:sSub>
                        <m:sSub>
                          <m:sSubPr>
                            <m:ctrlPr>
                              <a:rPr lang="en-US" altLang="zh-TW" sz="1600" b="0" i="1" dirty="0" smtClean="0">
                                <a:latin typeface="Cambria Math"/>
                              </a:rPr>
                            </m:ctrlPr>
                          </m:sSubPr>
                          <m:e>
                            <m:r>
                              <a:rPr lang="en-US" altLang="zh-TW" sz="1600" b="0" i="1" dirty="0" smtClean="0">
                                <a:latin typeface="Cambria Math"/>
                              </a:rPr>
                              <m:t>𝑉</m:t>
                            </m:r>
                          </m:e>
                          <m:sub>
                            <m:r>
                              <a:rPr lang="en-US" altLang="zh-TW" sz="1600" b="0" i="1" dirty="0" smtClean="0">
                                <a:latin typeface="Cambria Math"/>
                              </a:rPr>
                              <m:t>𝑚</m:t>
                            </m:r>
                          </m:sub>
                        </m:sSub>
                      </m:den>
                    </m:f>
                    <m:sSub>
                      <m:sSubPr>
                        <m:ctrlPr>
                          <a:rPr lang="en-US" altLang="zh-TW" sz="1600" b="0" i="1" dirty="0" smtClean="0">
                            <a:latin typeface="Cambria Math"/>
                          </a:rPr>
                        </m:ctrlPr>
                      </m:sSubPr>
                      <m:e>
                        <m:r>
                          <a:rPr lang="en-US" altLang="zh-TW" sz="1600" b="0" i="1" dirty="0" smtClean="0">
                            <a:latin typeface="Cambria Math"/>
                          </a:rPr>
                          <m:t>𝑉</m:t>
                        </m:r>
                      </m:e>
                      <m:sub>
                        <m:r>
                          <a:rPr lang="en-US" altLang="zh-TW" sz="1600" b="0" i="1" dirty="0" smtClean="0">
                            <a:latin typeface="Cambria Math"/>
                          </a:rPr>
                          <m:t>𝑒𝑎</m:t>
                        </m:r>
                      </m:sub>
                    </m:sSub>
                    <m:r>
                      <a:rPr lang="en-US" altLang="zh-TW" sz="1600" b="0" i="1" dirty="0" smtClean="0">
                        <a:latin typeface="Cambria Math"/>
                      </a:rPr>
                      <m:t>𝑠𝑖𝑛</m:t>
                    </m:r>
                    <m:r>
                      <a:rPr lang="zh-TW" altLang="en-US" sz="1600" b="0" i="1" dirty="0" smtClean="0">
                        <a:latin typeface="Cambria Math"/>
                      </a:rPr>
                      <m:t>𝜔</m:t>
                    </m:r>
                    <m:r>
                      <a:rPr lang="en-US" altLang="zh-TW" sz="1600" b="0" i="1" dirty="0" smtClean="0">
                        <a:latin typeface="Cambria Math"/>
                      </a:rPr>
                      <m:t>𝑡</m:t>
                    </m:r>
                  </m:oMath>
                </a14:m>
                <a:endParaRPr lang="en-US" altLang="zh-TW" sz="1600" b="0" dirty="0" smtClean="0"/>
              </a:p>
              <a:p>
                <a:pPr algn="ctr"/>
                <a:r>
                  <a:rPr lang="en-US" altLang="zh-TW" sz="1600" dirty="0" smtClean="0"/>
                  <a:t>=</a:t>
                </a:r>
                <a14:m>
                  <m:oMath xmlns:m="http://schemas.openxmlformats.org/officeDocument/2006/math">
                    <m:sSub>
                      <m:sSubPr>
                        <m:ctrlPr>
                          <a:rPr lang="en-US" altLang="zh-TW" sz="1600" i="1" smtClean="0">
                            <a:latin typeface="Cambria Math"/>
                          </a:rPr>
                        </m:ctrlPr>
                      </m:sSubPr>
                      <m:e>
                        <m:r>
                          <a:rPr lang="en-US" altLang="zh-TW" sz="1600" b="0" i="1" smtClean="0">
                            <a:latin typeface="Cambria Math"/>
                          </a:rPr>
                          <m:t>𝐼</m:t>
                        </m:r>
                      </m:e>
                      <m:sub>
                        <m:r>
                          <a:rPr lang="en-US" altLang="zh-TW" sz="1600" b="0" i="1" smtClean="0">
                            <a:latin typeface="Cambria Math"/>
                          </a:rPr>
                          <m:t>𝑚</m:t>
                        </m:r>
                      </m:sub>
                    </m:sSub>
                    <m:r>
                      <a:rPr lang="en-US" altLang="zh-TW" sz="1600" b="0" i="1" smtClean="0">
                        <a:latin typeface="Cambria Math"/>
                      </a:rPr>
                      <m:t>𝑠𝑖𝑛</m:t>
                    </m:r>
                    <m:r>
                      <a:rPr lang="zh-TW" altLang="en-US" sz="1600" b="0" i="1" smtClean="0">
                        <a:latin typeface="Cambria Math"/>
                      </a:rPr>
                      <m:t>𝜔</m:t>
                    </m:r>
                    <m:r>
                      <a:rPr lang="en-US" altLang="zh-TW" sz="1600" b="0" i="1" smtClean="0">
                        <a:latin typeface="Cambria Math"/>
                      </a:rPr>
                      <m:t>𝑡</m:t>
                    </m:r>
                  </m:oMath>
                </a14:m>
                <a:endParaRPr lang="zh-TW" altLang="en-US" sz="1600" dirty="0"/>
              </a:p>
            </p:txBody>
          </p:sp>
        </mc:Choice>
        <mc:Fallback xmlns="">
          <p:sp>
            <p:nvSpPr>
              <p:cNvPr id="60" name="文字方塊 59"/>
              <p:cNvSpPr txBox="1">
                <a:spLocks noRot="1" noChangeAspect="1" noMove="1" noResize="1" noEditPoints="1" noAdjustHandles="1" noChangeArrowheads="1" noChangeShapeType="1" noTextEdit="1"/>
              </p:cNvSpPr>
              <p:nvPr/>
            </p:nvSpPr>
            <p:spPr>
              <a:xfrm>
                <a:off x="6962457" y="3490912"/>
                <a:ext cx="2280368" cy="735714"/>
              </a:xfrm>
              <a:prstGeom prst="rect">
                <a:avLst/>
              </a:prstGeom>
              <a:blipFill rotWithShape="1">
                <a:blip r:embed="rId4"/>
                <a:stretch>
                  <a:fillRect b="-9167"/>
                </a:stretch>
              </a:blipFill>
            </p:spPr>
            <p:txBody>
              <a:bodyPr/>
              <a:lstStyle/>
              <a:p>
                <a:r>
                  <a:rPr lang="zh-TW" altLang="en-US">
                    <a:noFill/>
                  </a:rPr>
                  <a:t> </a:t>
                </a:r>
              </a:p>
            </p:txBody>
          </p:sp>
        </mc:Fallback>
      </mc:AlternateContent>
      <mc:AlternateContent xmlns:mc="http://schemas.openxmlformats.org/markup-compatibility/2006" xmlns:a14="http://schemas.microsoft.com/office/drawing/2010/main">
        <mc:Choice Requires="a14">
          <p:sp>
            <p:nvSpPr>
              <p:cNvPr id="3" name="文字方塊 2"/>
              <p:cNvSpPr txBox="1"/>
              <p:nvPr/>
            </p:nvSpPr>
            <p:spPr>
              <a:xfrm>
                <a:off x="7448550" y="4319587"/>
                <a:ext cx="1243609" cy="53200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zh-TW" sz="1400" i="1" smtClean="0">
                              <a:latin typeface="Cambria Math"/>
                            </a:rPr>
                          </m:ctrlPr>
                        </m:sSubPr>
                        <m:e>
                          <m:r>
                            <a:rPr lang="en-US" altLang="zh-TW" sz="1400" b="0" i="1" smtClean="0">
                              <a:latin typeface="Cambria Math"/>
                            </a:rPr>
                            <m:t>𝐼</m:t>
                          </m:r>
                        </m:e>
                        <m:sub>
                          <m:r>
                            <a:rPr lang="en-US" altLang="zh-TW" sz="1400" b="0" i="1" smtClean="0">
                              <a:latin typeface="Cambria Math"/>
                            </a:rPr>
                            <m:t>𝑚</m:t>
                          </m:r>
                        </m:sub>
                      </m:sSub>
                      <m:r>
                        <a:rPr lang="en-US" altLang="zh-TW" sz="1400" b="0" i="1" smtClean="0">
                          <a:latin typeface="Cambria Math"/>
                        </a:rPr>
                        <m:t>=</m:t>
                      </m:r>
                      <m:f>
                        <m:fPr>
                          <m:ctrlPr>
                            <a:rPr lang="en-US" altLang="zh-TW" sz="1400" b="0" i="1" smtClean="0">
                              <a:latin typeface="Cambria Math"/>
                            </a:rPr>
                          </m:ctrlPr>
                        </m:fPr>
                        <m:num>
                          <m:sSub>
                            <m:sSubPr>
                              <m:ctrlPr>
                                <a:rPr lang="en-US" altLang="zh-TW" sz="1400" b="0" i="1" smtClean="0">
                                  <a:latin typeface="Cambria Math"/>
                                </a:rPr>
                              </m:ctrlPr>
                            </m:sSubPr>
                            <m:e>
                              <m:r>
                                <a:rPr lang="en-US" altLang="zh-TW" sz="1400" b="0" i="1" smtClean="0">
                                  <a:latin typeface="Cambria Math"/>
                                </a:rPr>
                                <m:t>𝑉</m:t>
                              </m:r>
                            </m:e>
                            <m:sub>
                              <m:r>
                                <a:rPr lang="en-US" altLang="zh-TW" sz="1400" b="0" i="1" smtClean="0">
                                  <a:latin typeface="Cambria Math"/>
                                </a:rPr>
                                <m:t>𝑒𝑎</m:t>
                              </m:r>
                            </m:sub>
                          </m:sSub>
                        </m:num>
                        <m:den>
                          <m:sSub>
                            <m:sSubPr>
                              <m:ctrlPr>
                                <a:rPr lang="en-US" altLang="zh-TW" sz="1400" b="0" i="1" smtClean="0">
                                  <a:latin typeface="Cambria Math"/>
                                </a:rPr>
                              </m:ctrlPr>
                            </m:sSubPr>
                            <m:e>
                              <m:r>
                                <a:rPr lang="en-US" altLang="zh-TW" sz="1400" b="0" i="1" smtClean="0">
                                  <a:latin typeface="Cambria Math"/>
                                </a:rPr>
                                <m:t>𝐾</m:t>
                              </m:r>
                            </m:e>
                            <m:sub>
                              <m:r>
                                <a:rPr lang="en-US" altLang="zh-TW" sz="1400" b="0" i="1" smtClean="0">
                                  <a:latin typeface="Cambria Math"/>
                                </a:rPr>
                                <m:t>𝑠</m:t>
                              </m:r>
                            </m:sub>
                          </m:sSub>
                          <m:sSub>
                            <m:sSubPr>
                              <m:ctrlPr>
                                <a:rPr lang="en-US" altLang="zh-TW" sz="1400" b="0" i="1" smtClean="0">
                                  <a:latin typeface="Cambria Math"/>
                                </a:rPr>
                              </m:ctrlPr>
                            </m:sSubPr>
                            <m:e>
                              <m:r>
                                <a:rPr lang="en-US" altLang="zh-TW" sz="1400" b="0" i="1" smtClean="0">
                                  <a:latin typeface="Cambria Math"/>
                                </a:rPr>
                                <m:t>𝐾</m:t>
                              </m:r>
                            </m:e>
                            <m:sub>
                              <m:r>
                                <a:rPr lang="en-US" altLang="zh-TW" sz="1400" b="0" i="1" smtClean="0">
                                  <a:latin typeface="Cambria Math"/>
                                </a:rPr>
                                <m:t>𝑣</m:t>
                              </m:r>
                            </m:sub>
                          </m:sSub>
                          <m:sSub>
                            <m:sSubPr>
                              <m:ctrlPr>
                                <a:rPr lang="en-US" altLang="zh-TW" sz="1400" b="0" i="1" smtClean="0">
                                  <a:latin typeface="Cambria Math"/>
                                </a:rPr>
                              </m:ctrlPr>
                            </m:sSubPr>
                            <m:e>
                              <m:r>
                                <a:rPr lang="en-US" altLang="zh-TW" sz="1400" b="0" i="1" smtClean="0">
                                  <a:latin typeface="Cambria Math"/>
                                </a:rPr>
                                <m:t>𝑉</m:t>
                              </m:r>
                            </m:e>
                            <m:sub>
                              <m:r>
                                <a:rPr lang="en-US" altLang="zh-TW" sz="1400" b="0" i="1" smtClean="0">
                                  <a:latin typeface="Cambria Math"/>
                                </a:rPr>
                                <m:t>𝑚</m:t>
                              </m:r>
                            </m:sub>
                          </m:sSub>
                        </m:den>
                      </m:f>
                    </m:oMath>
                  </m:oMathPara>
                </a14:m>
                <a:endParaRPr lang="zh-TW" altLang="en-US" sz="1400" dirty="0"/>
              </a:p>
            </p:txBody>
          </p:sp>
        </mc:Choice>
        <mc:Fallback xmlns="">
          <p:sp>
            <p:nvSpPr>
              <p:cNvPr id="3" name="文字方塊 2"/>
              <p:cNvSpPr txBox="1">
                <a:spLocks noRot="1" noChangeAspect="1" noMove="1" noResize="1" noEditPoints="1" noAdjustHandles="1" noChangeArrowheads="1" noChangeShapeType="1" noTextEdit="1"/>
              </p:cNvSpPr>
              <p:nvPr/>
            </p:nvSpPr>
            <p:spPr>
              <a:xfrm>
                <a:off x="7448550" y="4319587"/>
                <a:ext cx="1243609" cy="532005"/>
              </a:xfrm>
              <a:prstGeom prst="rect">
                <a:avLst/>
              </a:prstGeom>
              <a:blipFill rotWithShape="1">
                <a:blip r:embed="rId5"/>
                <a:stretch>
                  <a:fillRect/>
                </a:stretch>
              </a:blipFill>
            </p:spPr>
            <p:txBody>
              <a:bodyPr/>
              <a:lstStyle/>
              <a:p>
                <a:r>
                  <a:rPr lang="zh-TW" altLang="en-US">
                    <a:noFill/>
                  </a:rPr>
                  <a:t> </a:t>
                </a:r>
              </a:p>
            </p:txBody>
          </p:sp>
        </mc:Fallback>
      </mc:AlternateContent>
    </p:spTree>
    <p:extLst>
      <p:ext uri="{BB962C8B-B14F-4D97-AF65-F5344CB8AC3E}">
        <p14:creationId xmlns:p14="http://schemas.microsoft.com/office/powerpoint/2010/main" val="3556853126"/>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 name="群組 88"/>
          <p:cNvGrpSpPr/>
          <p:nvPr/>
        </p:nvGrpSpPr>
        <p:grpSpPr>
          <a:xfrm>
            <a:off x="4067944" y="2924944"/>
            <a:ext cx="4274820" cy="3416320"/>
            <a:chOff x="4175760" y="3360420"/>
            <a:chExt cx="4274820" cy="3416320"/>
          </a:xfrm>
        </p:grpSpPr>
        <p:sp>
          <p:nvSpPr>
            <p:cNvPr id="90" name="文字方塊 89"/>
            <p:cNvSpPr txBox="1"/>
            <p:nvPr/>
          </p:nvSpPr>
          <p:spPr>
            <a:xfrm>
              <a:off x="4175760" y="3360420"/>
              <a:ext cx="4274820" cy="3416320"/>
            </a:xfrm>
            <a:prstGeom prst="rect">
              <a:avLst/>
            </a:prstGeom>
            <a:noFill/>
          </p:spPr>
          <p:txBody>
            <a:bodyPr wrap="square" rtlCol="0">
              <a:spAutoFit/>
            </a:bodyPr>
            <a:lstStyle/>
            <a:p>
              <a:pPr marL="342900" indent="-342900">
                <a:buAutoNum type="arabicPeriod"/>
              </a:pPr>
              <a:r>
                <a:rPr lang="en-US" altLang="zh-TW" b="1" i="1" dirty="0" smtClean="0">
                  <a:solidFill>
                    <a:srgbClr val="3333FF"/>
                  </a:solidFill>
                  <a:latin typeface="Times New Roman" panose="02020603050405020304" pitchFamily="18" charset="0"/>
                  <a:cs typeface="Times New Roman" panose="02020603050405020304" pitchFamily="18" charset="0"/>
                </a:rPr>
                <a:t>H </a:t>
              </a:r>
              <a:r>
                <a:rPr lang="en-US" altLang="zh-TW" b="1" dirty="0" smtClean="0">
                  <a:solidFill>
                    <a:srgbClr val="3333FF"/>
                  </a:solidFill>
                  <a:latin typeface="Times New Roman" panose="02020603050405020304" pitchFamily="18" charset="0"/>
                  <a:cs typeface="Times New Roman" panose="02020603050405020304" pitchFamily="18" charset="0"/>
                </a:rPr>
                <a:t>is plotted with </a:t>
              </a:r>
            </a:p>
            <a:p>
              <a:pPr marL="342900" indent="-342900">
                <a:buAutoNum type="arabicPeriod"/>
              </a:pPr>
              <a:r>
                <a:rPr lang="en-US" altLang="zh-TW" b="1" dirty="0" smtClean="0">
                  <a:solidFill>
                    <a:srgbClr val="3333FF"/>
                  </a:solidFill>
                  <a:latin typeface="Times New Roman" panose="02020603050405020304" pitchFamily="18" charset="0"/>
                  <a:cs typeface="Times New Roman" panose="02020603050405020304" pitchFamily="18" charset="0"/>
                </a:rPr>
                <a:t>K</a:t>
              </a:r>
              <a:r>
                <a:rPr lang="en-US" altLang="zh-TW" b="1" baseline="-25000" dirty="0" smtClean="0">
                  <a:solidFill>
                    <a:srgbClr val="3333FF"/>
                  </a:solidFill>
                  <a:latin typeface="Times New Roman" panose="02020603050405020304" pitchFamily="18" charset="0"/>
                  <a:cs typeface="Times New Roman" panose="02020603050405020304" pitchFamily="18" charset="0"/>
                </a:rPr>
                <a:t>s</a:t>
              </a:r>
              <a:r>
                <a:rPr lang="en-US" altLang="zh-TW" b="1" dirty="0" smtClean="0">
                  <a:solidFill>
                    <a:srgbClr val="3333FF"/>
                  </a:solidFill>
                  <a:latin typeface="Times New Roman" panose="02020603050405020304" pitchFamily="18" charset="0"/>
                  <a:cs typeface="Times New Roman" panose="02020603050405020304" pitchFamily="18" charset="0"/>
                </a:rPr>
                <a:t> and </a:t>
              </a:r>
              <a:r>
                <a:rPr lang="en-US" altLang="zh-TW" b="1" dirty="0" err="1" smtClean="0">
                  <a:solidFill>
                    <a:srgbClr val="3333FF"/>
                  </a:solidFill>
                  <a:latin typeface="Times New Roman" panose="02020603050405020304" pitchFamily="18" charset="0"/>
                  <a:cs typeface="Times New Roman" panose="02020603050405020304" pitchFamily="18" charset="0"/>
                </a:rPr>
                <a:t>K</a:t>
              </a:r>
              <a:r>
                <a:rPr lang="en-US" altLang="zh-TW" b="1" baseline="-25000" dirty="0" err="1" smtClean="0">
                  <a:solidFill>
                    <a:srgbClr val="3333FF"/>
                  </a:solidFill>
                  <a:latin typeface="Times New Roman" panose="02020603050405020304" pitchFamily="18" charset="0"/>
                  <a:cs typeface="Times New Roman" panose="02020603050405020304" pitchFamily="18" charset="0"/>
                </a:rPr>
                <a:t>v</a:t>
              </a:r>
              <a:r>
                <a:rPr lang="en-US" altLang="zh-TW" b="1" dirty="0" smtClean="0">
                  <a:solidFill>
                    <a:srgbClr val="3333FF"/>
                  </a:solidFill>
                  <a:latin typeface="Times New Roman" panose="02020603050405020304" pitchFamily="18" charset="0"/>
                  <a:cs typeface="Times New Roman" panose="02020603050405020304" pitchFamily="18" charset="0"/>
                </a:rPr>
                <a:t> are the current and voltage sensing gains</a:t>
              </a:r>
            </a:p>
            <a:p>
              <a:pPr marL="342900" indent="-342900">
                <a:buAutoNum type="arabicPeriod"/>
              </a:pPr>
              <a:r>
                <a:rPr lang="en-US" altLang="zh-TW" b="1" dirty="0" smtClean="0">
                  <a:solidFill>
                    <a:srgbClr val="3333FF"/>
                  </a:solidFill>
                  <a:latin typeface="Times New Roman" panose="02020603050405020304" pitchFamily="18" charset="0"/>
                  <a:cs typeface="Times New Roman" panose="02020603050405020304" pitchFamily="18" charset="0"/>
                </a:rPr>
                <a:t>Feedforward + Feedback control is employed in the current loop</a:t>
              </a:r>
            </a:p>
            <a:p>
              <a:pPr marL="342900" indent="-342900">
                <a:buAutoNum type="arabicPeriod"/>
              </a:pPr>
              <a:r>
                <a:rPr lang="en-US" altLang="zh-TW" b="1" dirty="0" smtClean="0">
                  <a:solidFill>
                    <a:srgbClr val="3333FF"/>
                  </a:solidFill>
                  <a:latin typeface="Times New Roman" panose="02020603050405020304" pitchFamily="18" charset="0"/>
                  <a:cs typeface="Times New Roman" panose="02020603050405020304" pitchFamily="18" charset="0"/>
                </a:rPr>
                <a:t>Feedforward control is used to reduce the disturbance caused by the |</a:t>
              </a:r>
              <a:r>
                <a:rPr lang="en-US" altLang="zh-TW" b="1" i="1" dirty="0" smtClean="0">
                  <a:solidFill>
                    <a:srgbClr val="3333FF"/>
                  </a:solidFill>
                  <a:latin typeface="Times New Roman" panose="02020603050405020304" pitchFamily="18" charset="0"/>
                  <a:cs typeface="Times New Roman" panose="02020603050405020304" pitchFamily="18" charset="0"/>
                </a:rPr>
                <a:t>V</a:t>
              </a:r>
              <a:r>
                <a:rPr lang="en-US" altLang="zh-TW" b="1" i="1" baseline="-25000" dirty="0" smtClean="0">
                  <a:solidFill>
                    <a:srgbClr val="3333FF"/>
                  </a:solidFill>
                  <a:latin typeface="Times New Roman" panose="02020603050405020304" pitchFamily="18" charset="0"/>
                  <a:cs typeface="Times New Roman" panose="02020603050405020304" pitchFamily="18" charset="0"/>
                </a:rPr>
                <a:t>s</a:t>
              </a:r>
              <a:r>
                <a:rPr lang="en-US" altLang="zh-TW" b="1" dirty="0" smtClean="0">
                  <a:solidFill>
                    <a:srgbClr val="3333FF"/>
                  </a:solidFill>
                  <a:latin typeface="Times New Roman" panose="02020603050405020304" pitchFamily="18" charset="0"/>
                  <a:cs typeface="Times New Roman" panose="02020603050405020304" pitchFamily="18" charset="0"/>
                </a:rPr>
                <a:t>| and </a:t>
              </a:r>
              <a:r>
                <a:rPr lang="en-US" altLang="zh-TW" b="1" i="1" dirty="0" err="1" smtClean="0">
                  <a:solidFill>
                    <a:srgbClr val="3333FF"/>
                  </a:solidFill>
                  <a:latin typeface="Times New Roman" panose="02020603050405020304" pitchFamily="18" charset="0"/>
                  <a:cs typeface="Times New Roman" panose="02020603050405020304" pitchFamily="18" charset="0"/>
                </a:rPr>
                <a:t>V</a:t>
              </a:r>
              <a:r>
                <a:rPr lang="en-US" altLang="zh-TW" b="1" i="1" baseline="-25000" dirty="0" err="1" smtClean="0">
                  <a:solidFill>
                    <a:srgbClr val="3333FF"/>
                  </a:solidFill>
                  <a:latin typeface="Times New Roman" panose="02020603050405020304" pitchFamily="18" charset="0"/>
                  <a:cs typeface="Times New Roman" panose="02020603050405020304" pitchFamily="18" charset="0"/>
                </a:rPr>
                <a:t>d</a:t>
              </a:r>
              <a:endParaRPr lang="en-US" altLang="zh-TW" b="1" i="1" baseline="-25000" dirty="0" smtClean="0">
                <a:solidFill>
                  <a:srgbClr val="3333FF"/>
                </a:solidFill>
                <a:latin typeface="Times New Roman" panose="02020603050405020304" pitchFamily="18" charset="0"/>
                <a:cs typeface="Times New Roman" panose="02020603050405020304" pitchFamily="18" charset="0"/>
              </a:endParaRPr>
            </a:p>
            <a:p>
              <a:pPr marL="342900" indent="-342900">
                <a:buAutoNum type="arabicPeriod"/>
              </a:pPr>
              <a:r>
                <a:rPr lang="en-US" altLang="zh-TW" b="1" dirty="0" smtClean="0">
                  <a:solidFill>
                    <a:srgbClr val="3333FF"/>
                  </a:solidFill>
                  <a:latin typeface="Times New Roman" panose="02020603050405020304" pitchFamily="18" charset="0"/>
                  <a:cs typeface="Times New Roman" panose="02020603050405020304" pitchFamily="18" charset="0"/>
                </a:rPr>
                <a:t>Type 2 regulator is adopted as the feedback controller G</a:t>
              </a:r>
              <a:r>
                <a:rPr lang="en-US" altLang="zh-TW" b="1" baseline="-25000" dirty="0" smtClean="0">
                  <a:solidFill>
                    <a:srgbClr val="3333FF"/>
                  </a:solidFill>
                  <a:latin typeface="Times New Roman" panose="02020603050405020304" pitchFamily="18" charset="0"/>
                  <a:cs typeface="Times New Roman" panose="02020603050405020304" pitchFamily="18" charset="0"/>
                </a:rPr>
                <a:t>I</a:t>
              </a:r>
              <a:r>
                <a:rPr lang="en-US" altLang="zh-TW" b="1" dirty="0" smtClean="0">
                  <a:solidFill>
                    <a:srgbClr val="3333FF"/>
                  </a:solidFill>
                  <a:latin typeface="Times New Roman" panose="02020603050405020304" pitchFamily="18" charset="0"/>
                  <a:cs typeface="Times New Roman" panose="02020603050405020304" pitchFamily="18" charset="0"/>
                </a:rPr>
                <a:t> </a:t>
              </a:r>
            </a:p>
            <a:p>
              <a:pPr marL="342900" indent="-342900">
                <a:buAutoNum type="arabicPeriod"/>
              </a:pPr>
              <a:r>
                <a:rPr lang="en-US" altLang="zh-TW" b="1" dirty="0" smtClean="0">
                  <a:solidFill>
                    <a:srgbClr val="3333FF"/>
                  </a:solidFill>
                  <a:latin typeface="Times New Roman" panose="02020603050405020304" pitchFamily="18" charset="0"/>
                  <a:cs typeface="Times New Roman" panose="02020603050405020304" pitchFamily="18" charset="0"/>
                </a:rPr>
                <a:t>The zero-cross over frequency is set to be 1/8 of the switching frequency </a:t>
              </a:r>
              <a:endParaRPr lang="zh-TW" altLang="en-US" b="1" dirty="0">
                <a:solidFill>
                  <a:srgbClr val="3333FF"/>
                </a:solidFill>
                <a:latin typeface="Times New Roman" panose="02020603050405020304" pitchFamily="18" charset="0"/>
                <a:cs typeface="Times New Roman" panose="02020603050405020304" pitchFamily="18" charset="0"/>
              </a:endParaRPr>
            </a:p>
          </p:txBody>
        </p:sp>
        <p:grpSp>
          <p:nvGrpSpPr>
            <p:cNvPr id="91" name="群組 90"/>
            <p:cNvGrpSpPr/>
            <p:nvPr/>
          </p:nvGrpSpPr>
          <p:grpSpPr>
            <a:xfrm>
              <a:off x="6285807" y="3416531"/>
              <a:ext cx="284018" cy="311728"/>
              <a:chOff x="8666018" y="3061854"/>
              <a:chExt cx="284018" cy="311728"/>
            </a:xfrm>
          </p:grpSpPr>
          <p:sp>
            <p:nvSpPr>
              <p:cNvPr id="92" name="橢圓 91"/>
              <p:cNvSpPr/>
              <p:nvPr/>
            </p:nvSpPr>
            <p:spPr>
              <a:xfrm>
                <a:off x="8666018" y="3068782"/>
                <a:ext cx="284018" cy="3048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3" name="文字方塊 92"/>
              <p:cNvSpPr txBox="1"/>
              <p:nvPr/>
            </p:nvSpPr>
            <p:spPr>
              <a:xfrm>
                <a:off x="8666018" y="3061854"/>
                <a:ext cx="274434" cy="307777"/>
              </a:xfrm>
              <a:prstGeom prst="rect">
                <a:avLst/>
              </a:prstGeom>
              <a:noFill/>
            </p:spPr>
            <p:txBody>
              <a:bodyPr wrap="none" rtlCol="0">
                <a:spAutoFit/>
              </a:bodyPr>
              <a:lstStyle/>
              <a:p>
                <a:r>
                  <a:rPr lang="en-US" altLang="zh-TW" sz="1400" b="1" dirty="0" smtClean="0">
                    <a:latin typeface="Times New Roman" panose="02020603050405020304" pitchFamily="18" charset="0"/>
                    <a:cs typeface="Times New Roman" panose="02020603050405020304" pitchFamily="18" charset="0"/>
                  </a:rPr>
                  <a:t>3</a:t>
                </a:r>
                <a:endParaRPr lang="zh-TW" altLang="en-US" sz="1400" b="1" dirty="0">
                  <a:latin typeface="Times New Roman" panose="02020603050405020304" pitchFamily="18" charset="0"/>
                  <a:cs typeface="Times New Roman" panose="02020603050405020304" pitchFamily="18" charset="0"/>
                </a:endParaRPr>
              </a:p>
            </p:txBody>
          </p:sp>
        </p:grpSp>
      </p:grpSp>
      <p:sp>
        <p:nvSpPr>
          <p:cNvPr id="3" name="AutoShape 3"/>
          <p:cNvSpPr>
            <a:spLocks noChangeAspect="1" noChangeArrowheads="1" noTextEdit="1"/>
          </p:cNvSpPr>
          <p:nvPr/>
        </p:nvSpPr>
        <p:spPr bwMode="auto">
          <a:xfrm>
            <a:off x="1417137" y="538932"/>
            <a:ext cx="5888037" cy="210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TW" altLang="en-US"/>
          </a:p>
        </p:txBody>
      </p:sp>
      <p:sp>
        <p:nvSpPr>
          <p:cNvPr id="4" name="Freeform 5"/>
          <p:cNvSpPr>
            <a:spLocks noEditPoints="1"/>
          </p:cNvSpPr>
          <p:nvPr/>
        </p:nvSpPr>
        <p:spPr bwMode="auto">
          <a:xfrm>
            <a:off x="4687069" y="1334269"/>
            <a:ext cx="546100" cy="368300"/>
          </a:xfrm>
          <a:custGeom>
            <a:avLst/>
            <a:gdLst>
              <a:gd name="T0" fmla="*/ 0 w 344"/>
              <a:gd name="T1" fmla="*/ 0 h 232"/>
              <a:gd name="T2" fmla="*/ 344 w 344"/>
              <a:gd name="T3" fmla="*/ 0 h 232"/>
              <a:gd name="T4" fmla="*/ 344 w 344"/>
              <a:gd name="T5" fmla="*/ 232 h 232"/>
              <a:gd name="T6" fmla="*/ 0 w 344"/>
              <a:gd name="T7" fmla="*/ 232 h 232"/>
              <a:gd name="T8" fmla="*/ 0 w 344"/>
              <a:gd name="T9" fmla="*/ 0 h 232"/>
              <a:gd name="T10" fmla="*/ 8 w 344"/>
              <a:gd name="T11" fmla="*/ 228 h 232"/>
              <a:gd name="T12" fmla="*/ 4 w 344"/>
              <a:gd name="T13" fmla="*/ 225 h 232"/>
              <a:gd name="T14" fmla="*/ 340 w 344"/>
              <a:gd name="T15" fmla="*/ 225 h 232"/>
              <a:gd name="T16" fmla="*/ 336 w 344"/>
              <a:gd name="T17" fmla="*/ 228 h 232"/>
              <a:gd name="T18" fmla="*/ 336 w 344"/>
              <a:gd name="T19" fmla="*/ 3 h 232"/>
              <a:gd name="T20" fmla="*/ 340 w 344"/>
              <a:gd name="T21" fmla="*/ 6 h 232"/>
              <a:gd name="T22" fmla="*/ 4 w 344"/>
              <a:gd name="T23" fmla="*/ 6 h 232"/>
              <a:gd name="T24" fmla="*/ 8 w 344"/>
              <a:gd name="T25" fmla="*/ 3 h 232"/>
              <a:gd name="T26" fmla="*/ 8 w 344"/>
              <a:gd name="T27" fmla="*/ 228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4" h="232">
                <a:moveTo>
                  <a:pt x="0" y="0"/>
                </a:moveTo>
                <a:lnTo>
                  <a:pt x="344" y="0"/>
                </a:lnTo>
                <a:lnTo>
                  <a:pt x="344" y="232"/>
                </a:lnTo>
                <a:lnTo>
                  <a:pt x="0" y="232"/>
                </a:lnTo>
                <a:lnTo>
                  <a:pt x="0" y="0"/>
                </a:lnTo>
                <a:close/>
                <a:moveTo>
                  <a:pt x="8" y="228"/>
                </a:moveTo>
                <a:lnTo>
                  <a:pt x="4" y="225"/>
                </a:lnTo>
                <a:lnTo>
                  <a:pt x="340" y="225"/>
                </a:lnTo>
                <a:lnTo>
                  <a:pt x="336" y="228"/>
                </a:lnTo>
                <a:lnTo>
                  <a:pt x="336" y="3"/>
                </a:lnTo>
                <a:lnTo>
                  <a:pt x="340" y="6"/>
                </a:lnTo>
                <a:lnTo>
                  <a:pt x="4" y="6"/>
                </a:lnTo>
                <a:lnTo>
                  <a:pt x="8" y="3"/>
                </a:lnTo>
                <a:lnTo>
                  <a:pt x="8" y="228"/>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5" name="Rectangle 6"/>
          <p:cNvSpPr>
            <a:spLocks noChangeArrowheads="1"/>
          </p:cNvSpPr>
          <p:nvPr/>
        </p:nvSpPr>
        <p:spPr bwMode="auto">
          <a:xfrm>
            <a:off x="4890269" y="1500957"/>
            <a:ext cx="333375" cy="15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9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pwm</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6" name="Rectangle 7"/>
          <p:cNvSpPr>
            <a:spLocks noChangeArrowheads="1"/>
          </p:cNvSpPr>
          <p:nvPr/>
        </p:nvSpPr>
        <p:spPr bwMode="auto">
          <a:xfrm>
            <a:off x="4774382" y="1410469"/>
            <a:ext cx="177800" cy="22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3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k</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7" name="Freeform 8"/>
          <p:cNvSpPr>
            <a:spLocks noEditPoints="1"/>
          </p:cNvSpPr>
          <p:nvPr/>
        </p:nvSpPr>
        <p:spPr bwMode="auto">
          <a:xfrm>
            <a:off x="5226819" y="1466032"/>
            <a:ext cx="323850" cy="88900"/>
          </a:xfrm>
          <a:custGeom>
            <a:avLst/>
            <a:gdLst>
              <a:gd name="T0" fmla="*/ 0 w 204"/>
              <a:gd name="T1" fmla="*/ 25 h 56"/>
              <a:gd name="T2" fmla="*/ 150 w 204"/>
              <a:gd name="T3" fmla="*/ 25 h 56"/>
              <a:gd name="T4" fmla="*/ 150 w 204"/>
              <a:gd name="T5" fmla="*/ 32 h 56"/>
              <a:gd name="T6" fmla="*/ 0 w 204"/>
              <a:gd name="T7" fmla="*/ 32 h 56"/>
              <a:gd name="T8" fmla="*/ 0 w 204"/>
              <a:gd name="T9" fmla="*/ 25 h 56"/>
              <a:gd name="T10" fmla="*/ 139 w 204"/>
              <a:gd name="T11" fmla="*/ 0 h 56"/>
              <a:gd name="T12" fmla="*/ 204 w 204"/>
              <a:gd name="T13" fmla="*/ 28 h 56"/>
              <a:gd name="T14" fmla="*/ 139 w 204"/>
              <a:gd name="T15" fmla="*/ 56 h 56"/>
              <a:gd name="T16" fmla="*/ 139 w 204"/>
              <a:gd name="T1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4" h="56">
                <a:moveTo>
                  <a:pt x="0" y="25"/>
                </a:moveTo>
                <a:lnTo>
                  <a:pt x="150" y="25"/>
                </a:lnTo>
                <a:lnTo>
                  <a:pt x="150" y="32"/>
                </a:lnTo>
                <a:lnTo>
                  <a:pt x="0" y="32"/>
                </a:lnTo>
                <a:lnTo>
                  <a:pt x="0" y="25"/>
                </a:lnTo>
                <a:close/>
                <a:moveTo>
                  <a:pt x="139" y="0"/>
                </a:moveTo>
                <a:lnTo>
                  <a:pt x="204" y="28"/>
                </a:lnTo>
                <a:lnTo>
                  <a:pt x="139" y="56"/>
                </a:lnTo>
                <a:lnTo>
                  <a:pt x="139" y="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8" name="Freeform 9"/>
          <p:cNvSpPr>
            <a:spLocks noEditPoints="1"/>
          </p:cNvSpPr>
          <p:nvPr/>
        </p:nvSpPr>
        <p:spPr bwMode="auto">
          <a:xfrm>
            <a:off x="3923482" y="1486669"/>
            <a:ext cx="114300" cy="90487"/>
          </a:xfrm>
          <a:custGeom>
            <a:avLst/>
            <a:gdLst>
              <a:gd name="T0" fmla="*/ 9 w 881"/>
              <a:gd name="T1" fmla="*/ 331 h 817"/>
              <a:gd name="T2" fmla="*/ 38 w 881"/>
              <a:gd name="T3" fmla="*/ 244 h 817"/>
              <a:gd name="T4" fmla="*/ 128 w 881"/>
              <a:gd name="T5" fmla="*/ 122 h 817"/>
              <a:gd name="T6" fmla="*/ 200 w 881"/>
              <a:gd name="T7" fmla="*/ 68 h 817"/>
              <a:gd name="T8" fmla="*/ 348 w 881"/>
              <a:gd name="T9" fmla="*/ 9 h 817"/>
              <a:gd name="T10" fmla="*/ 445 w 881"/>
              <a:gd name="T11" fmla="*/ 1 h 817"/>
              <a:gd name="T12" fmla="*/ 607 w 881"/>
              <a:gd name="T13" fmla="*/ 30 h 817"/>
              <a:gd name="T14" fmla="*/ 688 w 881"/>
              <a:gd name="T15" fmla="*/ 72 h 817"/>
              <a:gd name="T16" fmla="*/ 801 w 881"/>
              <a:gd name="T17" fmla="*/ 175 h 817"/>
              <a:gd name="T18" fmla="*/ 847 w 881"/>
              <a:gd name="T19" fmla="*/ 253 h 817"/>
              <a:gd name="T20" fmla="*/ 880 w 881"/>
              <a:gd name="T21" fmla="*/ 403 h 817"/>
              <a:gd name="T22" fmla="*/ 870 w 881"/>
              <a:gd name="T23" fmla="*/ 497 h 817"/>
              <a:gd name="T24" fmla="*/ 807 w 881"/>
              <a:gd name="T25" fmla="*/ 634 h 817"/>
              <a:gd name="T26" fmla="*/ 746 w 881"/>
              <a:gd name="T27" fmla="*/ 702 h 817"/>
              <a:gd name="T28" fmla="*/ 615 w 881"/>
              <a:gd name="T29" fmla="*/ 783 h 817"/>
              <a:gd name="T30" fmla="*/ 524 w 881"/>
              <a:gd name="T31" fmla="*/ 809 h 817"/>
              <a:gd name="T32" fmla="*/ 357 w 881"/>
              <a:gd name="T33" fmla="*/ 809 h 817"/>
              <a:gd name="T34" fmla="*/ 267 w 881"/>
              <a:gd name="T35" fmla="*/ 784 h 817"/>
              <a:gd name="T36" fmla="*/ 134 w 881"/>
              <a:gd name="T37" fmla="*/ 702 h 817"/>
              <a:gd name="T38" fmla="*/ 74 w 881"/>
              <a:gd name="T39" fmla="*/ 634 h 817"/>
              <a:gd name="T40" fmla="*/ 11 w 881"/>
              <a:gd name="T41" fmla="*/ 497 h 817"/>
              <a:gd name="T42" fmla="*/ 104 w 881"/>
              <a:gd name="T43" fmla="*/ 476 h 817"/>
              <a:gd name="T44" fmla="*/ 121 w 881"/>
              <a:gd name="T45" fmla="*/ 524 h 817"/>
              <a:gd name="T46" fmla="*/ 199 w 881"/>
              <a:gd name="T47" fmla="*/ 632 h 817"/>
              <a:gd name="T48" fmla="*/ 243 w 881"/>
              <a:gd name="T49" fmla="*/ 664 h 817"/>
              <a:gd name="T50" fmla="*/ 375 w 881"/>
              <a:gd name="T51" fmla="*/ 715 h 817"/>
              <a:gd name="T52" fmla="*/ 436 w 881"/>
              <a:gd name="T53" fmla="*/ 721 h 817"/>
              <a:gd name="T54" fmla="*/ 580 w 881"/>
              <a:gd name="T55" fmla="*/ 694 h 817"/>
              <a:gd name="T56" fmla="*/ 630 w 881"/>
              <a:gd name="T57" fmla="*/ 669 h 817"/>
              <a:gd name="T58" fmla="*/ 730 w 881"/>
              <a:gd name="T59" fmla="*/ 578 h 817"/>
              <a:gd name="T60" fmla="*/ 756 w 881"/>
              <a:gd name="T61" fmla="*/ 533 h 817"/>
              <a:gd name="T62" fmla="*/ 785 w 881"/>
              <a:gd name="T63" fmla="*/ 403 h 817"/>
              <a:gd name="T64" fmla="*/ 779 w 881"/>
              <a:gd name="T65" fmla="*/ 352 h 817"/>
              <a:gd name="T66" fmla="*/ 724 w 881"/>
              <a:gd name="T67" fmla="*/ 232 h 817"/>
              <a:gd name="T68" fmla="*/ 688 w 881"/>
              <a:gd name="T69" fmla="*/ 193 h 817"/>
              <a:gd name="T70" fmla="*/ 571 w 881"/>
              <a:gd name="T71" fmla="*/ 119 h 817"/>
              <a:gd name="T72" fmla="*/ 515 w 881"/>
              <a:gd name="T73" fmla="*/ 103 h 817"/>
              <a:gd name="T74" fmla="*/ 366 w 881"/>
              <a:gd name="T75" fmla="*/ 103 h 817"/>
              <a:gd name="T76" fmla="*/ 310 w 881"/>
              <a:gd name="T77" fmla="*/ 119 h 817"/>
              <a:gd name="T78" fmla="*/ 192 w 881"/>
              <a:gd name="T79" fmla="*/ 193 h 817"/>
              <a:gd name="T80" fmla="*/ 157 w 881"/>
              <a:gd name="T81" fmla="*/ 232 h 817"/>
              <a:gd name="T82" fmla="*/ 102 w 881"/>
              <a:gd name="T83" fmla="*/ 352 h 817"/>
              <a:gd name="T84" fmla="*/ 96 w 881"/>
              <a:gd name="T85" fmla="*/ 403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81" h="817">
                <a:moveTo>
                  <a:pt x="1" y="414"/>
                </a:moveTo>
                <a:cubicBezTo>
                  <a:pt x="0" y="410"/>
                  <a:pt x="0" y="407"/>
                  <a:pt x="1" y="403"/>
                </a:cubicBezTo>
                <a:lnTo>
                  <a:pt x="9" y="331"/>
                </a:lnTo>
                <a:cubicBezTo>
                  <a:pt x="9" y="328"/>
                  <a:pt x="10" y="324"/>
                  <a:pt x="11" y="321"/>
                </a:cubicBezTo>
                <a:lnTo>
                  <a:pt x="34" y="253"/>
                </a:lnTo>
                <a:cubicBezTo>
                  <a:pt x="35" y="250"/>
                  <a:pt x="36" y="247"/>
                  <a:pt x="38" y="244"/>
                </a:cubicBezTo>
                <a:lnTo>
                  <a:pt x="74" y="183"/>
                </a:lnTo>
                <a:cubicBezTo>
                  <a:pt x="76" y="180"/>
                  <a:pt x="78" y="178"/>
                  <a:pt x="80" y="175"/>
                </a:cubicBezTo>
                <a:lnTo>
                  <a:pt x="128" y="122"/>
                </a:lnTo>
                <a:cubicBezTo>
                  <a:pt x="130" y="120"/>
                  <a:pt x="132" y="118"/>
                  <a:pt x="134" y="116"/>
                </a:cubicBezTo>
                <a:lnTo>
                  <a:pt x="192" y="72"/>
                </a:lnTo>
                <a:cubicBezTo>
                  <a:pt x="195" y="70"/>
                  <a:pt x="197" y="69"/>
                  <a:pt x="200" y="68"/>
                </a:cubicBezTo>
                <a:lnTo>
                  <a:pt x="267" y="34"/>
                </a:lnTo>
                <a:cubicBezTo>
                  <a:pt x="269" y="32"/>
                  <a:pt x="272" y="31"/>
                  <a:pt x="275" y="30"/>
                </a:cubicBezTo>
                <a:lnTo>
                  <a:pt x="348" y="9"/>
                </a:lnTo>
                <a:cubicBezTo>
                  <a:pt x="351" y="8"/>
                  <a:pt x="354" y="8"/>
                  <a:pt x="357" y="8"/>
                </a:cubicBezTo>
                <a:lnTo>
                  <a:pt x="436" y="1"/>
                </a:lnTo>
                <a:cubicBezTo>
                  <a:pt x="439" y="0"/>
                  <a:pt x="442" y="0"/>
                  <a:pt x="445" y="1"/>
                </a:cubicBezTo>
                <a:lnTo>
                  <a:pt x="524" y="8"/>
                </a:lnTo>
                <a:cubicBezTo>
                  <a:pt x="527" y="8"/>
                  <a:pt x="530" y="8"/>
                  <a:pt x="533" y="9"/>
                </a:cubicBezTo>
                <a:lnTo>
                  <a:pt x="607" y="30"/>
                </a:lnTo>
                <a:cubicBezTo>
                  <a:pt x="610" y="31"/>
                  <a:pt x="613" y="32"/>
                  <a:pt x="615" y="34"/>
                </a:cubicBezTo>
                <a:lnTo>
                  <a:pt x="681" y="68"/>
                </a:lnTo>
                <a:cubicBezTo>
                  <a:pt x="684" y="69"/>
                  <a:pt x="686" y="71"/>
                  <a:pt x="688" y="72"/>
                </a:cubicBezTo>
                <a:lnTo>
                  <a:pt x="746" y="116"/>
                </a:lnTo>
                <a:cubicBezTo>
                  <a:pt x="749" y="118"/>
                  <a:pt x="751" y="120"/>
                  <a:pt x="753" y="122"/>
                </a:cubicBezTo>
                <a:lnTo>
                  <a:pt x="801" y="175"/>
                </a:lnTo>
                <a:cubicBezTo>
                  <a:pt x="803" y="178"/>
                  <a:pt x="805" y="180"/>
                  <a:pt x="807" y="183"/>
                </a:cubicBezTo>
                <a:lnTo>
                  <a:pt x="843" y="244"/>
                </a:lnTo>
                <a:cubicBezTo>
                  <a:pt x="844" y="247"/>
                  <a:pt x="846" y="250"/>
                  <a:pt x="847" y="253"/>
                </a:cubicBezTo>
                <a:lnTo>
                  <a:pt x="870" y="321"/>
                </a:lnTo>
                <a:cubicBezTo>
                  <a:pt x="871" y="324"/>
                  <a:pt x="872" y="328"/>
                  <a:pt x="872" y="331"/>
                </a:cubicBezTo>
                <a:lnTo>
                  <a:pt x="880" y="403"/>
                </a:lnTo>
                <a:cubicBezTo>
                  <a:pt x="881" y="407"/>
                  <a:pt x="881" y="410"/>
                  <a:pt x="880" y="414"/>
                </a:cubicBezTo>
                <a:lnTo>
                  <a:pt x="872" y="487"/>
                </a:lnTo>
                <a:cubicBezTo>
                  <a:pt x="872" y="490"/>
                  <a:pt x="871" y="494"/>
                  <a:pt x="870" y="497"/>
                </a:cubicBezTo>
                <a:lnTo>
                  <a:pt x="847" y="564"/>
                </a:lnTo>
                <a:cubicBezTo>
                  <a:pt x="846" y="567"/>
                  <a:pt x="844" y="570"/>
                  <a:pt x="843" y="573"/>
                </a:cubicBezTo>
                <a:lnTo>
                  <a:pt x="807" y="634"/>
                </a:lnTo>
                <a:cubicBezTo>
                  <a:pt x="805" y="637"/>
                  <a:pt x="803" y="639"/>
                  <a:pt x="801" y="641"/>
                </a:cubicBezTo>
                <a:lnTo>
                  <a:pt x="753" y="695"/>
                </a:lnTo>
                <a:cubicBezTo>
                  <a:pt x="751" y="698"/>
                  <a:pt x="749" y="700"/>
                  <a:pt x="746" y="702"/>
                </a:cubicBezTo>
                <a:lnTo>
                  <a:pt x="688" y="746"/>
                </a:lnTo>
                <a:cubicBezTo>
                  <a:pt x="686" y="748"/>
                  <a:pt x="684" y="749"/>
                  <a:pt x="681" y="750"/>
                </a:cubicBezTo>
                <a:lnTo>
                  <a:pt x="615" y="783"/>
                </a:lnTo>
                <a:cubicBezTo>
                  <a:pt x="612" y="785"/>
                  <a:pt x="609" y="786"/>
                  <a:pt x="607" y="787"/>
                </a:cubicBezTo>
                <a:lnTo>
                  <a:pt x="533" y="808"/>
                </a:lnTo>
                <a:cubicBezTo>
                  <a:pt x="530" y="808"/>
                  <a:pt x="527" y="809"/>
                  <a:pt x="524" y="809"/>
                </a:cubicBezTo>
                <a:lnTo>
                  <a:pt x="445" y="816"/>
                </a:lnTo>
                <a:cubicBezTo>
                  <a:pt x="442" y="817"/>
                  <a:pt x="439" y="817"/>
                  <a:pt x="436" y="816"/>
                </a:cubicBezTo>
                <a:lnTo>
                  <a:pt x="357" y="809"/>
                </a:lnTo>
                <a:cubicBezTo>
                  <a:pt x="354" y="809"/>
                  <a:pt x="351" y="808"/>
                  <a:pt x="348" y="808"/>
                </a:cubicBezTo>
                <a:lnTo>
                  <a:pt x="275" y="787"/>
                </a:lnTo>
                <a:cubicBezTo>
                  <a:pt x="272" y="786"/>
                  <a:pt x="270" y="785"/>
                  <a:pt x="267" y="784"/>
                </a:cubicBezTo>
                <a:lnTo>
                  <a:pt x="200" y="751"/>
                </a:lnTo>
                <a:cubicBezTo>
                  <a:pt x="198" y="749"/>
                  <a:pt x="195" y="748"/>
                  <a:pt x="192" y="746"/>
                </a:cubicBezTo>
                <a:lnTo>
                  <a:pt x="134" y="702"/>
                </a:lnTo>
                <a:cubicBezTo>
                  <a:pt x="132" y="700"/>
                  <a:pt x="130" y="698"/>
                  <a:pt x="128" y="695"/>
                </a:cubicBezTo>
                <a:lnTo>
                  <a:pt x="80" y="641"/>
                </a:lnTo>
                <a:cubicBezTo>
                  <a:pt x="78" y="639"/>
                  <a:pt x="76" y="637"/>
                  <a:pt x="74" y="634"/>
                </a:cubicBezTo>
                <a:lnTo>
                  <a:pt x="38" y="573"/>
                </a:lnTo>
                <a:cubicBezTo>
                  <a:pt x="36" y="570"/>
                  <a:pt x="35" y="567"/>
                  <a:pt x="34" y="564"/>
                </a:cubicBezTo>
                <a:lnTo>
                  <a:pt x="11" y="497"/>
                </a:lnTo>
                <a:cubicBezTo>
                  <a:pt x="10" y="494"/>
                  <a:pt x="9" y="490"/>
                  <a:pt x="9" y="487"/>
                </a:cubicBezTo>
                <a:lnTo>
                  <a:pt x="1" y="414"/>
                </a:lnTo>
                <a:close/>
                <a:moveTo>
                  <a:pt x="104" y="476"/>
                </a:moveTo>
                <a:lnTo>
                  <a:pt x="102" y="466"/>
                </a:lnTo>
                <a:lnTo>
                  <a:pt x="125" y="533"/>
                </a:lnTo>
                <a:lnTo>
                  <a:pt x="121" y="524"/>
                </a:lnTo>
                <a:lnTo>
                  <a:pt x="157" y="585"/>
                </a:lnTo>
                <a:lnTo>
                  <a:pt x="151" y="578"/>
                </a:lnTo>
                <a:lnTo>
                  <a:pt x="199" y="632"/>
                </a:lnTo>
                <a:lnTo>
                  <a:pt x="192" y="625"/>
                </a:lnTo>
                <a:lnTo>
                  <a:pt x="250" y="669"/>
                </a:lnTo>
                <a:lnTo>
                  <a:pt x="243" y="664"/>
                </a:lnTo>
                <a:lnTo>
                  <a:pt x="310" y="697"/>
                </a:lnTo>
                <a:lnTo>
                  <a:pt x="302" y="694"/>
                </a:lnTo>
                <a:lnTo>
                  <a:pt x="375" y="715"/>
                </a:lnTo>
                <a:lnTo>
                  <a:pt x="366" y="714"/>
                </a:lnTo>
                <a:lnTo>
                  <a:pt x="445" y="721"/>
                </a:lnTo>
                <a:lnTo>
                  <a:pt x="436" y="721"/>
                </a:lnTo>
                <a:lnTo>
                  <a:pt x="515" y="714"/>
                </a:lnTo>
                <a:lnTo>
                  <a:pt x="506" y="715"/>
                </a:lnTo>
                <a:lnTo>
                  <a:pt x="580" y="694"/>
                </a:lnTo>
                <a:lnTo>
                  <a:pt x="572" y="698"/>
                </a:lnTo>
                <a:lnTo>
                  <a:pt x="638" y="665"/>
                </a:lnTo>
                <a:lnTo>
                  <a:pt x="630" y="669"/>
                </a:lnTo>
                <a:lnTo>
                  <a:pt x="688" y="625"/>
                </a:lnTo>
                <a:lnTo>
                  <a:pt x="682" y="632"/>
                </a:lnTo>
                <a:lnTo>
                  <a:pt x="730" y="578"/>
                </a:lnTo>
                <a:lnTo>
                  <a:pt x="724" y="585"/>
                </a:lnTo>
                <a:lnTo>
                  <a:pt x="760" y="524"/>
                </a:lnTo>
                <a:lnTo>
                  <a:pt x="756" y="533"/>
                </a:lnTo>
                <a:lnTo>
                  <a:pt x="779" y="466"/>
                </a:lnTo>
                <a:lnTo>
                  <a:pt x="777" y="476"/>
                </a:lnTo>
                <a:lnTo>
                  <a:pt x="785" y="403"/>
                </a:lnTo>
                <a:lnTo>
                  <a:pt x="785" y="414"/>
                </a:lnTo>
                <a:lnTo>
                  <a:pt x="777" y="342"/>
                </a:lnTo>
                <a:lnTo>
                  <a:pt x="779" y="352"/>
                </a:lnTo>
                <a:lnTo>
                  <a:pt x="756" y="284"/>
                </a:lnTo>
                <a:lnTo>
                  <a:pt x="760" y="293"/>
                </a:lnTo>
                <a:lnTo>
                  <a:pt x="724" y="232"/>
                </a:lnTo>
                <a:lnTo>
                  <a:pt x="730" y="240"/>
                </a:lnTo>
                <a:lnTo>
                  <a:pt x="682" y="187"/>
                </a:lnTo>
                <a:lnTo>
                  <a:pt x="688" y="193"/>
                </a:lnTo>
                <a:lnTo>
                  <a:pt x="630" y="149"/>
                </a:lnTo>
                <a:lnTo>
                  <a:pt x="637" y="153"/>
                </a:lnTo>
                <a:lnTo>
                  <a:pt x="571" y="119"/>
                </a:lnTo>
                <a:lnTo>
                  <a:pt x="580" y="123"/>
                </a:lnTo>
                <a:lnTo>
                  <a:pt x="506" y="102"/>
                </a:lnTo>
                <a:lnTo>
                  <a:pt x="515" y="103"/>
                </a:lnTo>
                <a:lnTo>
                  <a:pt x="436" y="96"/>
                </a:lnTo>
                <a:lnTo>
                  <a:pt x="445" y="96"/>
                </a:lnTo>
                <a:lnTo>
                  <a:pt x="366" y="103"/>
                </a:lnTo>
                <a:lnTo>
                  <a:pt x="375" y="102"/>
                </a:lnTo>
                <a:lnTo>
                  <a:pt x="302" y="123"/>
                </a:lnTo>
                <a:lnTo>
                  <a:pt x="310" y="119"/>
                </a:lnTo>
                <a:lnTo>
                  <a:pt x="243" y="153"/>
                </a:lnTo>
                <a:lnTo>
                  <a:pt x="250" y="149"/>
                </a:lnTo>
                <a:lnTo>
                  <a:pt x="192" y="193"/>
                </a:lnTo>
                <a:lnTo>
                  <a:pt x="199" y="187"/>
                </a:lnTo>
                <a:lnTo>
                  <a:pt x="151" y="240"/>
                </a:lnTo>
                <a:lnTo>
                  <a:pt x="157" y="232"/>
                </a:lnTo>
                <a:lnTo>
                  <a:pt x="121" y="293"/>
                </a:lnTo>
                <a:lnTo>
                  <a:pt x="125" y="284"/>
                </a:lnTo>
                <a:lnTo>
                  <a:pt x="102" y="352"/>
                </a:lnTo>
                <a:lnTo>
                  <a:pt x="104" y="342"/>
                </a:lnTo>
                <a:lnTo>
                  <a:pt x="96" y="414"/>
                </a:lnTo>
                <a:lnTo>
                  <a:pt x="96" y="403"/>
                </a:lnTo>
                <a:lnTo>
                  <a:pt x="104" y="476"/>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9" name="Freeform 10"/>
          <p:cNvSpPr>
            <a:spLocks noEditPoints="1"/>
          </p:cNvSpPr>
          <p:nvPr/>
        </p:nvSpPr>
        <p:spPr bwMode="auto">
          <a:xfrm>
            <a:off x="4034607" y="1488257"/>
            <a:ext cx="646112" cy="87312"/>
          </a:xfrm>
          <a:custGeom>
            <a:avLst/>
            <a:gdLst>
              <a:gd name="T0" fmla="*/ 0 w 407"/>
              <a:gd name="T1" fmla="*/ 31 h 55"/>
              <a:gd name="T2" fmla="*/ 353 w 407"/>
              <a:gd name="T3" fmla="*/ 31 h 55"/>
              <a:gd name="T4" fmla="*/ 353 w 407"/>
              <a:gd name="T5" fmla="*/ 24 h 55"/>
              <a:gd name="T6" fmla="*/ 0 w 407"/>
              <a:gd name="T7" fmla="*/ 24 h 55"/>
              <a:gd name="T8" fmla="*/ 0 w 407"/>
              <a:gd name="T9" fmla="*/ 31 h 55"/>
              <a:gd name="T10" fmla="*/ 342 w 407"/>
              <a:gd name="T11" fmla="*/ 55 h 55"/>
              <a:gd name="T12" fmla="*/ 407 w 407"/>
              <a:gd name="T13" fmla="*/ 28 h 55"/>
              <a:gd name="T14" fmla="*/ 342 w 407"/>
              <a:gd name="T15" fmla="*/ 0 h 55"/>
              <a:gd name="T16" fmla="*/ 342 w 407"/>
              <a:gd name="T17"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7" h="55">
                <a:moveTo>
                  <a:pt x="0" y="31"/>
                </a:moveTo>
                <a:lnTo>
                  <a:pt x="353" y="31"/>
                </a:lnTo>
                <a:lnTo>
                  <a:pt x="353" y="24"/>
                </a:lnTo>
                <a:lnTo>
                  <a:pt x="0" y="24"/>
                </a:lnTo>
                <a:lnTo>
                  <a:pt x="0" y="31"/>
                </a:lnTo>
                <a:close/>
                <a:moveTo>
                  <a:pt x="342" y="55"/>
                </a:moveTo>
                <a:lnTo>
                  <a:pt x="407" y="28"/>
                </a:lnTo>
                <a:lnTo>
                  <a:pt x="342" y="0"/>
                </a:lnTo>
                <a:lnTo>
                  <a:pt x="342" y="55"/>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10" name="Freeform 11"/>
          <p:cNvSpPr>
            <a:spLocks noEditPoints="1"/>
          </p:cNvSpPr>
          <p:nvPr/>
        </p:nvSpPr>
        <p:spPr bwMode="auto">
          <a:xfrm>
            <a:off x="2859857" y="1372369"/>
            <a:ext cx="361950" cy="288925"/>
          </a:xfrm>
          <a:custGeom>
            <a:avLst/>
            <a:gdLst>
              <a:gd name="T0" fmla="*/ 0 w 228"/>
              <a:gd name="T1" fmla="*/ 0 h 182"/>
              <a:gd name="T2" fmla="*/ 228 w 228"/>
              <a:gd name="T3" fmla="*/ 0 h 182"/>
              <a:gd name="T4" fmla="*/ 228 w 228"/>
              <a:gd name="T5" fmla="*/ 182 h 182"/>
              <a:gd name="T6" fmla="*/ 0 w 228"/>
              <a:gd name="T7" fmla="*/ 182 h 182"/>
              <a:gd name="T8" fmla="*/ 0 w 228"/>
              <a:gd name="T9" fmla="*/ 0 h 182"/>
              <a:gd name="T10" fmla="*/ 7 w 228"/>
              <a:gd name="T11" fmla="*/ 179 h 182"/>
              <a:gd name="T12" fmla="*/ 4 w 228"/>
              <a:gd name="T13" fmla="*/ 175 h 182"/>
              <a:gd name="T14" fmla="*/ 224 w 228"/>
              <a:gd name="T15" fmla="*/ 175 h 182"/>
              <a:gd name="T16" fmla="*/ 221 w 228"/>
              <a:gd name="T17" fmla="*/ 179 h 182"/>
              <a:gd name="T18" fmla="*/ 221 w 228"/>
              <a:gd name="T19" fmla="*/ 3 h 182"/>
              <a:gd name="T20" fmla="*/ 224 w 228"/>
              <a:gd name="T21" fmla="*/ 7 h 182"/>
              <a:gd name="T22" fmla="*/ 4 w 228"/>
              <a:gd name="T23" fmla="*/ 7 h 182"/>
              <a:gd name="T24" fmla="*/ 7 w 228"/>
              <a:gd name="T25" fmla="*/ 3 h 182"/>
              <a:gd name="T26" fmla="*/ 7 w 228"/>
              <a:gd name="T27" fmla="*/ 179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8" h="182">
                <a:moveTo>
                  <a:pt x="0" y="0"/>
                </a:moveTo>
                <a:lnTo>
                  <a:pt x="228" y="0"/>
                </a:lnTo>
                <a:lnTo>
                  <a:pt x="228" y="182"/>
                </a:lnTo>
                <a:lnTo>
                  <a:pt x="0" y="182"/>
                </a:lnTo>
                <a:lnTo>
                  <a:pt x="0" y="0"/>
                </a:lnTo>
                <a:close/>
                <a:moveTo>
                  <a:pt x="7" y="179"/>
                </a:moveTo>
                <a:lnTo>
                  <a:pt x="4" y="175"/>
                </a:lnTo>
                <a:lnTo>
                  <a:pt x="224" y="175"/>
                </a:lnTo>
                <a:lnTo>
                  <a:pt x="221" y="179"/>
                </a:lnTo>
                <a:lnTo>
                  <a:pt x="221" y="3"/>
                </a:lnTo>
                <a:lnTo>
                  <a:pt x="224" y="7"/>
                </a:lnTo>
                <a:lnTo>
                  <a:pt x="4" y="7"/>
                </a:lnTo>
                <a:lnTo>
                  <a:pt x="7" y="3"/>
                </a:lnTo>
                <a:lnTo>
                  <a:pt x="7" y="179"/>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13" name="Freeform 14"/>
          <p:cNvSpPr>
            <a:spLocks noEditPoints="1"/>
          </p:cNvSpPr>
          <p:nvPr/>
        </p:nvSpPr>
        <p:spPr bwMode="auto">
          <a:xfrm>
            <a:off x="3215457" y="1488257"/>
            <a:ext cx="727075" cy="87312"/>
          </a:xfrm>
          <a:custGeom>
            <a:avLst/>
            <a:gdLst>
              <a:gd name="T0" fmla="*/ 0 w 458"/>
              <a:gd name="T1" fmla="*/ 24 h 55"/>
              <a:gd name="T2" fmla="*/ 404 w 458"/>
              <a:gd name="T3" fmla="*/ 24 h 55"/>
              <a:gd name="T4" fmla="*/ 404 w 458"/>
              <a:gd name="T5" fmla="*/ 31 h 55"/>
              <a:gd name="T6" fmla="*/ 0 w 458"/>
              <a:gd name="T7" fmla="*/ 31 h 55"/>
              <a:gd name="T8" fmla="*/ 0 w 458"/>
              <a:gd name="T9" fmla="*/ 24 h 55"/>
              <a:gd name="T10" fmla="*/ 393 w 458"/>
              <a:gd name="T11" fmla="*/ 0 h 55"/>
              <a:gd name="T12" fmla="*/ 458 w 458"/>
              <a:gd name="T13" fmla="*/ 28 h 55"/>
              <a:gd name="T14" fmla="*/ 393 w 458"/>
              <a:gd name="T15" fmla="*/ 55 h 55"/>
              <a:gd name="T16" fmla="*/ 393 w 458"/>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 h="55">
                <a:moveTo>
                  <a:pt x="0" y="24"/>
                </a:moveTo>
                <a:lnTo>
                  <a:pt x="404" y="24"/>
                </a:lnTo>
                <a:lnTo>
                  <a:pt x="404" y="31"/>
                </a:lnTo>
                <a:lnTo>
                  <a:pt x="0" y="31"/>
                </a:lnTo>
                <a:lnTo>
                  <a:pt x="0" y="24"/>
                </a:lnTo>
                <a:close/>
                <a:moveTo>
                  <a:pt x="393" y="0"/>
                </a:moveTo>
                <a:lnTo>
                  <a:pt x="458" y="28"/>
                </a:lnTo>
                <a:lnTo>
                  <a:pt x="393" y="55"/>
                </a:lnTo>
                <a:lnTo>
                  <a:pt x="393" y="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14" name="Freeform 15"/>
          <p:cNvSpPr>
            <a:spLocks noEditPoints="1"/>
          </p:cNvSpPr>
          <p:nvPr/>
        </p:nvSpPr>
        <p:spPr bwMode="auto">
          <a:xfrm>
            <a:off x="2367732" y="1475557"/>
            <a:ext cx="114300" cy="92075"/>
          </a:xfrm>
          <a:custGeom>
            <a:avLst/>
            <a:gdLst>
              <a:gd name="T0" fmla="*/ 9 w 881"/>
              <a:gd name="T1" fmla="*/ 337 h 833"/>
              <a:gd name="T2" fmla="*/ 38 w 881"/>
              <a:gd name="T3" fmla="*/ 250 h 833"/>
              <a:gd name="T4" fmla="*/ 128 w 881"/>
              <a:gd name="T5" fmla="*/ 125 h 833"/>
              <a:gd name="T6" fmla="*/ 200 w 881"/>
              <a:gd name="T7" fmla="*/ 69 h 833"/>
              <a:gd name="T8" fmla="*/ 348 w 881"/>
              <a:gd name="T9" fmla="*/ 10 h 833"/>
              <a:gd name="T10" fmla="*/ 445 w 881"/>
              <a:gd name="T11" fmla="*/ 1 h 833"/>
              <a:gd name="T12" fmla="*/ 607 w 881"/>
              <a:gd name="T13" fmla="*/ 31 h 833"/>
              <a:gd name="T14" fmla="*/ 689 w 881"/>
              <a:gd name="T15" fmla="*/ 74 h 833"/>
              <a:gd name="T16" fmla="*/ 801 w 881"/>
              <a:gd name="T17" fmla="*/ 179 h 833"/>
              <a:gd name="T18" fmla="*/ 847 w 881"/>
              <a:gd name="T19" fmla="*/ 258 h 833"/>
              <a:gd name="T20" fmla="*/ 880 w 881"/>
              <a:gd name="T21" fmla="*/ 411 h 833"/>
              <a:gd name="T22" fmla="*/ 870 w 881"/>
              <a:gd name="T23" fmla="*/ 505 h 833"/>
              <a:gd name="T24" fmla="*/ 807 w 881"/>
              <a:gd name="T25" fmla="*/ 647 h 833"/>
              <a:gd name="T26" fmla="*/ 746 w 881"/>
              <a:gd name="T27" fmla="*/ 716 h 833"/>
              <a:gd name="T28" fmla="*/ 615 w 881"/>
              <a:gd name="T29" fmla="*/ 798 h 833"/>
              <a:gd name="T30" fmla="*/ 524 w 881"/>
              <a:gd name="T31" fmla="*/ 825 h 833"/>
              <a:gd name="T32" fmla="*/ 357 w 881"/>
              <a:gd name="T33" fmla="*/ 825 h 833"/>
              <a:gd name="T34" fmla="*/ 267 w 881"/>
              <a:gd name="T35" fmla="*/ 798 h 833"/>
              <a:gd name="T36" fmla="*/ 134 w 881"/>
              <a:gd name="T37" fmla="*/ 716 h 833"/>
              <a:gd name="T38" fmla="*/ 74 w 881"/>
              <a:gd name="T39" fmla="*/ 647 h 833"/>
              <a:gd name="T40" fmla="*/ 11 w 881"/>
              <a:gd name="T41" fmla="*/ 505 h 833"/>
              <a:gd name="T42" fmla="*/ 104 w 881"/>
              <a:gd name="T43" fmla="*/ 485 h 833"/>
              <a:gd name="T44" fmla="*/ 121 w 881"/>
              <a:gd name="T45" fmla="*/ 536 h 833"/>
              <a:gd name="T46" fmla="*/ 200 w 881"/>
              <a:gd name="T47" fmla="*/ 646 h 833"/>
              <a:gd name="T48" fmla="*/ 243 w 881"/>
              <a:gd name="T49" fmla="*/ 679 h 833"/>
              <a:gd name="T50" fmla="*/ 375 w 881"/>
              <a:gd name="T51" fmla="*/ 732 h 833"/>
              <a:gd name="T52" fmla="*/ 436 w 881"/>
              <a:gd name="T53" fmla="*/ 737 h 833"/>
              <a:gd name="T54" fmla="*/ 580 w 881"/>
              <a:gd name="T55" fmla="*/ 709 h 833"/>
              <a:gd name="T56" fmla="*/ 630 w 881"/>
              <a:gd name="T57" fmla="*/ 683 h 833"/>
              <a:gd name="T58" fmla="*/ 729 w 881"/>
              <a:gd name="T59" fmla="*/ 591 h 833"/>
              <a:gd name="T60" fmla="*/ 756 w 881"/>
              <a:gd name="T61" fmla="*/ 545 h 833"/>
              <a:gd name="T62" fmla="*/ 785 w 881"/>
              <a:gd name="T63" fmla="*/ 411 h 833"/>
              <a:gd name="T64" fmla="*/ 779 w 881"/>
              <a:gd name="T65" fmla="*/ 358 h 833"/>
              <a:gd name="T66" fmla="*/ 724 w 881"/>
              <a:gd name="T67" fmla="*/ 234 h 833"/>
              <a:gd name="T68" fmla="*/ 688 w 881"/>
              <a:gd name="T69" fmla="*/ 194 h 833"/>
              <a:gd name="T70" fmla="*/ 571 w 881"/>
              <a:gd name="T71" fmla="*/ 120 h 833"/>
              <a:gd name="T72" fmla="*/ 515 w 881"/>
              <a:gd name="T73" fmla="*/ 103 h 833"/>
              <a:gd name="T74" fmla="*/ 366 w 881"/>
              <a:gd name="T75" fmla="*/ 103 h 833"/>
              <a:gd name="T76" fmla="*/ 310 w 881"/>
              <a:gd name="T77" fmla="*/ 120 h 833"/>
              <a:gd name="T78" fmla="*/ 193 w 881"/>
              <a:gd name="T79" fmla="*/ 194 h 833"/>
              <a:gd name="T80" fmla="*/ 157 w 881"/>
              <a:gd name="T81" fmla="*/ 234 h 833"/>
              <a:gd name="T82" fmla="*/ 102 w 881"/>
              <a:gd name="T83" fmla="*/ 358 h 833"/>
              <a:gd name="T84" fmla="*/ 96 w 881"/>
              <a:gd name="T85" fmla="*/ 411 h 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81" h="833">
                <a:moveTo>
                  <a:pt x="1" y="422"/>
                </a:moveTo>
                <a:cubicBezTo>
                  <a:pt x="0" y="418"/>
                  <a:pt x="0" y="415"/>
                  <a:pt x="1" y="411"/>
                </a:cubicBezTo>
                <a:lnTo>
                  <a:pt x="9" y="337"/>
                </a:lnTo>
                <a:cubicBezTo>
                  <a:pt x="9" y="334"/>
                  <a:pt x="10" y="331"/>
                  <a:pt x="11" y="327"/>
                </a:cubicBezTo>
                <a:lnTo>
                  <a:pt x="34" y="258"/>
                </a:lnTo>
                <a:cubicBezTo>
                  <a:pt x="35" y="255"/>
                  <a:pt x="36" y="252"/>
                  <a:pt x="38" y="250"/>
                </a:cubicBezTo>
                <a:lnTo>
                  <a:pt x="74" y="187"/>
                </a:lnTo>
                <a:cubicBezTo>
                  <a:pt x="75" y="184"/>
                  <a:pt x="77" y="181"/>
                  <a:pt x="80" y="179"/>
                </a:cubicBezTo>
                <a:lnTo>
                  <a:pt x="128" y="125"/>
                </a:lnTo>
                <a:cubicBezTo>
                  <a:pt x="130" y="122"/>
                  <a:pt x="132" y="120"/>
                  <a:pt x="134" y="119"/>
                </a:cubicBezTo>
                <a:lnTo>
                  <a:pt x="192" y="74"/>
                </a:lnTo>
                <a:cubicBezTo>
                  <a:pt x="194" y="72"/>
                  <a:pt x="197" y="70"/>
                  <a:pt x="200" y="69"/>
                </a:cubicBezTo>
                <a:lnTo>
                  <a:pt x="267" y="35"/>
                </a:lnTo>
                <a:cubicBezTo>
                  <a:pt x="269" y="33"/>
                  <a:pt x="272" y="32"/>
                  <a:pt x="275" y="32"/>
                </a:cubicBezTo>
                <a:lnTo>
                  <a:pt x="348" y="10"/>
                </a:lnTo>
                <a:cubicBezTo>
                  <a:pt x="351" y="9"/>
                  <a:pt x="354" y="8"/>
                  <a:pt x="357" y="8"/>
                </a:cubicBezTo>
                <a:lnTo>
                  <a:pt x="436" y="1"/>
                </a:lnTo>
                <a:cubicBezTo>
                  <a:pt x="439" y="0"/>
                  <a:pt x="442" y="0"/>
                  <a:pt x="445" y="1"/>
                </a:cubicBezTo>
                <a:lnTo>
                  <a:pt x="524" y="8"/>
                </a:lnTo>
                <a:cubicBezTo>
                  <a:pt x="527" y="8"/>
                  <a:pt x="530" y="9"/>
                  <a:pt x="533" y="9"/>
                </a:cubicBezTo>
                <a:lnTo>
                  <a:pt x="607" y="31"/>
                </a:lnTo>
                <a:cubicBezTo>
                  <a:pt x="610" y="32"/>
                  <a:pt x="613" y="33"/>
                  <a:pt x="615" y="35"/>
                </a:cubicBezTo>
                <a:lnTo>
                  <a:pt x="681" y="69"/>
                </a:lnTo>
                <a:cubicBezTo>
                  <a:pt x="684" y="70"/>
                  <a:pt x="687" y="72"/>
                  <a:pt x="689" y="74"/>
                </a:cubicBezTo>
                <a:lnTo>
                  <a:pt x="747" y="119"/>
                </a:lnTo>
                <a:cubicBezTo>
                  <a:pt x="749" y="120"/>
                  <a:pt x="751" y="122"/>
                  <a:pt x="753" y="125"/>
                </a:cubicBezTo>
                <a:lnTo>
                  <a:pt x="801" y="179"/>
                </a:lnTo>
                <a:cubicBezTo>
                  <a:pt x="804" y="181"/>
                  <a:pt x="805" y="184"/>
                  <a:pt x="807" y="187"/>
                </a:cubicBezTo>
                <a:lnTo>
                  <a:pt x="843" y="250"/>
                </a:lnTo>
                <a:cubicBezTo>
                  <a:pt x="845" y="252"/>
                  <a:pt x="846" y="255"/>
                  <a:pt x="847" y="258"/>
                </a:cubicBezTo>
                <a:lnTo>
                  <a:pt x="870" y="327"/>
                </a:lnTo>
                <a:cubicBezTo>
                  <a:pt x="871" y="331"/>
                  <a:pt x="872" y="334"/>
                  <a:pt x="872" y="337"/>
                </a:cubicBezTo>
                <a:lnTo>
                  <a:pt x="880" y="411"/>
                </a:lnTo>
                <a:cubicBezTo>
                  <a:pt x="881" y="415"/>
                  <a:pt x="881" y="418"/>
                  <a:pt x="880" y="422"/>
                </a:cubicBezTo>
                <a:lnTo>
                  <a:pt x="872" y="496"/>
                </a:lnTo>
                <a:cubicBezTo>
                  <a:pt x="872" y="499"/>
                  <a:pt x="871" y="502"/>
                  <a:pt x="870" y="505"/>
                </a:cubicBezTo>
                <a:lnTo>
                  <a:pt x="847" y="575"/>
                </a:lnTo>
                <a:cubicBezTo>
                  <a:pt x="846" y="579"/>
                  <a:pt x="845" y="582"/>
                  <a:pt x="843" y="585"/>
                </a:cubicBezTo>
                <a:lnTo>
                  <a:pt x="807" y="647"/>
                </a:lnTo>
                <a:cubicBezTo>
                  <a:pt x="805" y="649"/>
                  <a:pt x="804" y="652"/>
                  <a:pt x="802" y="654"/>
                </a:cubicBezTo>
                <a:lnTo>
                  <a:pt x="754" y="709"/>
                </a:lnTo>
                <a:cubicBezTo>
                  <a:pt x="751" y="711"/>
                  <a:pt x="749" y="714"/>
                  <a:pt x="746" y="716"/>
                </a:cubicBezTo>
                <a:lnTo>
                  <a:pt x="688" y="760"/>
                </a:lnTo>
                <a:cubicBezTo>
                  <a:pt x="686" y="761"/>
                  <a:pt x="684" y="763"/>
                  <a:pt x="681" y="764"/>
                </a:cubicBezTo>
                <a:lnTo>
                  <a:pt x="615" y="798"/>
                </a:lnTo>
                <a:cubicBezTo>
                  <a:pt x="613" y="800"/>
                  <a:pt x="610" y="801"/>
                  <a:pt x="607" y="801"/>
                </a:cubicBezTo>
                <a:lnTo>
                  <a:pt x="533" y="823"/>
                </a:lnTo>
                <a:cubicBezTo>
                  <a:pt x="530" y="824"/>
                  <a:pt x="527" y="825"/>
                  <a:pt x="524" y="825"/>
                </a:cubicBezTo>
                <a:lnTo>
                  <a:pt x="445" y="832"/>
                </a:lnTo>
                <a:cubicBezTo>
                  <a:pt x="442" y="833"/>
                  <a:pt x="439" y="833"/>
                  <a:pt x="436" y="832"/>
                </a:cubicBezTo>
                <a:lnTo>
                  <a:pt x="357" y="825"/>
                </a:lnTo>
                <a:cubicBezTo>
                  <a:pt x="354" y="825"/>
                  <a:pt x="351" y="824"/>
                  <a:pt x="348" y="823"/>
                </a:cubicBezTo>
                <a:lnTo>
                  <a:pt x="275" y="801"/>
                </a:lnTo>
                <a:cubicBezTo>
                  <a:pt x="272" y="801"/>
                  <a:pt x="269" y="800"/>
                  <a:pt x="267" y="798"/>
                </a:cubicBezTo>
                <a:lnTo>
                  <a:pt x="200" y="764"/>
                </a:lnTo>
                <a:cubicBezTo>
                  <a:pt x="197" y="763"/>
                  <a:pt x="195" y="761"/>
                  <a:pt x="192" y="760"/>
                </a:cubicBezTo>
                <a:lnTo>
                  <a:pt x="134" y="716"/>
                </a:lnTo>
                <a:cubicBezTo>
                  <a:pt x="132" y="714"/>
                  <a:pt x="129" y="711"/>
                  <a:pt x="127" y="709"/>
                </a:cubicBezTo>
                <a:lnTo>
                  <a:pt x="79" y="654"/>
                </a:lnTo>
                <a:cubicBezTo>
                  <a:pt x="77" y="652"/>
                  <a:pt x="75" y="649"/>
                  <a:pt x="74" y="647"/>
                </a:cubicBezTo>
                <a:lnTo>
                  <a:pt x="38" y="585"/>
                </a:lnTo>
                <a:cubicBezTo>
                  <a:pt x="36" y="582"/>
                  <a:pt x="35" y="579"/>
                  <a:pt x="34" y="575"/>
                </a:cubicBezTo>
                <a:lnTo>
                  <a:pt x="11" y="505"/>
                </a:lnTo>
                <a:cubicBezTo>
                  <a:pt x="10" y="502"/>
                  <a:pt x="9" y="499"/>
                  <a:pt x="9" y="496"/>
                </a:cubicBezTo>
                <a:lnTo>
                  <a:pt x="1" y="422"/>
                </a:lnTo>
                <a:close/>
                <a:moveTo>
                  <a:pt x="104" y="485"/>
                </a:moveTo>
                <a:lnTo>
                  <a:pt x="102" y="475"/>
                </a:lnTo>
                <a:lnTo>
                  <a:pt x="125" y="545"/>
                </a:lnTo>
                <a:lnTo>
                  <a:pt x="121" y="536"/>
                </a:lnTo>
                <a:lnTo>
                  <a:pt x="157" y="598"/>
                </a:lnTo>
                <a:lnTo>
                  <a:pt x="152" y="591"/>
                </a:lnTo>
                <a:lnTo>
                  <a:pt x="200" y="646"/>
                </a:lnTo>
                <a:lnTo>
                  <a:pt x="192" y="639"/>
                </a:lnTo>
                <a:lnTo>
                  <a:pt x="250" y="683"/>
                </a:lnTo>
                <a:lnTo>
                  <a:pt x="243" y="679"/>
                </a:lnTo>
                <a:lnTo>
                  <a:pt x="310" y="713"/>
                </a:lnTo>
                <a:lnTo>
                  <a:pt x="302" y="710"/>
                </a:lnTo>
                <a:lnTo>
                  <a:pt x="375" y="732"/>
                </a:lnTo>
                <a:lnTo>
                  <a:pt x="366" y="730"/>
                </a:lnTo>
                <a:lnTo>
                  <a:pt x="445" y="737"/>
                </a:lnTo>
                <a:lnTo>
                  <a:pt x="436" y="737"/>
                </a:lnTo>
                <a:lnTo>
                  <a:pt x="515" y="730"/>
                </a:lnTo>
                <a:lnTo>
                  <a:pt x="506" y="731"/>
                </a:lnTo>
                <a:lnTo>
                  <a:pt x="580" y="709"/>
                </a:lnTo>
                <a:lnTo>
                  <a:pt x="571" y="713"/>
                </a:lnTo>
                <a:lnTo>
                  <a:pt x="637" y="679"/>
                </a:lnTo>
                <a:lnTo>
                  <a:pt x="630" y="683"/>
                </a:lnTo>
                <a:lnTo>
                  <a:pt x="688" y="639"/>
                </a:lnTo>
                <a:lnTo>
                  <a:pt x="681" y="646"/>
                </a:lnTo>
                <a:lnTo>
                  <a:pt x="729" y="591"/>
                </a:lnTo>
                <a:lnTo>
                  <a:pt x="724" y="598"/>
                </a:lnTo>
                <a:lnTo>
                  <a:pt x="760" y="536"/>
                </a:lnTo>
                <a:lnTo>
                  <a:pt x="756" y="545"/>
                </a:lnTo>
                <a:lnTo>
                  <a:pt x="779" y="475"/>
                </a:lnTo>
                <a:lnTo>
                  <a:pt x="777" y="485"/>
                </a:lnTo>
                <a:lnTo>
                  <a:pt x="785" y="411"/>
                </a:lnTo>
                <a:lnTo>
                  <a:pt x="785" y="422"/>
                </a:lnTo>
                <a:lnTo>
                  <a:pt x="777" y="348"/>
                </a:lnTo>
                <a:lnTo>
                  <a:pt x="779" y="358"/>
                </a:lnTo>
                <a:lnTo>
                  <a:pt x="756" y="289"/>
                </a:lnTo>
                <a:lnTo>
                  <a:pt x="760" y="297"/>
                </a:lnTo>
                <a:lnTo>
                  <a:pt x="724" y="234"/>
                </a:lnTo>
                <a:lnTo>
                  <a:pt x="730" y="242"/>
                </a:lnTo>
                <a:lnTo>
                  <a:pt x="682" y="188"/>
                </a:lnTo>
                <a:lnTo>
                  <a:pt x="688" y="194"/>
                </a:lnTo>
                <a:lnTo>
                  <a:pt x="630" y="149"/>
                </a:lnTo>
                <a:lnTo>
                  <a:pt x="637" y="154"/>
                </a:lnTo>
                <a:lnTo>
                  <a:pt x="571" y="120"/>
                </a:lnTo>
                <a:lnTo>
                  <a:pt x="580" y="123"/>
                </a:lnTo>
                <a:lnTo>
                  <a:pt x="506" y="101"/>
                </a:lnTo>
                <a:lnTo>
                  <a:pt x="515" y="103"/>
                </a:lnTo>
                <a:lnTo>
                  <a:pt x="436" y="96"/>
                </a:lnTo>
                <a:lnTo>
                  <a:pt x="445" y="96"/>
                </a:lnTo>
                <a:lnTo>
                  <a:pt x="366" y="103"/>
                </a:lnTo>
                <a:lnTo>
                  <a:pt x="375" y="101"/>
                </a:lnTo>
                <a:lnTo>
                  <a:pt x="302" y="123"/>
                </a:lnTo>
                <a:lnTo>
                  <a:pt x="310" y="120"/>
                </a:lnTo>
                <a:lnTo>
                  <a:pt x="243" y="154"/>
                </a:lnTo>
                <a:lnTo>
                  <a:pt x="251" y="149"/>
                </a:lnTo>
                <a:lnTo>
                  <a:pt x="193" y="194"/>
                </a:lnTo>
                <a:lnTo>
                  <a:pt x="199" y="188"/>
                </a:lnTo>
                <a:lnTo>
                  <a:pt x="151" y="242"/>
                </a:lnTo>
                <a:lnTo>
                  <a:pt x="157" y="234"/>
                </a:lnTo>
                <a:lnTo>
                  <a:pt x="121" y="297"/>
                </a:lnTo>
                <a:lnTo>
                  <a:pt x="125" y="289"/>
                </a:lnTo>
                <a:lnTo>
                  <a:pt x="102" y="358"/>
                </a:lnTo>
                <a:lnTo>
                  <a:pt x="104" y="348"/>
                </a:lnTo>
                <a:lnTo>
                  <a:pt x="96" y="422"/>
                </a:lnTo>
                <a:lnTo>
                  <a:pt x="96" y="411"/>
                </a:lnTo>
                <a:lnTo>
                  <a:pt x="104" y="485"/>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15" name="Freeform 16"/>
          <p:cNvSpPr>
            <a:spLocks noEditPoints="1"/>
          </p:cNvSpPr>
          <p:nvPr/>
        </p:nvSpPr>
        <p:spPr bwMode="auto">
          <a:xfrm>
            <a:off x="1943869" y="1478732"/>
            <a:ext cx="415925" cy="88900"/>
          </a:xfrm>
          <a:custGeom>
            <a:avLst/>
            <a:gdLst>
              <a:gd name="T0" fmla="*/ 0 w 262"/>
              <a:gd name="T1" fmla="*/ 25 h 56"/>
              <a:gd name="T2" fmla="*/ 207 w 262"/>
              <a:gd name="T3" fmla="*/ 25 h 56"/>
              <a:gd name="T4" fmla="*/ 207 w 262"/>
              <a:gd name="T5" fmla="*/ 31 h 56"/>
              <a:gd name="T6" fmla="*/ 0 w 262"/>
              <a:gd name="T7" fmla="*/ 31 h 56"/>
              <a:gd name="T8" fmla="*/ 0 w 262"/>
              <a:gd name="T9" fmla="*/ 25 h 56"/>
              <a:gd name="T10" fmla="*/ 196 w 262"/>
              <a:gd name="T11" fmla="*/ 0 h 56"/>
              <a:gd name="T12" fmla="*/ 262 w 262"/>
              <a:gd name="T13" fmla="*/ 28 h 56"/>
              <a:gd name="T14" fmla="*/ 196 w 262"/>
              <a:gd name="T15" fmla="*/ 56 h 56"/>
              <a:gd name="T16" fmla="*/ 196 w 262"/>
              <a:gd name="T1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2" h="56">
                <a:moveTo>
                  <a:pt x="0" y="25"/>
                </a:moveTo>
                <a:lnTo>
                  <a:pt x="207" y="25"/>
                </a:lnTo>
                <a:lnTo>
                  <a:pt x="207" y="31"/>
                </a:lnTo>
                <a:lnTo>
                  <a:pt x="0" y="31"/>
                </a:lnTo>
                <a:lnTo>
                  <a:pt x="0" y="25"/>
                </a:lnTo>
                <a:close/>
                <a:moveTo>
                  <a:pt x="196" y="0"/>
                </a:moveTo>
                <a:lnTo>
                  <a:pt x="262" y="28"/>
                </a:lnTo>
                <a:lnTo>
                  <a:pt x="196" y="56"/>
                </a:lnTo>
                <a:lnTo>
                  <a:pt x="196" y="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16" name="Freeform 17"/>
          <p:cNvSpPr>
            <a:spLocks noEditPoints="1"/>
          </p:cNvSpPr>
          <p:nvPr/>
        </p:nvSpPr>
        <p:spPr bwMode="auto">
          <a:xfrm>
            <a:off x="2489969" y="1478732"/>
            <a:ext cx="363537" cy="88900"/>
          </a:xfrm>
          <a:custGeom>
            <a:avLst/>
            <a:gdLst>
              <a:gd name="T0" fmla="*/ 0 w 229"/>
              <a:gd name="T1" fmla="*/ 25 h 56"/>
              <a:gd name="T2" fmla="*/ 174 w 229"/>
              <a:gd name="T3" fmla="*/ 25 h 56"/>
              <a:gd name="T4" fmla="*/ 174 w 229"/>
              <a:gd name="T5" fmla="*/ 31 h 56"/>
              <a:gd name="T6" fmla="*/ 0 w 229"/>
              <a:gd name="T7" fmla="*/ 31 h 56"/>
              <a:gd name="T8" fmla="*/ 0 w 229"/>
              <a:gd name="T9" fmla="*/ 25 h 56"/>
              <a:gd name="T10" fmla="*/ 163 w 229"/>
              <a:gd name="T11" fmla="*/ 0 h 56"/>
              <a:gd name="T12" fmla="*/ 229 w 229"/>
              <a:gd name="T13" fmla="*/ 28 h 56"/>
              <a:gd name="T14" fmla="*/ 163 w 229"/>
              <a:gd name="T15" fmla="*/ 56 h 56"/>
              <a:gd name="T16" fmla="*/ 163 w 229"/>
              <a:gd name="T1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 h="56">
                <a:moveTo>
                  <a:pt x="0" y="25"/>
                </a:moveTo>
                <a:lnTo>
                  <a:pt x="174" y="25"/>
                </a:lnTo>
                <a:lnTo>
                  <a:pt x="174" y="31"/>
                </a:lnTo>
                <a:lnTo>
                  <a:pt x="0" y="31"/>
                </a:lnTo>
                <a:lnTo>
                  <a:pt x="0" y="25"/>
                </a:lnTo>
                <a:close/>
                <a:moveTo>
                  <a:pt x="163" y="0"/>
                </a:moveTo>
                <a:lnTo>
                  <a:pt x="229" y="28"/>
                </a:lnTo>
                <a:lnTo>
                  <a:pt x="163" y="56"/>
                </a:lnTo>
                <a:lnTo>
                  <a:pt x="163" y="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17" name="Freeform 18"/>
          <p:cNvSpPr>
            <a:spLocks noEditPoints="1"/>
          </p:cNvSpPr>
          <p:nvPr/>
        </p:nvSpPr>
        <p:spPr bwMode="auto">
          <a:xfrm>
            <a:off x="3559944" y="588144"/>
            <a:ext cx="752475" cy="520700"/>
          </a:xfrm>
          <a:custGeom>
            <a:avLst/>
            <a:gdLst>
              <a:gd name="T0" fmla="*/ 0 w 474"/>
              <a:gd name="T1" fmla="*/ 0 h 328"/>
              <a:gd name="T2" fmla="*/ 474 w 474"/>
              <a:gd name="T3" fmla="*/ 0 h 328"/>
              <a:gd name="T4" fmla="*/ 474 w 474"/>
              <a:gd name="T5" fmla="*/ 328 h 328"/>
              <a:gd name="T6" fmla="*/ 0 w 474"/>
              <a:gd name="T7" fmla="*/ 328 h 328"/>
              <a:gd name="T8" fmla="*/ 0 w 474"/>
              <a:gd name="T9" fmla="*/ 0 h 328"/>
              <a:gd name="T10" fmla="*/ 8 w 474"/>
              <a:gd name="T11" fmla="*/ 324 h 328"/>
              <a:gd name="T12" fmla="*/ 4 w 474"/>
              <a:gd name="T13" fmla="*/ 321 h 328"/>
              <a:gd name="T14" fmla="*/ 470 w 474"/>
              <a:gd name="T15" fmla="*/ 321 h 328"/>
              <a:gd name="T16" fmla="*/ 466 w 474"/>
              <a:gd name="T17" fmla="*/ 324 h 328"/>
              <a:gd name="T18" fmla="*/ 466 w 474"/>
              <a:gd name="T19" fmla="*/ 3 h 328"/>
              <a:gd name="T20" fmla="*/ 470 w 474"/>
              <a:gd name="T21" fmla="*/ 6 h 328"/>
              <a:gd name="T22" fmla="*/ 4 w 474"/>
              <a:gd name="T23" fmla="*/ 6 h 328"/>
              <a:gd name="T24" fmla="*/ 8 w 474"/>
              <a:gd name="T25" fmla="*/ 3 h 328"/>
              <a:gd name="T26" fmla="*/ 8 w 474"/>
              <a:gd name="T27" fmla="*/ 324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4" h="328">
                <a:moveTo>
                  <a:pt x="0" y="0"/>
                </a:moveTo>
                <a:lnTo>
                  <a:pt x="474" y="0"/>
                </a:lnTo>
                <a:lnTo>
                  <a:pt x="474" y="328"/>
                </a:lnTo>
                <a:lnTo>
                  <a:pt x="0" y="328"/>
                </a:lnTo>
                <a:lnTo>
                  <a:pt x="0" y="0"/>
                </a:lnTo>
                <a:close/>
                <a:moveTo>
                  <a:pt x="8" y="324"/>
                </a:moveTo>
                <a:lnTo>
                  <a:pt x="4" y="321"/>
                </a:lnTo>
                <a:lnTo>
                  <a:pt x="470" y="321"/>
                </a:lnTo>
                <a:lnTo>
                  <a:pt x="466" y="324"/>
                </a:lnTo>
                <a:lnTo>
                  <a:pt x="466" y="3"/>
                </a:lnTo>
                <a:lnTo>
                  <a:pt x="470" y="6"/>
                </a:lnTo>
                <a:lnTo>
                  <a:pt x="4" y="6"/>
                </a:lnTo>
                <a:lnTo>
                  <a:pt x="8" y="3"/>
                </a:lnTo>
                <a:lnTo>
                  <a:pt x="8" y="324"/>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dirty="0"/>
          </a:p>
        </p:txBody>
      </p:sp>
      <p:sp>
        <p:nvSpPr>
          <p:cNvPr id="18" name="Line 19"/>
          <p:cNvSpPr>
            <a:spLocks noChangeShapeType="1"/>
          </p:cNvSpPr>
          <p:nvPr/>
        </p:nvSpPr>
        <p:spPr bwMode="auto">
          <a:xfrm>
            <a:off x="3639319" y="821507"/>
            <a:ext cx="595312" cy="0"/>
          </a:xfrm>
          <a:prstGeom prst="line">
            <a:avLst/>
          </a:prstGeom>
          <a:noFill/>
          <a:ln w="793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TW" altLang="en-US"/>
          </a:p>
        </p:txBody>
      </p:sp>
      <p:sp>
        <p:nvSpPr>
          <p:cNvPr id="19" name="Rectangle 20"/>
          <p:cNvSpPr>
            <a:spLocks noChangeArrowheads="1"/>
          </p:cNvSpPr>
          <p:nvPr/>
        </p:nvSpPr>
        <p:spPr bwMode="auto">
          <a:xfrm>
            <a:off x="4139382" y="934219"/>
            <a:ext cx="120650" cy="15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9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v</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20" name="Rectangle 21"/>
          <p:cNvSpPr>
            <a:spLocks noChangeArrowheads="1"/>
          </p:cNvSpPr>
          <p:nvPr/>
        </p:nvSpPr>
        <p:spPr bwMode="auto">
          <a:xfrm>
            <a:off x="3769494" y="934219"/>
            <a:ext cx="331787" cy="15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9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pwm</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21" name="Rectangle 22"/>
          <p:cNvSpPr>
            <a:spLocks noChangeArrowheads="1"/>
          </p:cNvSpPr>
          <p:nvPr/>
        </p:nvSpPr>
        <p:spPr bwMode="auto">
          <a:xfrm>
            <a:off x="4042544" y="843732"/>
            <a:ext cx="176212" cy="22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3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k</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22" name="Rectangle 23"/>
          <p:cNvSpPr>
            <a:spLocks noChangeArrowheads="1"/>
          </p:cNvSpPr>
          <p:nvPr/>
        </p:nvSpPr>
        <p:spPr bwMode="auto">
          <a:xfrm>
            <a:off x="3653607" y="843732"/>
            <a:ext cx="176212" cy="22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3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k</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23" name="Rectangle 24"/>
          <p:cNvSpPr>
            <a:spLocks noChangeArrowheads="1"/>
          </p:cNvSpPr>
          <p:nvPr/>
        </p:nvSpPr>
        <p:spPr bwMode="auto">
          <a:xfrm>
            <a:off x="3885382" y="611957"/>
            <a:ext cx="187325" cy="22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300" b="0" i="0" u="none" strike="noStrike" cap="none" normalizeH="0" baseline="0" dirty="0" smtClean="0">
                <a:ln>
                  <a:noFill/>
                </a:ln>
                <a:solidFill>
                  <a:srgbClr val="000000"/>
                </a:solidFill>
                <a:effectLst/>
                <a:latin typeface="Times New Roman" pitchFamily="18" charset="0"/>
                <a:ea typeface="新細明體" pitchFamily="18" charset="-120"/>
                <a:cs typeface="新細明體" pitchFamily="18" charset="-120"/>
              </a:rPr>
              <a:t>1</a:t>
            </a:r>
            <a:endParaRPr kumimoji="1" lang="zh-TW" altLang="zh-TW" sz="1800" b="0" i="0" u="none" strike="noStrike" cap="none" normalizeH="0" baseline="0" dirty="0" smtClean="0">
              <a:ln>
                <a:noFill/>
              </a:ln>
              <a:solidFill>
                <a:schemeClr val="tx1"/>
              </a:solidFill>
              <a:effectLst/>
              <a:latin typeface="Arial" pitchFamily="34" charset="0"/>
              <a:ea typeface="新細明體" pitchFamily="18" charset="-120"/>
              <a:cs typeface="新細明體" pitchFamily="18" charset="-120"/>
            </a:endParaRPr>
          </a:p>
        </p:txBody>
      </p:sp>
      <p:sp>
        <p:nvSpPr>
          <p:cNvPr id="24" name="Freeform 25"/>
          <p:cNvSpPr>
            <a:spLocks noEditPoints="1"/>
          </p:cNvSpPr>
          <p:nvPr/>
        </p:nvSpPr>
        <p:spPr bwMode="auto">
          <a:xfrm>
            <a:off x="3929832" y="1102494"/>
            <a:ext cx="104775" cy="388937"/>
          </a:xfrm>
          <a:custGeom>
            <a:avLst/>
            <a:gdLst>
              <a:gd name="T0" fmla="*/ 37 w 66"/>
              <a:gd name="T1" fmla="*/ 0 h 245"/>
              <a:gd name="T2" fmla="*/ 37 w 66"/>
              <a:gd name="T3" fmla="*/ 198 h 245"/>
              <a:gd name="T4" fmla="*/ 29 w 66"/>
              <a:gd name="T5" fmla="*/ 198 h 245"/>
              <a:gd name="T6" fmla="*/ 29 w 66"/>
              <a:gd name="T7" fmla="*/ 0 h 245"/>
              <a:gd name="T8" fmla="*/ 37 w 66"/>
              <a:gd name="T9" fmla="*/ 0 h 245"/>
              <a:gd name="T10" fmla="*/ 66 w 66"/>
              <a:gd name="T11" fmla="*/ 189 h 245"/>
              <a:gd name="T12" fmla="*/ 33 w 66"/>
              <a:gd name="T13" fmla="*/ 245 h 245"/>
              <a:gd name="T14" fmla="*/ 0 w 66"/>
              <a:gd name="T15" fmla="*/ 189 h 245"/>
              <a:gd name="T16" fmla="*/ 66 w 66"/>
              <a:gd name="T17" fmla="*/ 189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245">
                <a:moveTo>
                  <a:pt x="37" y="0"/>
                </a:moveTo>
                <a:lnTo>
                  <a:pt x="37" y="198"/>
                </a:lnTo>
                <a:lnTo>
                  <a:pt x="29" y="198"/>
                </a:lnTo>
                <a:lnTo>
                  <a:pt x="29" y="0"/>
                </a:lnTo>
                <a:lnTo>
                  <a:pt x="37" y="0"/>
                </a:lnTo>
                <a:close/>
                <a:moveTo>
                  <a:pt x="66" y="189"/>
                </a:moveTo>
                <a:lnTo>
                  <a:pt x="33" y="245"/>
                </a:lnTo>
                <a:lnTo>
                  <a:pt x="0" y="189"/>
                </a:lnTo>
                <a:lnTo>
                  <a:pt x="66" y="189"/>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25" name="Rectangle 29"/>
          <p:cNvSpPr>
            <a:spLocks noChangeArrowheads="1"/>
          </p:cNvSpPr>
          <p:nvPr/>
        </p:nvSpPr>
        <p:spPr bwMode="auto">
          <a:xfrm>
            <a:off x="2216919" y="1300932"/>
            <a:ext cx="20161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400" b="0" i="0"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26" name="Rectangle 31"/>
          <p:cNvSpPr>
            <a:spLocks noChangeArrowheads="1"/>
          </p:cNvSpPr>
          <p:nvPr/>
        </p:nvSpPr>
        <p:spPr bwMode="auto">
          <a:xfrm>
            <a:off x="3644082" y="1331094"/>
            <a:ext cx="20161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400" b="0" i="0"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27" name="Rectangle 32"/>
          <p:cNvSpPr>
            <a:spLocks noChangeArrowheads="1"/>
          </p:cNvSpPr>
          <p:nvPr/>
        </p:nvSpPr>
        <p:spPr bwMode="auto">
          <a:xfrm>
            <a:off x="3799657" y="1135832"/>
            <a:ext cx="20161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400" b="0" i="0"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28" name="Rectangle 33"/>
          <p:cNvSpPr>
            <a:spLocks noChangeArrowheads="1"/>
          </p:cNvSpPr>
          <p:nvPr/>
        </p:nvSpPr>
        <p:spPr bwMode="auto">
          <a:xfrm>
            <a:off x="5317307" y="1300932"/>
            <a:ext cx="20161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400" b="0" i="0"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29" name="Freeform 34"/>
          <p:cNvSpPr>
            <a:spLocks noEditPoints="1"/>
          </p:cNvSpPr>
          <p:nvPr/>
        </p:nvSpPr>
        <p:spPr bwMode="auto">
          <a:xfrm>
            <a:off x="4110807" y="1126307"/>
            <a:ext cx="2593975" cy="1520825"/>
          </a:xfrm>
          <a:custGeom>
            <a:avLst/>
            <a:gdLst>
              <a:gd name="T0" fmla="*/ 104 w 10000"/>
              <a:gd name="T1" fmla="*/ 6292 h 6864"/>
              <a:gd name="T2" fmla="*/ 0 w 10000"/>
              <a:gd name="T3" fmla="*/ 5668 h 6864"/>
              <a:gd name="T4" fmla="*/ 104 w 10000"/>
              <a:gd name="T5" fmla="*/ 5252 h 6864"/>
              <a:gd name="T6" fmla="*/ 0 w 10000"/>
              <a:gd name="T7" fmla="*/ 4627 h 6864"/>
              <a:gd name="T8" fmla="*/ 52 w 10000"/>
              <a:gd name="T9" fmla="*/ 4263 h 6864"/>
              <a:gd name="T10" fmla="*/ 52 w 10000"/>
              <a:gd name="T11" fmla="*/ 3535 h 6864"/>
              <a:gd name="T12" fmla="*/ 0 w 10000"/>
              <a:gd name="T13" fmla="*/ 3171 h 6864"/>
              <a:gd name="T14" fmla="*/ 104 w 10000"/>
              <a:gd name="T15" fmla="*/ 2546 h 6864"/>
              <a:gd name="T16" fmla="*/ 0 w 10000"/>
              <a:gd name="T17" fmla="*/ 1922 h 6864"/>
              <a:gd name="T18" fmla="*/ 104 w 10000"/>
              <a:gd name="T19" fmla="*/ 1506 h 6864"/>
              <a:gd name="T20" fmla="*/ 0 w 10000"/>
              <a:gd name="T21" fmla="*/ 881 h 6864"/>
              <a:gd name="T22" fmla="*/ 52 w 10000"/>
              <a:gd name="T23" fmla="*/ 517 h 6864"/>
              <a:gd name="T24" fmla="*/ 316 w 10000"/>
              <a:gd name="T25" fmla="*/ 52 h 6864"/>
              <a:gd name="T26" fmla="*/ 680 w 10000"/>
              <a:gd name="T27" fmla="*/ 0 h 6864"/>
              <a:gd name="T28" fmla="*/ 1305 w 10000"/>
              <a:gd name="T29" fmla="*/ 104 h 6864"/>
              <a:gd name="T30" fmla="*/ 1929 w 10000"/>
              <a:gd name="T31" fmla="*/ 0 h 6864"/>
              <a:gd name="T32" fmla="*/ 2345 w 10000"/>
              <a:gd name="T33" fmla="*/ 104 h 6864"/>
              <a:gd name="T34" fmla="*/ 2969 w 10000"/>
              <a:gd name="T35" fmla="*/ 0 h 6864"/>
              <a:gd name="T36" fmla="*/ 3333 w 10000"/>
              <a:gd name="T37" fmla="*/ 52 h 6864"/>
              <a:gd name="T38" fmla="*/ 4062 w 10000"/>
              <a:gd name="T39" fmla="*/ 52 h 6864"/>
              <a:gd name="T40" fmla="*/ 4426 w 10000"/>
              <a:gd name="T41" fmla="*/ 0 h 6864"/>
              <a:gd name="T42" fmla="*/ 5050 w 10000"/>
              <a:gd name="T43" fmla="*/ 104 h 6864"/>
              <a:gd name="T44" fmla="*/ 5675 w 10000"/>
              <a:gd name="T45" fmla="*/ 0 h 6864"/>
              <a:gd name="T46" fmla="*/ 6091 w 10000"/>
              <a:gd name="T47" fmla="*/ 104 h 6864"/>
              <a:gd name="T48" fmla="*/ 6715 w 10000"/>
              <a:gd name="T49" fmla="*/ 0 h 6864"/>
              <a:gd name="T50" fmla="*/ 7079 w 10000"/>
              <a:gd name="T51" fmla="*/ 52 h 6864"/>
              <a:gd name="T52" fmla="*/ 7808 w 10000"/>
              <a:gd name="T53" fmla="*/ 52 h 6864"/>
              <a:gd name="T54" fmla="*/ 8172 w 10000"/>
              <a:gd name="T55" fmla="*/ 0 h 6864"/>
              <a:gd name="T56" fmla="*/ 8796 w 10000"/>
              <a:gd name="T57" fmla="*/ 104 h 6864"/>
              <a:gd name="T58" fmla="*/ 9420 w 10000"/>
              <a:gd name="T59" fmla="*/ 0 h 6864"/>
              <a:gd name="T60" fmla="*/ 9837 w 10000"/>
              <a:gd name="T61" fmla="*/ 104 h 6864"/>
              <a:gd name="T62" fmla="*/ 10000 w 10000"/>
              <a:gd name="T63" fmla="*/ 565 h 6864"/>
              <a:gd name="T64" fmla="*/ 9948 w 10000"/>
              <a:gd name="T65" fmla="*/ 929 h 6864"/>
              <a:gd name="T66" fmla="*/ 9948 w 10000"/>
              <a:gd name="T67" fmla="*/ 1658 h 6864"/>
              <a:gd name="T68" fmla="*/ 10000 w 10000"/>
              <a:gd name="T69" fmla="*/ 2022 h 6864"/>
              <a:gd name="T70" fmla="*/ 9896 w 10000"/>
              <a:gd name="T71" fmla="*/ 2646 h 6864"/>
              <a:gd name="T72" fmla="*/ 10000 w 10000"/>
              <a:gd name="T73" fmla="*/ 3270 h 6864"/>
              <a:gd name="T74" fmla="*/ 9896 w 10000"/>
              <a:gd name="T75" fmla="*/ 3687 h 6864"/>
              <a:gd name="T76" fmla="*/ 10000 w 10000"/>
              <a:gd name="T77" fmla="*/ 4311 h 6864"/>
              <a:gd name="T78" fmla="*/ 9948 w 10000"/>
              <a:gd name="T79" fmla="*/ 4675 h 6864"/>
              <a:gd name="T80" fmla="*/ 9948 w 10000"/>
              <a:gd name="T81" fmla="*/ 5404 h 6864"/>
              <a:gd name="T82" fmla="*/ 10000 w 10000"/>
              <a:gd name="T83" fmla="*/ 5768 h 6864"/>
              <a:gd name="T84" fmla="*/ 9896 w 10000"/>
              <a:gd name="T85" fmla="*/ 6392 h 6864"/>
              <a:gd name="T86" fmla="*/ 9745 w 10000"/>
              <a:gd name="T87" fmla="*/ 6864 h 6864"/>
              <a:gd name="T88" fmla="*/ 9328 w 10000"/>
              <a:gd name="T89" fmla="*/ 6760 h 6864"/>
              <a:gd name="T90" fmla="*/ 8704 w 10000"/>
              <a:gd name="T91" fmla="*/ 6864 h 6864"/>
              <a:gd name="T92" fmla="*/ 8340 w 10000"/>
              <a:gd name="T93" fmla="*/ 6812 h 6864"/>
              <a:gd name="T94" fmla="*/ 7612 w 10000"/>
              <a:gd name="T95" fmla="*/ 6812 h 6864"/>
              <a:gd name="T96" fmla="*/ 7247 w 10000"/>
              <a:gd name="T97" fmla="*/ 6864 h 6864"/>
              <a:gd name="T98" fmla="*/ 6623 w 10000"/>
              <a:gd name="T99" fmla="*/ 6760 h 6864"/>
              <a:gd name="T100" fmla="*/ 5999 w 10000"/>
              <a:gd name="T101" fmla="*/ 6864 h 6864"/>
              <a:gd name="T102" fmla="*/ 5583 w 10000"/>
              <a:gd name="T103" fmla="*/ 6760 h 6864"/>
              <a:gd name="T104" fmla="*/ 4958 w 10000"/>
              <a:gd name="T105" fmla="*/ 6864 h 6864"/>
              <a:gd name="T106" fmla="*/ 4594 w 10000"/>
              <a:gd name="T107" fmla="*/ 6812 h 6864"/>
              <a:gd name="T108" fmla="*/ 3866 w 10000"/>
              <a:gd name="T109" fmla="*/ 6812 h 6864"/>
              <a:gd name="T110" fmla="*/ 3502 w 10000"/>
              <a:gd name="T111" fmla="*/ 6864 h 6864"/>
              <a:gd name="T112" fmla="*/ 2877 w 10000"/>
              <a:gd name="T113" fmla="*/ 6760 h 6864"/>
              <a:gd name="T114" fmla="*/ 2253 w 10000"/>
              <a:gd name="T115" fmla="*/ 6864 h 6864"/>
              <a:gd name="T116" fmla="*/ 1837 w 10000"/>
              <a:gd name="T117" fmla="*/ 6760 h 6864"/>
              <a:gd name="T118" fmla="*/ 1212 w 10000"/>
              <a:gd name="T119" fmla="*/ 6864 h 6864"/>
              <a:gd name="T120" fmla="*/ 848 w 10000"/>
              <a:gd name="T121" fmla="*/ 6812 h 6864"/>
              <a:gd name="T122" fmla="*/ 120 w 10000"/>
              <a:gd name="T123" fmla="*/ 6812 h 6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000" h="6864">
                <a:moveTo>
                  <a:pt x="0" y="6708"/>
                </a:moveTo>
                <a:lnTo>
                  <a:pt x="0" y="6708"/>
                </a:lnTo>
                <a:cubicBezTo>
                  <a:pt x="0" y="6680"/>
                  <a:pt x="24" y="6656"/>
                  <a:pt x="52" y="6656"/>
                </a:cubicBezTo>
                <a:cubicBezTo>
                  <a:pt x="81" y="6656"/>
                  <a:pt x="104" y="6680"/>
                  <a:pt x="104" y="6708"/>
                </a:cubicBezTo>
                <a:lnTo>
                  <a:pt x="104" y="6708"/>
                </a:lnTo>
                <a:cubicBezTo>
                  <a:pt x="104" y="6737"/>
                  <a:pt x="81" y="6760"/>
                  <a:pt x="52" y="6760"/>
                </a:cubicBezTo>
                <a:cubicBezTo>
                  <a:pt x="24" y="6760"/>
                  <a:pt x="0" y="6737"/>
                  <a:pt x="0" y="6708"/>
                </a:cubicBezTo>
                <a:close/>
                <a:moveTo>
                  <a:pt x="0" y="6500"/>
                </a:moveTo>
                <a:lnTo>
                  <a:pt x="0" y="6500"/>
                </a:lnTo>
                <a:cubicBezTo>
                  <a:pt x="0" y="6472"/>
                  <a:pt x="24" y="6448"/>
                  <a:pt x="52" y="6448"/>
                </a:cubicBezTo>
                <a:cubicBezTo>
                  <a:pt x="81" y="6448"/>
                  <a:pt x="104" y="6472"/>
                  <a:pt x="104" y="6500"/>
                </a:cubicBezTo>
                <a:lnTo>
                  <a:pt x="104" y="6500"/>
                </a:lnTo>
                <a:cubicBezTo>
                  <a:pt x="104" y="6529"/>
                  <a:pt x="81" y="6552"/>
                  <a:pt x="52" y="6552"/>
                </a:cubicBezTo>
                <a:cubicBezTo>
                  <a:pt x="24" y="6552"/>
                  <a:pt x="0" y="6529"/>
                  <a:pt x="0" y="6500"/>
                </a:cubicBezTo>
                <a:close/>
                <a:moveTo>
                  <a:pt x="0" y="6292"/>
                </a:moveTo>
                <a:lnTo>
                  <a:pt x="0" y="6292"/>
                </a:lnTo>
                <a:cubicBezTo>
                  <a:pt x="0" y="6263"/>
                  <a:pt x="24" y="6240"/>
                  <a:pt x="52" y="6240"/>
                </a:cubicBezTo>
                <a:cubicBezTo>
                  <a:pt x="81" y="6240"/>
                  <a:pt x="104" y="6263"/>
                  <a:pt x="104" y="6292"/>
                </a:cubicBezTo>
                <a:lnTo>
                  <a:pt x="104" y="6292"/>
                </a:lnTo>
                <a:cubicBezTo>
                  <a:pt x="104" y="6321"/>
                  <a:pt x="81" y="6344"/>
                  <a:pt x="52" y="6344"/>
                </a:cubicBezTo>
                <a:cubicBezTo>
                  <a:pt x="24" y="6344"/>
                  <a:pt x="0" y="6321"/>
                  <a:pt x="0" y="6292"/>
                </a:cubicBezTo>
                <a:close/>
                <a:moveTo>
                  <a:pt x="0" y="6084"/>
                </a:moveTo>
                <a:lnTo>
                  <a:pt x="0" y="6084"/>
                </a:lnTo>
                <a:cubicBezTo>
                  <a:pt x="0" y="6055"/>
                  <a:pt x="24" y="6032"/>
                  <a:pt x="52" y="6032"/>
                </a:cubicBezTo>
                <a:cubicBezTo>
                  <a:pt x="81" y="6032"/>
                  <a:pt x="104" y="6055"/>
                  <a:pt x="104" y="6084"/>
                </a:cubicBezTo>
                <a:lnTo>
                  <a:pt x="104" y="6084"/>
                </a:lnTo>
                <a:cubicBezTo>
                  <a:pt x="104" y="6113"/>
                  <a:pt x="81" y="6136"/>
                  <a:pt x="52" y="6136"/>
                </a:cubicBezTo>
                <a:cubicBezTo>
                  <a:pt x="24" y="6136"/>
                  <a:pt x="0" y="6113"/>
                  <a:pt x="0" y="6084"/>
                </a:cubicBezTo>
                <a:close/>
                <a:moveTo>
                  <a:pt x="0" y="5876"/>
                </a:moveTo>
                <a:lnTo>
                  <a:pt x="0" y="5876"/>
                </a:lnTo>
                <a:cubicBezTo>
                  <a:pt x="0" y="5847"/>
                  <a:pt x="24" y="5824"/>
                  <a:pt x="52" y="5824"/>
                </a:cubicBezTo>
                <a:cubicBezTo>
                  <a:pt x="81" y="5824"/>
                  <a:pt x="104" y="5847"/>
                  <a:pt x="104" y="5876"/>
                </a:cubicBezTo>
                <a:lnTo>
                  <a:pt x="104" y="5876"/>
                </a:lnTo>
                <a:cubicBezTo>
                  <a:pt x="104" y="5905"/>
                  <a:pt x="81" y="5928"/>
                  <a:pt x="52" y="5928"/>
                </a:cubicBezTo>
                <a:cubicBezTo>
                  <a:pt x="24" y="5928"/>
                  <a:pt x="0" y="5905"/>
                  <a:pt x="0" y="5876"/>
                </a:cubicBezTo>
                <a:close/>
                <a:moveTo>
                  <a:pt x="0" y="5668"/>
                </a:moveTo>
                <a:lnTo>
                  <a:pt x="0" y="5668"/>
                </a:lnTo>
                <a:cubicBezTo>
                  <a:pt x="0" y="5639"/>
                  <a:pt x="24" y="5616"/>
                  <a:pt x="52" y="5616"/>
                </a:cubicBezTo>
                <a:cubicBezTo>
                  <a:pt x="81" y="5616"/>
                  <a:pt x="104" y="5639"/>
                  <a:pt x="104" y="5668"/>
                </a:cubicBezTo>
                <a:lnTo>
                  <a:pt x="104" y="5668"/>
                </a:lnTo>
                <a:cubicBezTo>
                  <a:pt x="104" y="5697"/>
                  <a:pt x="81" y="5720"/>
                  <a:pt x="52" y="5720"/>
                </a:cubicBezTo>
                <a:cubicBezTo>
                  <a:pt x="24" y="5720"/>
                  <a:pt x="0" y="5697"/>
                  <a:pt x="0" y="5668"/>
                </a:cubicBezTo>
                <a:close/>
                <a:moveTo>
                  <a:pt x="0" y="5460"/>
                </a:moveTo>
                <a:lnTo>
                  <a:pt x="0" y="5460"/>
                </a:lnTo>
                <a:cubicBezTo>
                  <a:pt x="0" y="5431"/>
                  <a:pt x="24" y="5408"/>
                  <a:pt x="52" y="5408"/>
                </a:cubicBezTo>
                <a:cubicBezTo>
                  <a:pt x="81" y="5408"/>
                  <a:pt x="104" y="5431"/>
                  <a:pt x="104" y="5460"/>
                </a:cubicBezTo>
                <a:lnTo>
                  <a:pt x="104" y="5460"/>
                </a:lnTo>
                <a:cubicBezTo>
                  <a:pt x="104" y="5489"/>
                  <a:pt x="81" y="5512"/>
                  <a:pt x="52" y="5512"/>
                </a:cubicBezTo>
                <a:cubicBezTo>
                  <a:pt x="24" y="5512"/>
                  <a:pt x="0" y="5489"/>
                  <a:pt x="0" y="5460"/>
                </a:cubicBezTo>
                <a:close/>
                <a:moveTo>
                  <a:pt x="0" y="5252"/>
                </a:moveTo>
                <a:lnTo>
                  <a:pt x="0" y="5252"/>
                </a:lnTo>
                <a:cubicBezTo>
                  <a:pt x="0" y="5223"/>
                  <a:pt x="24" y="5200"/>
                  <a:pt x="52" y="5200"/>
                </a:cubicBezTo>
                <a:cubicBezTo>
                  <a:pt x="81" y="5200"/>
                  <a:pt x="104" y="5223"/>
                  <a:pt x="104" y="5252"/>
                </a:cubicBezTo>
                <a:lnTo>
                  <a:pt x="104" y="5252"/>
                </a:lnTo>
                <a:cubicBezTo>
                  <a:pt x="104" y="5280"/>
                  <a:pt x="81" y="5304"/>
                  <a:pt x="52" y="5304"/>
                </a:cubicBezTo>
                <a:cubicBezTo>
                  <a:pt x="24" y="5304"/>
                  <a:pt x="0" y="5280"/>
                  <a:pt x="0" y="5252"/>
                </a:cubicBezTo>
                <a:close/>
                <a:moveTo>
                  <a:pt x="0" y="5044"/>
                </a:moveTo>
                <a:lnTo>
                  <a:pt x="0" y="5044"/>
                </a:lnTo>
                <a:cubicBezTo>
                  <a:pt x="0" y="5015"/>
                  <a:pt x="24" y="4992"/>
                  <a:pt x="52" y="4992"/>
                </a:cubicBezTo>
                <a:cubicBezTo>
                  <a:pt x="81" y="4992"/>
                  <a:pt x="104" y="5015"/>
                  <a:pt x="104" y="5044"/>
                </a:cubicBezTo>
                <a:lnTo>
                  <a:pt x="104" y="5044"/>
                </a:lnTo>
                <a:cubicBezTo>
                  <a:pt x="104" y="5072"/>
                  <a:pt x="81" y="5096"/>
                  <a:pt x="52" y="5096"/>
                </a:cubicBezTo>
                <a:cubicBezTo>
                  <a:pt x="24" y="5096"/>
                  <a:pt x="0" y="5072"/>
                  <a:pt x="0" y="5044"/>
                </a:cubicBezTo>
                <a:close/>
                <a:moveTo>
                  <a:pt x="0" y="4836"/>
                </a:moveTo>
                <a:lnTo>
                  <a:pt x="0" y="4835"/>
                </a:lnTo>
                <a:cubicBezTo>
                  <a:pt x="0" y="4807"/>
                  <a:pt x="24" y="4783"/>
                  <a:pt x="52" y="4783"/>
                </a:cubicBezTo>
                <a:cubicBezTo>
                  <a:pt x="81" y="4783"/>
                  <a:pt x="104" y="4807"/>
                  <a:pt x="104" y="4835"/>
                </a:cubicBezTo>
                <a:lnTo>
                  <a:pt x="104" y="4836"/>
                </a:lnTo>
                <a:cubicBezTo>
                  <a:pt x="104" y="4864"/>
                  <a:pt x="81" y="4888"/>
                  <a:pt x="52" y="4888"/>
                </a:cubicBezTo>
                <a:cubicBezTo>
                  <a:pt x="24" y="4888"/>
                  <a:pt x="0" y="4864"/>
                  <a:pt x="0" y="4836"/>
                </a:cubicBezTo>
                <a:close/>
                <a:moveTo>
                  <a:pt x="0" y="4627"/>
                </a:moveTo>
                <a:lnTo>
                  <a:pt x="0" y="4627"/>
                </a:lnTo>
                <a:cubicBezTo>
                  <a:pt x="0" y="4599"/>
                  <a:pt x="24" y="4575"/>
                  <a:pt x="52" y="4575"/>
                </a:cubicBezTo>
                <a:cubicBezTo>
                  <a:pt x="81" y="4575"/>
                  <a:pt x="104" y="4599"/>
                  <a:pt x="104" y="4627"/>
                </a:cubicBezTo>
                <a:lnTo>
                  <a:pt x="104" y="4627"/>
                </a:lnTo>
                <a:cubicBezTo>
                  <a:pt x="104" y="4656"/>
                  <a:pt x="81" y="4679"/>
                  <a:pt x="52" y="4679"/>
                </a:cubicBezTo>
                <a:cubicBezTo>
                  <a:pt x="24" y="4679"/>
                  <a:pt x="0" y="4656"/>
                  <a:pt x="0" y="4627"/>
                </a:cubicBezTo>
                <a:close/>
                <a:moveTo>
                  <a:pt x="0" y="4419"/>
                </a:moveTo>
                <a:lnTo>
                  <a:pt x="0" y="4419"/>
                </a:lnTo>
                <a:cubicBezTo>
                  <a:pt x="0" y="4390"/>
                  <a:pt x="24" y="4367"/>
                  <a:pt x="52" y="4367"/>
                </a:cubicBezTo>
                <a:cubicBezTo>
                  <a:pt x="81" y="4367"/>
                  <a:pt x="104" y="4390"/>
                  <a:pt x="104" y="4419"/>
                </a:cubicBezTo>
                <a:lnTo>
                  <a:pt x="104" y="4419"/>
                </a:lnTo>
                <a:cubicBezTo>
                  <a:pt x="104" y="4448"/>
                  <a:pt x="81" y="4471"/>
                  <a:pt x="52" y="4471"/>
                </a:cubicBezTo>
                <a:cubicBezTo>
                  <a:pt x="24" y="4471"/>
                  <a:pt x="0" y="4448"/>
                  <a:pt x="0" y="4419"/>
                </a:cubicBezTo>
                <a:close/>
                <a:moveTo>
                  <a:pt x="0" y="4211"/>
                </a:moveTo>
                <a:lnTo>
                  <a:pt x="0" y="4211"/>
                </a:lnTo>
                <a:cubicBezTo>
                  <a:pt x="0" y="4182"/>
                  <a:pt x="24" y="4159"/>
                  <a:pt x="52" y="4159"/>
                </a:cubicBezTo>
                <a:cubicBezTo>
                  <a:pt x="81" y="4159"/>
                  <a:pt x="104" y="4182"/>
                  <a:pt x="104" y="4211"/>
                </a:cubicBezTo>
                <a:lnTo>
                  <a:pt x="104" y="4211"/>
                </a:lnTo>
                <a:cubicBezTo>
                  <a:pt x="104" y="4240"/>
                  <a:pt x="81" y="4263"/>
                  <a:pt x="52" y="4263"/>
                </a:cubicBezTo>
                <a:cubicBezTo>
                  <a:pt x="24" y="4263"/>
                  <a:pt x="0" y="4240"/>
                  <a:pt x="0" y="4211"/>
                </a:cubicBezTo>
                <a:close/>
                <a:moveTo>
                  <a:pt x="0" y="4003"/>
                </a:moveTo>
                <a:lnTo>
                  <a:pt x="0" y="4003"/>
                </a:lnTo>
                <a:cubicBezTo>
                  <a:pt x="0" y="3974"/>
                  <a:pt x="24" y="3951"/>
                  <a:pt x="52" y="3951"/>
                </a:cubicBezTo>
                <a:cubicBezTo>
                  <a:pt x="81" y="3951"/>
                  <a:pt x="104" y="3974"/>
                  <a:pt x="104" y="4003"/>
                </a:cubicBezTo>
                <a:lnTo>
                  <a:pt x="104" y="4003"/>
                </a:lnTo>
                <a:cubicBezTo>
                  <a:pt x="104" y="4032"/>
                  <a:pt x="81" y="4055"/>
                  <a:pt x="52" y="4055"/>
                </a:cubicBezTo>
                <a:cubicBezTo>
                  <a:pt x="24" y="4055"/>
                  <a:pt x="0" y="4032"/>
                  <a:pt x="0" y="4003"/>
                </a:cubicBezTo>
                <a:close/>
                <a:moveTo>
                  <a:pt x="0" y="3795"/>
                </a:moveTo>
                <a:lnTo>
                  <a:pt x="0" y="3795"/>
                </a:lnTo>
                <a:cubicBezTo>
                  <a:pt x="0" y="3766"/>
                  <a:pt x="24" y="3743"/>
                  <a:pt x="52" y="3743"/>
                </a:cubicBezTo>
                <a:cubicBezTo>
                  <a:pt x="81" y="3743"/>
                  <a:pt x="104" y="3766"/>
                  <a:pt x="104" y="3795"/>
                </a:cubicBezTo>
                <a:lnTo>
                  <a:pt x="104" y="3795"/>
                </a:lnTo>
                <a:cubicBezTo>
                  <a:pt x="104" y="3824"/>
                  <a:pt x="81" y="3847"/>
                  <a:pt x="52" y="3847"/>
                </a:cubicBezTo>
                <a:cubicBezTo>
                  <a:pt x="24" y="3847"/>
                  <a:pt x="0" y="3824"/>
                  <a:pt x="0" y="3795"/>
                </a:cubicBezTo>
                <a:close/>
                <a:moveTo>
                  <a:pt x="0" y="3587"/>
                </a:moveTo>
                <a:lnTo>
                  <a:pt x="0" y="3587"/>
                </a:lnTo>
                <a:cubicBezTo>
                  <a:pt x="0" y="3558"/>
                  <a:pt x="24" y="3535"/>
                  <a:pt x="52" y="3535"/>
                </a:cubicBezTo>
                <a:cubicBezTo>
                  <a:pt x="81" y="3535"/>
                  <a:pt x="104" y="3558"/>
                  <a:pt x="104" y="3587"/>
                </a:cubicBezTo>
                <a:lnTo>
                  <a:pt x="104" y="3587"/>
                </a:lnTo>
                <a:cubicBezTo>
                  <a:pt x="104" y="3616"/>
                  <a:pt x="81" y="3639"/>
                  <a:pt x="52" y="3639"/>
                </a:cubicBezTo>
                <a:cubicBezTo>
                  <a:pt x="24" y="3639"/>
                  <a:pt x="0" y="3616"/>
                  <a:pt x="0" y="3587"/>
                </a:cubicBezTo>
                <a:close/>
                <a:moveTo>
                  <a:pt x="0" y="3379"/>
                </a:moveTo>
                <a:lnTo>
                  <a:pt x="0" y="3379"/>
                </a:lnTo>
                <a:cubicBezTo>
                  <a:pt x="0" y="3350"/>
                  <a:pt x="24" y="3327"/>
                  <a:pt x="52" y="3327"/>
                </a:cubicBezTo>
                <a:cubicBezTo>
                  <a:pt x="81" y="3327"/>
                  <a:pt x="104" y="3350"/>
                  <a:pt x="104" y="3379"/>
                </a:cubicBezTo>
                <a:lnTo>
                  <a:pt x="104" y="3379"/>
                </a:lnTo>
                <a:cubicBezTo>
                  <a:pt x="104" y="3408"/>
                  <a:pt x="81" y="3431"/>
                  <a:pt x="52" y="3431"/>
                </a:cubicBezTo>
                <a:cubicBezTo>
                  <a:pt x="24" y="3431"/>
                  <a:pt x="0" y="3408"/>
                  <a:pt x="0" y="3379"/>
                </a:cubicBezTo>
                <a:close/>
                <a:moveTo>
                  <a:pt x="0" y="3171"/>
                </a:moveTo>
                <a:lnTo>
                  <a:pt x="0" y="3171"/>
                </a:lnTo>
                <a:cubicBezTo>
                  <a:pt x="0" y="3142"/>
                  <a:pt x="24" y="3119"/>
                  <a:pt x="52" y="3119"/>
                </a:cubicBezTo>
                <a:cubicBezTo>
                  <a:pt x="81" y="3119"/>
                  <a:pt x="104" y="3142"/>
                  <a:pt x="104" y="3171"/>
                </a:cubicBezTo>
                <a:lnTo>
                  <a:pt x="104" y="3171"/>
                </a:lnTo>
                <a:cubicBezTo>
                  <a:pt x="104" y="3199"/>
                  <a:pt x="81" y="3223"/>
                  <a:pt x="52" y="3223"/>
                </a:cubicBezTo>
                <a:cubicBezTo>
                  <a:pt x="24" y="3223"/>
                  <a:pt x="0" y="3199"/>
                  <a:pt x="0" y="3171"/>
                </a:cubicBezTo>
                <a:close/>
                <a:moveTo>
                  <a:pt x="0" y="2963"/>
                </a:moveTo>
                <a:lnTo>
                  <a:pt x="0" y="2962"/>
                </a:lnTo>
                <a:cubicBezTo>
                  <a:pt x="0" y="2934"/>
                  <a:pt x="24" y="2910"/>
                  <a:pt x="52" y="2910"/>
                </a:cubicBezTo>
                <a:cubicBezTo>
                  <a:pt x="81" y="2910"/>
                  <a:pt x="104" y="2934"/>
                  <a:pt x="104" y="2962"/>
                </a:cubicBezTo>
                <a:lnTo>
                  <a:pt x="104" y="2963"/>
                </a:lnTo>
                <a:cubicBezTo>
                  <a:pt x="104" y="2991"/>
                  <a:pt x="81" y="3015"/>
                  <a:pt x="52" y="3015"/>
                </a:cubicBezTo>
                <a:cubicBezTo>
                  <a:pt x="24" y="3015"/>
                  <a:pt x="0" y="2991"/>
                  <a:pt x="0" y="2963"/>
                </a:cubicBezTo>
                <a:close/>
                <a:moveTo>
                  <a:pt x="0" y="2754"/>
                </a:moveTo>
                <a:lnTo>
                  <a:pt x="0" y="2754"/>
                </a:lnTo>
                <a:cubicBezTo>
                  <a:pt x="0" y="2726"/>
                  <a:pt x="24" y="2702"/>
                  <a:pt x="52" y="2702"/>
                </a:cubicBezTo>
                <a:cubicBezTo>
                  <a:pt x="81" y="2702"/>
                  <a:pt x="104" y="2726"/>
                  <a:pt x="104" y="2754"/>
                </a:cubicBezTo>
                <a:lnTo>
                  <a:pt x="104" y="2754"/>
                </a:lnTo>
                <a:cubicBezTo>
                  <a:pt x="104" y="2783"/>
                  <a:pt x="81" y="2806"/>
                  <a:pt x="52" y="2806"/>
                </a:cubicBezTo>
                <a:cubicBezTo>
                  <a:pt x="24" y="2806"/>
                  <a:pt x="0" y="2783"/>
                  <a:pt x="0" y="2754"/>
                </a:cubicBezTo>
                <a:close/>
                <a:moveTo>
                  <a:pt x="0" y="2546"/>
                </a:moveTo>
                <a:lnTo>
                  <a:pt x="0" y="2546"/>
                </a:lnTo>
                <a:cubicBezTo>
                  <a:pt x="0" y="2518"/>
                  <a:pt x="24" y="2494"/>
                  <a:pt x="52" y="2494"/>
                </a:cubicBezTo>
                <a:cubicBezTo>
                  <a:pt x="81" y="2494"/>
                  <a:pt x="104" y="2518"/>
                  <a:pt x="104" y="2546"/>
                </a:cubicBezTo>
                <a:lnTo>
                  <a:pt x="104" y="2546"/>
                </a:lnTo>
                <a:cubicBezTo>
                  <a:pt x="104" y="2575"/>
                  <a:pt x="81" y="2598"/>
                  <a:pt x="52" y="2598"/>
                </a:cubicBezTo>
                <a:cubicBezTo>
                  <a:pt x="24" y="2598"/>
                  <a:pt x="0" y="2575"/>
                  <a:pt x="0" y="2546"/>
                </a:cubicBezTo>
                <a:close/>
                <a:moveTo>
                  <a:pt x="0" y="2338"/>
                </a:moveTo>
                <a:lnTo>
                  <a:pt x="0" y="2338"/>
                </a:lnTo>
                <a:cubicBezTo>
                  <a:pt x="0" y="2309"/>
                  <a:pt x="24" y="2286"/>
                  <a:pt x="52" y="2286"/>
                </a:cubicBezTo>
                <a:cubicBezTo>
                  <a:pt x="81" y="2286"/>
                  <a:pt x="104" y="2309"/>
                  <a:pt x="104" y="2338"/>
                </a:cubicBezTo>
                <a:lnTo>
                  <a:pt x="104" y="2338"/>
                </a:lnTo>
                <a:cubicBezTo>
                  <a:pt x="104" y="2367"/>
                  <a:pt x="81" y="2390"/>
                  <a:pt x="52" y="2390"/>
                </a:cubicBezTo>
                <a:cubicBezTo>
                  <a:pt x="24" y="2390"/>
                  <a:pt x="0" y="2367"/>
                  <a:pt x="0" y="2338"/>
                </a:cubicBezTo>
                <a:close/>
                <a:moveTo>
                  <a:pt x="0" y="2130"/>
                </a:moveTo>
                <a:lnTo>
                  <a:pt x="0" y="2130"/>
                </a:lnTo>
                <a:cubicBezTo>
                  <a:pt x="0" y="2101"/>
                  <a:pt x="24" y="2078"/>
                  <a:pt x="52" y="2078"/>
                </a:cubicBezTo>
                <a:cubicBezTo>
                  <a:pt x="81" y="2078"/>
                  <a:pt x="104" y="2101"/>
                  <a:pt x="104" y="2130"/>
                </a:cubicBezTo>
                <a:lnTo>
                  <a:pt x="104" y="2130"/>
                </a:lnTo>
                <a:cubicBezTo>
                  <a:pt x="104" y="2159"/>
                  <a:pt x="81" y="2182"/>
                  <a:pt x="52" y="2182"/>
                </a:cubicBezTo>
                <a:cubicBezTo>
                  <a:pt x="24" y="2182"/>
                  <a:pt x="0" y="2159"/>
                  <a:pt x="0" y="2130"/>
                </a:cubicBezTo>
                <a:close/>
                <a:moveTo>
                  <a:pt x="0" y="1922"/>
                </a:moveTo>
                <a:lnTo>
                  <a:pt x="0" y="1922"/>
                </a:lnTo>
                <a:cubicBezTo>
                  <a:pt x="0" y="1893"/>
                  <a:pt x="24" y="1870"/>
                  <a:pt x="52" y="1870"/>
                </a:cubicBezTo>
                <a:cubicBezTo>
                  <a:pt x="81" y="1870"/>
                  <a:pt x="104" y="1893"/>
                  <a:pt x="104" y="1922"/>
                </a:cubicBezTo>
                <a:lnTo>
                  <a:pt x="104" y="1922"/>
                </a:lnTo>
                <a:cubicBezTo>
                  <a:pt x="104" y="1951"/>
                  <a:pt x="81" y="1974"/>
                  <a:pt x="52" y="1974"/>
                </a:cubicBezTo>
                <a:cubicBezTo>
                  <a:pt x="24" y="1974"/>
                  <a:pt x="0" y="1951"/>
                  <a:pt x="0" y="1922"/>
                </a:cubicBezTo>
                <a:close/>
                <a:moveTo>
                  <a:pt x="0" y="1714"/>
                </a:moveTo>
                <a:lnTo>
                  <a:pt x="0" y="1714"/>
                </a:lnTo>
                <a:cubicBezTo>
                  <a:pt x="0" y="1685"/>
                  <a:pt x="24" y="1662"/>
                  <a:pt x="52" y="1662"/>
                </a:cubicBezTo>
                <a:cubicBezTo>
                  <a:pt x="81" y="1662"/>
                  <a:pt x="104" y="1685"/>
                  <a:pt x="104" y="1714"/>
                </a:cubicBezTo>
                <a:lnTo>
                  <a:pt x="104" y="1714"/>
                </a:lnTo>
                <a:cubicBezTo>
                  <a:pt x="104" y="1743"/>
                  <a:pt x="81" y="1766"/>
                  <a:pt x="52" y="1766"/>
                </a:cubicBezTo>
                <a:cubicBezTo>
                  <a:pt x="24" y="1766"/>
                  <a:pt x="0" y="1743"/>
                  <a:pt x="0" y="1714"/>
                </a:cubicBezTo>
                <a:close/>
                <a:moveTo>
                  <a:pt x="0" y="1506"/>
                </a:moveTo>
                <a:lnTo>
                  <a:pt x="0" y="1506"/>
                </a:lnTo>
                <a:cubicBezTo>
                  <a:pt x="0" y="1477"/>
                  <a:pt x="24" y="1454"/>
                  <a:pt x="52" y="1454"/>
                </a:cubicBezTo>
                <a:cubicBezTo>
                  <a:pt x="81" y="1454"/>
                  <a:pt x="104" y="1477"/>
                  <a:pt x="104" y="1506"/>
                </a:cubicBezTo>
                <a:lnTo>
                  <a:pt x="104" y="1506"/>
                </a:lnTo>
                <a:cubicBezTo>
                  <a:pt x="104" y="1535"/>
                  <a:pt x="81" y="1558"/>
                  <a:pt x="52" y="1558"/>
                </a:cubicBezTo>
                <a:cubicBezTo>
                  <a:pt x="24" y="1558"/>
                  <a:pt x="0" y="1535"/>
                  <a:pt x="0" y="1506"/>
                </a:cubicBezTo>
                <a:close/>
                <a:moveTo>
                  <a:pt x="0" y="1298"/>
                </a:moveTo>
                <a:lnTo>
                  <a:pt x="0" y="1298"/>
                </a:lnTo>
                <a:cubicBezTo>
                  <a:pt x="0" y="1269"/>
                  <a:pt x="24" y="1246"/>
                  <a:pt x="52" y="1246"/>
                </a:cubicBezTo>
                <a:cubicBezTo>
                  <a:pt x="81" y="1246"/>
                  <a:pt x="104" y="1269"/>
                  <a:pt x="104" y="1298"/>
                </a:cubicBezTo>
                <a:lnTo>
                  <a:pt x="104" y="1298"/>
                </a:lnTo>
                <a:cubicBezTo>
                  <a:pt x="104" y="1326"/>
                  <a:pt x="81" y="1350"/>
                  <a:pt x="52" y="1350"/>
                </a:cubicBezTo>
                <a:cubicBezTo>
                  <a:pt x="24" y="1350"/>
                  <a:pt x="0" y="1326"/>
                  <a:pt x="0" y="1298"/>
                </a:cubicBezTo>
                <a:close/>
                <a:moveTo>
                  <a:pt x="0" y="1090"/>
                </a:moveTo>
                <a:lnTo>
                  <a:pt x="0" y="1090"/>
                </a:lnTo>
                <a:cubicBezTo>
                  <a:pt x="0" y="1061"/>
                  <a:pt x="24" y="1038"/>
                  <a:pt x="52" y="1038"/>
                </a:cubicBezTo>
                <a:cubicBezTo>
                  <a:pt x="81" y="1038"/>
                  <a:pt x="104" y="1061"/>
                  <a:pt x="104" y="1090"/>
                </a:cubicBezTo>
                <a:lnTo>
                  <a:pt x="104" y="1090"/>
                </a:lnTo>
                <a:cubicBezTo>
                  <a:pt x="104" y="1118"/>
                  <a:pt x="81" y="1142"/>
                  <a:pt x="52" y="1142"/>
                </a:cubicBezTo>
                <a:cubicBezTo>
                  <a:pt x="24" y="1142"/>
                  <a:pt x="0" y="1118"/>
                  <a:pt x="0" y="1090"/>
                </a:cubicBezTo>
                <a:close/>
                <a:moveTo>
                  <a:pt x="0" y="882"/>
                </a:moveTo>
                <a:lnTo>
                  <a:pt x="0" y="881"/>
                </a:lnTo>
                <a:cubicBezTo>
                  <a:pt x="0" y="853"/>
                  <a:pt x="24" y="829"/>
                  <a:pt x="52" y="829"/>
                </a:cubicBezTo>
                <a:cubicBezTo>
                  <a:pt x="81" y="829"/>
                  <a:pt x="104" y="853"/>
                  <a:pt x="104" y="881"/>
                </a:cubicBezTo>
                <a:lnTo>
                  <a:pt x="104" y="882"/>
                </a:lnTo>
                <a:cubicBezTo>
                  <a:pt x="104" y="910"/>
                  <a:pt x="81" y="934"/>
                  <a:pt x="52" y="934"/>
                </a:cubicBezTo>
                <a:cubicBezTo>
                  <a:pt x="24" y="934"/>
                  <a:pt x="0" y="910"/>
                  <a:pt x="0" y="882"/>
                </a:cubicBezTo>
                <a:close/>
                <a:moveTo>
                  <a:pt x="0" y="673"/>
                </a:moveTo>
                <a:lnTo>
                  <a:pt x="0" y="673"/>
                </a:lnTo>
                <a:cubicBezTo>
                  <a:pt x="0" y="645"/>
                  <a:pt x="24" y="621"/>
                  <a:pt x="52" y="621"/>
                </a:cubicBezTo>
                <a:cubicBezTo>
                  <a:pt x="81" y="621"/>
                  <a:pt x="104" y="645"/>
                  <a:pt x="104" y="673"/>
                </a:cubicBezTo>
                <a:lnTo>
                  <a:pt x="104" y="673"/>
                </a:lnTo>
                <a:cubicBezTo>
                  <a:pt x="104" y="702"/>
                  <a:pt x="81" y="725"/>
                  <a:pt x="52" y="725"/>
                </a:cubicBezTo>
                <a:cubicBezTo>
                  <a:pt x="24" y="725"/>
                  <a:pt x="0" y="702"/>
                  <a:pt x="0" y="673"/>
                </a:cubicBezTo>
                <a:close/>
                <a:moveTo>
                  <a:pt x="0" y="465"/>
                </a:moveTo>
                <a:lnTo>
                  <a:pt x="0" y="465"/>
                </a:lnTo>
                <a:cubicBezTo>
                  <a:pt x="0" y="437"/>
                  <a:pt x="24" y="413"/>
                  <a:pt x="52" y="413"/>
                </a:cubicBezTo>
                <a:cubicBezTo>
                  <a:pt x="81" y="413"/>
                  <a:pt x="104" y="437"/>
                  <a:pt x="104" y="465"/>
                </a:cubicBezTo>
                <a:lnTo>
                  <a:pt x="104" y="465"/>
                </a:lnTo>
                <a:cubicBezTo>
                  <a:pt x="104" y="494"/>
                  <a:pt x="81" y="517"/>
                  <a:pt x="52" y="517"/>
                </a:cubicBezTo>
                <a:cubicBezTo>
                  <a:pt x="24" y="517"/>
                  <a:pt x="0" y="494"/>
                  <a:pt x="0" y="465"/>
                </a:cubicBezTo>
                <a:close/>
                <a:moveTo>
                  <a:pt x="0" y="257"/>
                </a:moveTo>
                <a:lnTo>
                  <a:pt x="0" y="257"/>
                </a:lnTo>
                <a:cubicBezTo>
                  <a:pt x="0" y="228"/>
                  <a:pt x="24" y="205"/>
                  <a:pt x="52" y="205"/>
                </a:cubicBezTo>
                <a:cubicBezTo>
                  <a:pt x="81" y="205"/>
                  <a:pt x="104" y="228"/>
                  <a:pt x="104" y="257"/>
                </a:cubicBezTo>
                <a:lnTo>
                  <a:pt x="104" y="257"/>
                </a:lnTo>
                <a:cubicBezTo>
                  <a:pt x="104" y="286"/>
                  <a:pt x="81" y="309"/>
                  <a:pt x="52" y="309"/>
                </a:cubicBezTo>
                <a:cubicBezTo>
                  <a:pt x="24" y="309"/>
                  <a:pt x="0" y="286"/>
                  <a:pt x="0" y="257"/>
                </a:cubicBezTo>
                <a:close/>
                <a:moveTo>
                  <a:pt x="56" y="0"/>
                </a:moveTo>
                <a:lnTo>
                  <a:pt x="56" y="0"/>
                </a:lnTo>
                <a:cubicBezTo>
                  <a:pt x="85" y="0"/>
                  <a:pt x="108" y="24"/>
                  <a:pt x="108" y="52"/>
                </a:cubicBezTo>
                <a:cubicBezTo>
                  <a:pt x="108" y="81"/>
                  <a:pt x="85" y="104"/>
                  <a:pt x="56" y="104"/>
                </a:cubicBezTo>
                <a:lnTo>
                  <a:pt x="56" y="104"/>
                </a:lnTo>
                <a:cubicBezTo>
                  <a:pt x="27" y="104"/>
                  <a:pt x="4" y="81"/>
                  <a:pt x="4" y="52"/>
                </a:cubicBezTo>
                <a:cubicBezTo>
                  <a:pt x="4" y="24"/>
                  <a:pt x="27" y="0"/>
                  <a:pt x="56" y="0"/>
                </a:cubicBezTo>
                <a:close/>
                <a:moveTo>
                  <a:pt x="264" y="0"/>
                </a:moveTo>
                <a:lnTo>
                  <a:pt x="264" y="0"/>
                </a:lnTo>
                <a:cubicBezTo>
                  <a:pt x="293" y="0"/>
                  <a:pt x="316" y="24"/>
                  <a:pt x="316" y="52"/>
                </a:cubicBezTo>
                <a:cubicBezTo>
                  <a:pt x="316" y="81"/>
                  <a:pt x="293" y="104"/>
                  <a:pt x="264" y="104"/>
                </a:cubicBezTo>
                <a:lnTo>
                  <a:pt x="264" y="104"/>
                </a:lnTo>
                <a:cubicBezTo>
                  <a:pt x="235" y="104"/>
                  <a:pt x="212" y="81"/>
                  <a:pt x="212" y="52"/>
                </a:cubicBezTo>
                <a:cubicBezTo>
                  <a:pt x="212" y="24"/>
                  <a:pt x="235" y="0"/>
                  <a:pt x="264" y="0"/>
                </a:cubicBezTo>
                <a:close/>
                <a:moveTo>
                  <a:pt x="472" y="0"/>
                </a:moveTo>
                <a:lnTo>
                  <a:pt x="472" y="0"/>
                </a:lnTo>
                <a:cubicBezTo>
                  <a:pt x="501" y="0"/>
                  <a:pt x="524" y="24"/>
                  <a:pt x="524" y="52"/>
                </a:cubicBezTo>
                <a:cubicBezTo>
                  <a:pt x="524" y="81"/>
                  <a:pt x="501" y="104"/>
                  <a:pt x="472" y="104"/>
                </a:cubicBezTo>
                <a:lnTo>
                  <a:pt x="472" y="104"/>
                </a:lnTo>
                <a:cubicBezTo>
                  <a:pt x="443" y="104"/>
                  <a:pt x="420" y="81"/>
                  <a:pt x="420" y="52"/>
                </a:cubicBezTo>
                <a:cubicBezTo>
                  <a:pt x="420" y="24"/>
                  <a:pt x="443" y="0"/>
                  <a:pt x="472" y="0"/>
                </a:cubicBezTo>
                <a:close/>
                <a:moveTo>
                  <a:pt x="680" y="0"/>
                </a:moveTo>
                <a:lnTo>
                  <a:pt x="680" y="0"/>
                </a:lnTo>
                <a:cubicBezTo>
                  <a:pt x="709" y="0"/>
                  <a:pt x="732" y="24"/>
                  <a:pt x="732" y="52"/>
                </a:cubicBezTo>
                <a:cubicBezTo>
                  <a:pt x="732" y="81"/>
                  <a:pt x="709" y="104"/>
                  <a:pt x="680" y="104"/>
                </a:cubicBezTo>
                <a:lnTo>
                  <a:pt x="680" y="104"/>
                </a:lnTo>
                <a:cubicBezTo>
                  <a:pt x="651" y="104"/>
                  <a:pt x="628" y="81"/>
                  <a:pt x="628" y="52"/>
                </a:cubicBezTo>
                <a:cubicBezTo>
                  <a:pt x="628" y="24"/>
                  <a:pt x="651" y="0"/>
                  <a:pt x="680" y="0"/>
                </a:cubicBezTo>
                <a:close/>
                <a:moveTo>
                  <a:pt x="888" y="0"/>
                </a:moveTo>
                <a:lnTo>
                  <a:pt x="888" y="0"/>
                </a:lnTo>
                <a:cubicBezTo>
                  <a:pt x="917" y="0"/>
                  <a:pt x="940" y="24"/>
                  <a:pt x="940" y="52"/>
                </a:cubicBezTo>
                <a:cubicBezTo>
                  <a:pt x="940" y="81"/>
                  <a:pt x="917" y="104"/>
                  <a:pt x="888" y="104"/>
                </a:cubicBezTo>
                <a:lnTo>
                  <a:pt x="888" y="104"/>
                </a:lnTo>
                <a:cubicBezTo>
                  <a:pt x="859" y="104"/>
                  <a:pt x="836" y="81"/>
                  <a:pt x="836" y="52"/>
                </a:cubicBezTo>
                <a:cubicBezTo>
                  <a:pt x="836" y="24"/>
                  <a:pt x="859" y="0"/>
                  <a:pt x="888" y="0"/>
                </a:cubicBezTo>
                <a:close/>
                <a:moveTo>
                  <a:pt x="1096" y="0"/>
                </a:moveTo>
                <a:lnTo>
                  <a:pt x="1096" y="0"/>
                </a:lnTo>
                <a:cubicBezTo>
                  <a:pt x="1125" y="0"/>
                  <a:pt x="1148" y="24"/>
                  <a:pt x="1148" y="52"/>
                </a:cubicBezTo>
                <a:cubicBezTo>
                  <a:pt x="1148" y="81"/>
                  <a:pt x="1125" y="104"/>
                  <a:pt x="1096" y="104"/>
                </a:cubicBezTo>
                <a:lnTo>
                  <a:pt x="1096" y="104"/>
                </a:lnTo>
                <a:cubicBezTo>
                  <a:pt x="1068" y="104"/>
                  <a:pt x="1044" y="81"/>
                  <a:pt x="1044" y="52"/>
                </a:cubicBezTo>
                <a:cubicBezTo>
                  <a:pt x="1044" y="24"/>
                  <a:pt x="1068" y="0"/>
                  <a:pt x="1096" y="0"/>
                </a:cubicBezTo>
                <a:close/>
                <a:moveTo>
                  <a:pt x="1304" y="0"/>
                </a:moveTo>
                <a:lnTo>
                  <a:pt x="1305" y="0"/>
                </a:lnTo>
                <a:cubicBezTo>
                  <a:pt x="1333" y="0"/>
                  <a:pt x="1357" y="24"/>
                  <a:pt x="1357" y="52"/>
                </a:cubicBezTo>
                <a:cubicBezTo>
                  <a:pt x="1357" y="81"/>
                  <a:pt x="1333" y="104"/>
                  <a:pt x="1305" y="104"/>
                </a:cubicBezTo>
                <a:lnTo>
                  <a:pt x="1304" y="104"/>
                </a:lnTo>
                <a:cubicBezTo>
                  <a:pt x="1276" y="104"/>
                  <a:pt x="1252" y="81"/>
                  <a:pt x="1252" y="52"/>
                </a:cubicBezTo>
                <a:cubicBezTo>
                  <a:pt x="1252" y="24"/>
                  <a:pt x="1276" y="0"/>
                  <a:pt x="1304" y="0"/>
                </a:cubicBezTo>
                <a:close/>
                <a:moveTo>
                  <a:pt x="1513" y="0"/>
                </a:moveTo>
                <a:lnTo>
                  <a:pt x="1513" y="0"/>
                </a:lnTo>
                <a:cubicBezTo>
                  <a:pt x="1541" y="0"/>
                  <a:pt x="1565" y="24"/>
                  <a:pt x="1565" y="52"/>
                </a:cubicBezTo>
                <a:cubicBezTo>
                  <a:pt x="1565" y="81"/>
                  <a:pt x="1541" y="104"/>
                  <a:pt x="1513" y="104"/>
                </a:cubicBezTo>
                <a:lnTo>
                  <a:pt x="1513" y="104"/>
                </a:lnTo>
                <a:cubicBezTo>
                  <a:pt x="1484" y="104"/>
                  <a:pt x="1461" y="81"/>
                  <a:pt x="1461" y="52"/>
                </a:cubicBezTo>
                <a:cubicBezTo>
                  <a:pt x="1461" y="24"/>
                  <a:pt x="1484" y="0"/>
                  <a:pt x="1513" y="0"/>
                </a:cubicBezTo>
                <a:close/>
                <a:moveTo>
                  <a:pt x="1721" y="0"/>
                </a:moveTo>
                <a:lnTo>
                  <a:pt x="1721" y="0"/>
                </a:lnTo>
                <a:cubicBezTo>
                  <a:pt x="1749" y="0"/>
                  <a:pt x="1773" y="24"/>
                  <a:pt x="1773" y="52"/>
                </a:cubicBezTo>
                <a:cubicBezTo>
                  <a:pt x="1773" y="81"/>
                  <a:pt x="1749" y="104"/>
                  <a:pt x="1721" y="104"/>
                </a:cubicBezTo>
                <a:lnTo>
                  <a:pt x="1721" y="104"/>
                </a:lnTo>
                <a:cubicBezTo>
                  <a:pt x="1692" y="104"/>
                  <a:pt x="1669" y="81"/>
                  <a:pt x="1669" y="52"/>
                </a:cubicBezTo>
                <a:cubicBezTo>
                  <a:pt x="1669" y="24"/>
                  <a:pt x="1692" y="0"/>
                  <a:pt x="1721" y="0"/>
                </a:cubicBezTo>
                <a:close/>
                <a:moveTo>
                  <a:pt x="1929" y="0"/>
                </a:moveTo>
                <a:lnTo>
                  <a:pt x="1929" y="0"/>
                </a:lnTo>
                <a:cubicBezTo>
                  <a:pt x="1958" y="0"/>
                  <a:pt x="1981" y="24"/>
                  <a:pt x="1981" y="52"/>
                </a:cubicBezTo>
                <a:cubicBezTo>
                  <a:pt x="1981" y="81"/>
                  <a:pt x="1958" y="104"/>
                  <a:pt x="1929" y="104"/>
                </a:cubicBezTo>
                <a:lnTo>
                  <a:pt x="1929" y="104"/>
                </a:lnTo>
                <a:cubicBezTo>
                  <a:pt x="1900" y="104"/>
                  <a:pt x="1877" y="81"/>
                  <a:pt x="1877" y="52"/>
                </a:cubicBezTo>
                <a:cubicBezTo>
                  <a:pt x="1877" y="24"/>
                  <a:pt x="1900" y="0"/>
                  <a:pt x="1929" y="0"/>
                </a:cubicBezTo>
                <a:close/>
                <a:moveTo>
                  <a:pt x="2137" y="0"/>
                </a:moveTo>
                <a:lnTo>
                  <a:pt x="2137" y="0"/>
                </a:lnTo>
                <a:cubicBezTo>
                  <a:pt x="2166" y="0"/>
                  <a:pt x="2189" y="24"/>
                  <a:pt x="2189" y="52"/>
                </a:cubicBezTo>
                <a:cubicBezTo>
                  <a:pt x="2189" y="81"/>
                  <a:pt x="2166" y="104"/>
                  <a:pt x="2137" y="104"/>
                </a:cubicBezTo>
                <a:lnTo>
                  <a:pt x="2137" y="104"/>
                </a:lnTo>
                <a:cubicBezTo>
                  <a:pt x="2108" y="104"/>
                  <a:pt x="2085" y="81"/>
                  <a:pt x="2085" y="52"/>
                </a:cubicBezTo>
                <a:cubicBezTo>
                  <a:pt x="2085" y="24"/>
                  <a:pt x="2108" y="0"/>
                  <a:pt x="2137" y="0"/>
                </a:cubicBezTo>
                <a:close/>
                <a:moveTo>
                  <a:pt x="2345" y="0"/>
                </a:moveTo>
                <a:lnTo>
                  <a:pt x="2345" y="0"/>
                </a:lnTo>
                <a:cubicBezTo>
                  <a:pt x="2374" y="0"/>
                  <a:pt x="2397" y="24"/>
                  <a:pt x="2397" y="52"/>
                </a:cubicBezTo>
                <a:cubicBezTo>
                  <a:pt x="2397" y="81"/>
                  <a:pt x="2374" y="104"/>
                  <a:pt x="2345" y="104"/>
                </a:cubicBezTo>
                <a:lnTo>
                  <a:pt x="2345" y="104"/>
                </a:lnTo>
                <a:cubicBezTo>
                  <a:pt x="2316" y="104"/>
                  <a:pt x="2293" y="81"/>
                  <a:pt x="2293" y="52"/>
                </a:cubicBezTo>
                <a:cubicBezTo>
                  <a:pt x="2293" y="24"/>
                  <a:pt x="2316" y="0"/>
                  <a:pt x="2345" y="0"/>
                </a:cubicBezTo>
                <a:close/>
                <a:moveTo>
                  <a:pt x="2553" y="0"/>
                </a:moveTo>
                <a:lnTo>
                  <a:pt x="2553" y="0"/>
                </a:lnTo>
                <a:cubicBezTo>
                  <a:pt x="2582" y="0"/>
                  <a:pt x="2605" y="24"/>
                  <a:pt x="2605" y="52"/>
                </a:cubicBezTo>
                <a:cubicBezTo>
                  <a:pt x="2605" y="81"/>
                  <a:pt x="2582" y="104"/>
                  <a:pt x="2553" y="104"/>
                </a:cubicBezTo>
                <a:lnTo>
                  <a:pt x="2553" y="104"/>
                </a:lnTo>
                <a:cubicBezTo>
                  <a:pt x="2524" y="104"/>
                  <a:pt x="2501" y="81"/>
                  <a:pt x="2501" y="52"/>
                </a:cubicBezTo>
                <a:cubicBezTo>
                  <a:pt x="2501" y="24"/>
                  <a:pt x="2524" y="0"/>
                  <a:pt x="2553" y="0"/>
                </a:cubicBezTo>
                <a:close/>
                <a:moveTo>
                  <a:pt x="2761" y="0"/>
                </a:moveTo>
                <a:lnTo>
                  <a:pt x="2761" y="0"/>
                </a:lnTo>
                <a:cubicBezTo>
                  <a:pt x="2790" y="0"/>
                  <a:pt x="2813" y="24"/>
                  <a:pt x="2813" y="52"/>
                </a:cubicBezTo>
                <a:cubicBezTo>
                  <a:pt x="2813" y="81"/>
                  <a:pt x="2790" y="104"/>
                  <a:pt x="2761" y="104"/>
                </a:cubicBezTo>
                <a:lnTo>
                  <a:pt x="2761" y="104"/>
                </a:lnTo>
                <a:cubicBezTo>
                  <a:pt x="2732" y="104"/>
                  <a:pt x="2709" y="81"/>
                  <a:pt x="2709" y="52"/>
                </a:cubicBezTo>
                <a:cubicBezTo>
                  <a:pt x="2709" y="24"/>
                  <a:pt x="2732" y="0"/>
                  <a:pt x="2761" y="0"/>
                </a:cubicBezTo>
                <a:close/>
                <a:moveTo>
                  <a:pt x="2969" y="0"/>
                </a:moveTo>
                <a:lnTo>
                  <a:pt x="2969" y="0"/>
                </a:lnTo>
                <a:cubicBezTo>
                  <a:pt x="2998" y="0"/>
                  <a:pt x="3021" y="24"/>
                  <a:pt x="3021" y="52"/>
                </a:cubicBezTo>
                <a:cubicBezTo>
                  <a:pt x="3021" y="81"/>
                  <a:pt x="2998" y="104"/>
                  <a:pt x="2969" y="104"/>
                </a:cubicBezTo>
                <a:lnTo>
                  <a:pt x="2969" y="104"/>
                </a:lnTo>
                <a:cubicBezTo>
                  <a:pt x="2941" y="104"/>
                  <a:pt x="2917" y="81"/>
                  <a:pt x="2917" y="52"/>
                </a:cubicBezTo>
                <a:cubicBezTo>
                  <a:pt x="2917" y="24"/>
                  <a:pt x="2941" y="0"/>
                  <a:pt x="2969" y="0"/>
                </a:cubicBezTo>
                <a:close/>
                <a:moveTo>
                  <a:pt x="3177" y="0"/>
                </a:moveTo>
                <a:lnTo>
                  <a:pt x="3177" y="0"/>
                </a:lnTo>
                <a:cubicBezTo>
                  <a:pt x="3206" y="0"/>
                  <a:pt x="3229" y="24"/>
                  <a:pt x="3229" y="52"/>
                </a:cubicBezTo>
                <a:cubicBezTo>
                  <a:pt x="3229" y="81"/>
                  <a:pt x="3206" y="104"/>
                  <a:pt x="3177" y="104"/>
                </a:cubicBezTo>
                <a:lnTo>
                  <a:pt x="3177" y="104"/>
                </a:lnTo>
                <a:cubicBezTo>
                  <a:pt x="3149" y="104"/>
                  <a:pt x="3125" y="81"/>
                  <a:pt x="3125" y="52"/>
                </a:cubicBezTo>
                <a:cubicBezTo>
                  <a:pt x="3125" y="24"/>
                  <a:pt x="3149" y="0"/>
                  <a:pt x="3177" y="0"/>
                </a:cubicBezTo>
                <a:close/>
                <a:moveTo>
                  <a:pt x="3385" y="0"/>
                </a:moveTo>
                <a:lnTo>
                  <a:pt x="3386" y="0"/>
                </a:lnTo>
                <a:cubicBezTo>
                  <a:pt x="3414" y="0"/>
                  <a:pt x="3438" y="24"/>
                  <a:pt x="3438" y="52"/>
                </a:cubicBezTo>
                <a:cubicBezTo>
                  <a:pt x="3438" y="81"/>
                  <a:pt x="3414" y="104"/>
                  <a:pt x="3386" y="104"/>
                </a:cubicBezTo>
                <a:lnTo>
                  <a:pt x="3385" y="104"/>
                </a:lnTo>
                <a:cubicBezTo>
                  <a:pt x="3357" y="104"/>
                  <a:pt x="3333" y="81"/>
                  <a:pt x="3333" y="52"/>
                </a:cubicBezTo>
                <a:cubicBezTo>
                  <a:pt x="3333" y="24"/>
                  <a:pt x="3357" y="0"/>
                  <a:pt x="3385" y="0"/>
                </a:cubicBezTo>
                <a:close/>
                <a:moveTo>
                  <a:pt x="3594" y="0"/>
                </a:moveTo>
                <a:lnTo>
                  <a:pt x="3594" y="0"/>
                </a:lnTo>
                <a:cubicBezTo>
                  <a:pt x="3622" y="0"/>
                  <a:pt x="3646" y="24"/>
                  <a:pt x="3646" y="52"/>
                </a:cubicBezTo>
                <a:cubicBezTo>
                  <a:pt x="3646" y="81"/>
                  <a:pt x="3622" y="104"/>
                  <a:pt x="3594" y="104"/>
                </a:cubicBezTo>
                <a:lnTo>
                  <a:pt x="3594" y="104"/>
                </a:lnTo>
                <a:cubicBezTo>
                  <a:pt x="3565" y="104"/>
                  <a:pt x="3542" y="81"/>
                  <a:pt x="3542" y="52"/>
                </a:cubicBezTo>
                <a:cubicBezTo>
                  <a:pt x="3542" y="24"/>
                  <a:pt x="3565" y="0"/>
                  <a:pt x="3594" y="0"/>
                </a:cubicBezTo>
                <a:close/>
                <a:moveTo>
                  <a:pt x="3802" y="0"/>
                </a:moveTo>
                <a:lnTo>
                  <a:pt x="3802" y="0"/>
                </a:lnTo>
                <a:cubicBezTo>
                  <a:pt x="3830" y="0"/>
                  <a:pt x="3854" y="24"/>
                  <a:pt x="3854" y="52"/>
                </a:cubicBezTo>
                <a:cubicBezTo>
                  <a:pt x="3854" y="81"/>
                  <a:pt x="3830" y="104"/>
                  <a:pt x="3802" y="104"/>
                </a:cubicBezTo>
                <a:lnTo>
                  <a:pt x="3802" y="104"/>
                </a:lnTo>
                <a:cubicBezTo>
                  <a:pt x="3773" y="104"/>
                  <a:pt x="3750" y="81"/>
                  <a:pt x="3750" y="52"/>
                </a:cubicBezTo>
                <a:cubicBezTo>
                  <a:pt x="3750" y="24"/>
                  <a:pt x="3773" y="0"/>
                  <a:pt x="3802" y="0"/>
                </a:cubicBezTo>
                <a:close/>
                <a:moveTo>
                  <a:pt x="4010" y="0"/>
                </a:moveTo>
                <a:lnTo>
                  <a:pt x="4010" y="0"/>
                </a:lnTo>
                <a:cubicBezTo>
                  <a:pt x="4039" y="0"/>
                  <a:pt x="4062" y="24"/>
                  <a:pt x="4062" y="52"/>
                </a:cubicBezTo>
                <a:cubicBezTo>
                  <a:pt x="4062" y="81"/>
                  <a:pt x="4039" y="104"/>
                  <a:pt x="4010" y="104"/>
                </a:cubicBezTo>
                <a:lnTo>
                  <a:pt x="4010" y="104"/>
                </a:lnTo>
                <a:cubicBezTo>
                  <a:pt x="3981" y="104"/>
                  <a:pt x="3958" y="81"/>
                  <a:pt x="3958" y="52"/>
                </a:cubicBezTo>
                <a:cubicBezTo>
                  <a:pt x="3958" y="24"/>
                  <a:pt x="3981" y="0"/>
                  <a:pt x="4010" y="0"/>
                </a:cubicBezTo>
                <a:close/>
                <a:moveTo>
                  <a:pt x="4218" y="0"/>
                </a:moveTo>
                <a:lnTo>
                  <a:pt x="4218" y="0"/>
                </a:lnTo>
                <a:cubicBezTo>
                  <a:pt x="4247" y="0"/>
                  <a:pt x="4270" y="24"/>
                  <a:pt x="4270" y="52"/>
                </a:cubicBezTo>
                <a:cubicBezTo>
                  <a:pt x="4270" y="81"/>
                  <a:pt x="4247" y="104"/>
                  <a:pt x="4218" y="104"/>
                </a:cubicBezTo>
                <a:lnTo>
                  <a:pt x="4218" y="104"/>
                </a:lnTo>
                <a:cubicBezTo>
                  <a:pt x="4189" y="104"/>
                  <a:pt x="4166" y="81"/>
                  <a:pt x="4166" y="52"/>
                </a:cubicBezTo>
                <a:cubicBezTo>
                  <a:pt x="4166" y="24"/>
                  <a:pt x="4189" y="0"/>
                  <a:pt x="4218" y="0"/>
                </a:cubicBezTo>
                <a:close/>
                <a:moveTo>
                  <a:pt x="4426" y="0"/>
                </a:moveTo>
                <a:lnTo>
                  <a:pt x="4426" y="0"/>
                </a:lnTo>
                <a:cubicBezTo>
                  <a:pt x="4455" y="0"/>
                  <a:pt x="4478" y="24"/>
                  <a:pt x="4478" y="52"/>
                </a:cubicBezTo>
                <a:cubicBezTo>
                  <a:pt x="4478" y="81"/>
                  <a:pt x="4455" y="104"/>
                  <a:pt x="4426" y="104"/>
                </a:cubicBezTo>
                <a:lnTo>
                  <a:pt x="4426" y="104"/>
                </a:lnTo>
                <a:cubicBezTo>
                  <a:pt x="4397" y="104"/>
                  <a:pt x="4374" y="81"/>
                  <a:pt x="4374" y="52"/>
                </a:cubicBezTo>
                <a:cubicBezTo>
                  <a:pt x="4374" y="24"/>
                  <a:pt x="4397" y="0"/>
                  <a:pt x="4426" y="0"/>
                </a:cubicBezTo>
                <a:close/>
                <a:moveTo>
                  <a:pt x="4634" y="0"/>
                </a:moveTo>
                <a:lnTo>
                  <a:pt x="4634" y="0"/>
                </a:lnTo>
                <a:cubicBezTo>
                  <a:pt x="4663" y="0"/>
                  <a:pt x="4686" y="24"/>
                  <a:pt x="4686" y="52"/>
                </a:cubicBezTo>
                <a:cubicBezTo>
                  <a:pt x="4686" y="81"/>
                  <a:pt x="4663" y="104"/>
                  <a:pt x="4634" y="104"/>
                </a:cubicBezTo>
                <a:lnTo>
                  <a:pt x="4634" y="104"/>
                </a:lnTo>
                <a:cubicBezTo>
                  <a:pt x="4605" y="104"/>
                  <a:pt x="4582" y="81"/>
                  <a:pt x="4582" y="52"/>
                </a:cubicBezTo>
                <a:cubicBezTo>
                  <a:pt x="4582" y="24"/>
                  <a:pt x="4605" y="0"/>
                  <a:pt x="4634" y="0"/>
                </a:cubicBezTo>
                <a:close/>
                <a:moveTo>
                  <a:pt x="4842" y="0"/>
                </a:moveTo>
                <a:lnTo>
                  <a:pt x="4842" y="0"/>
                </a:lnTo>
                <a:cubicBezTo>
                  <a:pt x="4871" y="0"/>
                  <a:pt x="4894" y="24"/>
                  <a:pt x="4894" y="52"/>
                </a:cubicBezTo>
                <a:cubicBezTo>
                  <a:pt x="4894" y="81"/>
                  <a:pt x="4871" y="104"/>
                  <a:pt x="4842" y="104"/>
                </a:cubicBezTo>
                <a:lnTo>
                  <a:pt x="4842" y="104"/>
                </a:lnTo>
                <a:cubicBezTo>
                  <a:pt x="4813" y="104"/>
                  <a:pt x="4790" y="81"/>
                  <a:pt x="4790" y="52"/>
                </a:cubicBezTo>
                <a:cubicBezTo>
                  <a:pt x="4790" y="24"/>
                  <a:pt x="4813" y="0"/>
                  <a:pt x="4842" y="0"/>
                </a:cubicBezTo>
                <a:close/>
                <a:moveTo>
                  <a:pt x="5050" y="0"/>
                </a:moveTo>
                <a:lnTo>
                  <a:pt x="5050" y="0"/>
                </a:lnTo>
                <a:cubicBezTo>
                  <a:pt x="5079" y="0"/>
                  <a:pt x="5102" y="24"/>
                  <a:pt x="5102" y="52"/>
                </a:cubicBezTo>
                <a:cubicBezTo>
                  <a:pt x="5102" y="81"/>
                  <a:pt x="5079" y="104"/>
                  <a:pt x="5050" y="104"/>
                </a:cubicBezTo>
                <a:lnTo>
                  <a:pt x="5050" y="104"/>
                </a:lnTo>
                <a:cubicBezTo>
                  <a:pt x="5022" y="104"/>
                  <a:pt x="4998" y="81"/>
                  <a:pt x="4998" y="52"/>
                </a:cubicBezTo>
                <a:cubicBezTo>
                  <a:pt x="4998" y="24"/>
                  <a:pt x="5022" y="0"/>
                  <a:pt x="5050" y="0"/>
                </a:cubicBezTo>
                <a:close/>
                <a:moveTo>
                  <a:pt x="5258" y="0"/>
                </a:moveTo>
                <a:lnTo>
                  <a:pt x="5258" y="0"/>
                </a:lnTo>
                <a:cubicBezTo>
                  <a:pt x="5287" y="0"/>
                  <a:pt x="5310" y="24"/>
                  <a:pt x="5310" y="52"/>
                </a:cubicBezTo>
                <a:cubicBezTo>
                  <a:pt x="5310" y="81"/>
                  <a:pt x="5287" y="104"/>
                  <a:pt x="5258" y="104"/>
                </a:cubicBezTo>
                <a:lnTo>
                  <a:pt x="5258" y="104"/>
                </a:lnTo>
                <a:cubicBezTo>
                  <a:pt x="5230" y="104"/>
                  <a:pt x="5206" y="81"/>
                  <a:pt x="5206" y="52"/>
                </a:cubicBezTo>
                <a:cubicBezTo>
                  <a:pt x="5206" y="24"/>
                  <a:pt x="5230" y="0"/>
                  <a:pt x="5258" y="0"/>
                </a:cubicBezTo>
                <a:close/>
                <a:moveTo>
                  <a:pt x="5467" y="0"/>
                </a:moveTo>
                <a:lnTo>
                  <a:pt x="5467" y="0"/>
                </a:lnTo>
                <a:cubicBezTo>
                  <a:pt x="5495" y="0"/>
                  <a:pt x="5519" y="24"/>
                  <a:pt x="5519" y="52"/>
                </a:cubicBezTo>
                <a:cubicBezTo>
                  <a:pt x="5519" y="81"/>
                  <a:pt x="5495" y="104"/>
                  <a:pt x="5467" y="104"/>
                </a:cubicBezTo>
                <a:lnTo>
                  <a:pt x="5467" y="104"/>
                </a:lnTo>
                <a:cubicBezTo>
                  <a:pt x="5438" y="104"/>
                  <a:pt x="5415" y="81"/>
                  <a:pt x="5415" y="52"/>
                </a:cubicBezTo>
                <a:cubicBezTo>
                  <a:pt x="5415" y="24"/>
                  <a:pt x="5438" y="0"/>
                  <a:pt x="5467" y="0"/>
                </a:cubicBezTo>
                <a:close/>
                <a:moveTo>
                  <a:pt x="5675" y="0"/>
                </a:moveTo>
                <a:lnTo>
                  <a:pt x="5675" y="0"/>
                </a:lnTo>
                <a:cubicBezTo>
                  <a:pt x="5703" y="0"/>
                  <a:pt x="5727" y="24"/>
                  <a:pt x="5727" y="52"/>
                </a:cubicBezTo>
                <a:cubicBezTo>
                  <a:pt x="5727" y="81"/>
                  <a:pt x="5703" y="104"/>
                  <a:pt x="5675" y="104"/>
                </a:cubicBezTo>
                <a:lnTo>
                  <a:pt x="5675" y="104"/>
                </a:lnTo>
                <a:cubicBezTo>
                  <a:pt x="5646" y="104"/>
                  <a:pt x="5623" y="81"/>
                  <a:pt x="5623" y="52"/>
                </a:cubicBezTo>
                <a:cubicBezTo>
                  <a:pt x="5623" y="24"/>
                  <a:pt x="5646" y="0"/>
                  <a:pt x="5675" y="0"/>
                </a:cubicBezTo>
                <a:close/>
                <a:moveTo>
                  <a:pt x="5883" y="0"/>
                </a:moveTo>
                <a:lnTo>
                  <a:pt x="5883" y="0"/>
                </a:lnTo>
                <a:cubicBezTo>
                  <a:pt x="5912" y="0"/>
                  <a:pt x="5935" y="24"/>
                  <a:pt x="5935" y="52"/>
                </a:cubicBezTo>
                <a:cubicBezTo>
                  <a:pt x="5935" y="81"/>
                  <a:pt x="5912" y="104"/>
                  <a:pt x="5883" y="104"/>
                </a:cubicBezTo>
                <a:lnTo>
                  <a:pt x="5883" y="104"/>
                </a:lnTo>
                <a:cubicBezTo>
                  <a:pt x="5854" y="104"/>
                  <a:pt x="5831" y="81"/>
                  <a:pt x="5831" y="52"/>
                </a:cubicBezTo>
                <a:cubicBezTo>
                  <a:pt x="5831" y="24"/>
                  <a:pt x="5854" y="0"/>
                  <a:pt x="5883" y="0"/>
                </a:cubicBezTo>
                <a:close/>
                <a:moveTo>
                  <a:pt x="6091" y="0"/>
                </a:moveTo>
                <a:lnTo>
                  <a:pt x="6091" y="0"/>
                </a:lnTo>
                <a:cubicBezTo>
                  <a:pt x="6120" y="0"/>
                  <a:pt x="6143" y="24"/>
                  <a:pt x="6143" y="52"/>
                </a:cubicBezTo>
                <a:cubicBezTo>
                  <a:pt x="6143" y="81"/>
                  <a:pt x="6120" y="104"/>
                  <a:pt x="6091" y="104"/>
                </a:cubicBezTo>
                <a:lnTo>
                  <a:pt x="6091" y="104"/>
                </a:lnTo>
                <a:cubicBezTo>
                  <a:pt x="6062" y="104"/>
                  <a:pt x="6039" y="81"/>
                  <a:pt x="6039" y="52"/>
                </a:cubicBezTo>
                <a:cubicBezTo>
                  <a:pt x="6039" y="24"/>
                  <a:pt x="6062" y="0"/>
                  <a:pt x="6091" y="0"/>
                </a:cubicBezTo>
                <a:close/>
                <a:moveTo>
                  <a:pt x="6299" y="0"/>
                </a:moveTo>
                <a:lnTo>
                  <a:pt x="6299" y="0"/>
                </a:lnTo>
                <a:cubicBezTo>
                  <a:pt x="6328" y="0"/>
                  <a:pt x="6351" y="24"/>
                  <a:pt x="6351" y="52"/>
                </a:cubicBezTo>
                <a:cubicBezTo>
                  <a:pt x="6351" y="81"/>
                  <a:pt x="6328" y="104"/>
                  <a:pt x="6299" y="104"/>
                </a:cubicBezTo>
                <a:lnTo>
                  <a:pt x="6299" y="104"/>
                </a:lnTo>
                <a:cubicBezTo>
                  <a:pt x="6270" y="104"/>
                  <a:pt x="6247" y="81"/>
                  <a:pt x="6247" y="52"/>
                </a:cubicBezTo>
                <a:cubicBezTo>
                  <a:pt x="6247" y="24"/>
                  <a:pt x="6270" y="0"/>
                  <a:pt x="6299" y="0"/>
                </a:cubicBezTo>
                <a:close/>
                <a:moveTo>
                  <a:pt x="6507" y="0"/>
                </a:moveTo>
                <a:lnTo>
                  <a:pt x="6507" y="0"/>
                </a:lnTo>
                <a:cubicBezTo>
                  <a:pt x="6536" y="0"/>
                  <a:pt x="6559" y="24"/>
                  <a:pt x="6559" y="52"/>
                </a:cubicBezTo>
                <a:cubicBezTo>
                  <a:pt x="6559" y="81"/>
                  <a:pt x="6536" y="104"/>
                  <a:pt x="6507" y="104"/>
                </a:cubicBezTo>
                <a:lnTo>
                  <a:pt x="6507" y="104"/>
                </a:lnTo>
                <a:cubicBezTo>
                  <a:pt x="6478" y="104"/>
                  <a:pt x="6455" y="81"/>
                  <a:pt x="6455" y="52"/>
                </a:cubicBezTo>
                <a:cubicBezTo>
                  <a:pt x="6455" y="24"/>
                  <a:pt x="6478" y="0"/>
                  <a:pt x="6507" y="0"/>
                </a:cubicBezTo>
                <a:close/>
                <a:moveTo>
                  <a:pt x="6715" y="0"/>
                </a:moveTo>
                <a:lnTo>
                  <a:pt x="6715" y="0"/>
                </a:lnTo>
                <a:cubicBezTo>
                  <a:pt x="6744" y="0"/>
                  <a:pt x="6767" y="24"/>
                  <a:pt x="6767" y="52"/>
                </a:cubicBezTo>
                <a:cubicBezTo>
                  <a:pt x="6767" y="81"/>
                  <a:pt x="6744" y="104"/>
                  <a:pt x="6715" y="104"/>
                </a:cubicBezTo>
                <a:lnTo>
                  <a:pt x="6715" y="104"/>
                </a:lnTo>
                <a:cubicBezTo>
                  <a:pt x="6686" y="104"/>
                  <a:pt x="6663" y="81"/>
                  <a:pt x="6663" y="52"/>
                </a:cubicBezTo>
                <a:cubicBezTo>
                  <a:pt x="6663" y="24"/>
                  <a:pt x="6686" y="0"/>
                  <a:pt x="6715" y="0"/>
                </a:cubicBezTo>
                <a:close/>
                <a:moveTo>
                  <a:pt x="6923" y="0"/>
                </a:moveTo>
                <a:lnTo>
                  <a:pt x="6923" y="0"/>
                </a:lnTo>
                <a:cubicBezTo>
                  <a:pt x="6952" y="0"/>
                  <a:pt x="6975" y="24"/>
                  <a:pt x="6975" y="52"/>
                </a:cubicBezTo>
                <a:cubicBezTo>
                  <a:pt x="6975" y="81"/>
                  <a:pt x="6952" y="104"/>
                  <a:pt x="6923" y="104"/>
                </a:cubicBezTo>
                <a:lnTo>
                  <a:pt x="6923" y="104"/>
                </a:lnTo>
                <a:cubicBezTo>
                  <a:pt x="6895" y="104"/>
                  <a:pt x="6871" y="81"/>
                  <a:pt x="6871" y="52"/>
                </a:cubicBezTo>
                <a:cubicBezTo>
                  <a:pt x="6871" y="24"/>
                  <a:pt x="6895" y="0"/>
                  <a:pt x="6923" y="0"/>
                </a:cubicBezTo>
                <a:close/>
                <a:moveTo>
                  <a:pt x="7131" y="0"/>
                </a:moveTo>
                <a:lnTo>
                  <a:pt x="7131" y="0"/>
                </a:lnTo>
                <a:cubicBezTo>
                  <a:pt x="7160" y="0"/>
                  <a:pt x="7183" y="24"/>
                  <a:pt x="7183" y="52"/>
                </a:cubicBezTo>
                <a:cubicBezTo>
                  <a:pt x="7183" y="81"/>
                  <a:pt x="7160" y="104"/>
                  <a:pt x="7131" y="104"/>
                </a:cubicBezTo>
                <a:lnTo>
                  <a:pt x="7131" y="104"/>
                </a:lnTo>
                <a:cubicBezTo>
                  <a:pt x="7103" y="104"/>
                  <a:pt x="7079" y="81"/>
                  <a:pt x="7079" y="52"/>
                </a:cubicBezTo>
                <a:cubicBezTo>
                  <a:pt x="7079" y="24"/>
                  <a:pt x="7103" y="0"/>
                  <a:pt x="7131" y="0"/>
                </a:cubicBezTo>
                <a:close/>
                <a:moveTo>
                  <a:pt x="7339" y="0"/>
                </a:moveTo>
                <a:lnTo>
                  <a:pt x="7340" y="0"/>
                </a:lnTo>
                <a:cubicBezTo>
                  <a:pt x="7368" y="0"/>
                  <a:pt x="7392" y="24"/>
                  <a:pt x="7392" y="52"/>
                </a:cubicBezTo>
                <a:cubicBezTo>
                  <a:pt x="7392" y="81"/>
                  <a:pt x="7368" y="104"/>
                  <a:pt x="7340" y="104"/>
                </a:cubicBezTo>
                <a:lnTo>
                  <a:pt x="7339" y="104"/>
                </a:lnTo>
                <a:cubicBezTo>
                  <a:pt x="7311" y="104"/>
                  <a:pt x="7287" y="81"/>
                  <a:pt x="7287" y="52"/>
                </a:cubicBezTo>
                <a:cubicBezTo>
                  <a:pt x="7287" y="24"/>
                  <a:pt x="7311" y="0"/>
                  <a:pt x="7339" y="0"/>
                </a:cubicBezTo>
                <a:close/>
                <a:moveTo>
                  <a:pt x="7548" y="0"/>
                </a:moveTo>
                <a:lnTo>
                  <a:pt x="7548" y="0"/>
                </a:lnTo>
                <a:cubicBezTo>
                  <a:pt x="7576" y="0"/>
                  <a:pt x="7600" y="24"/>
                  <a:pt x="7600" y="52"/>
                </a:cubicBezTo>
                <a:cubicBezTo>
                  <a:pt x="7600" y="81"/>
                  <a:pt x="7576" y="104"/>
                  <a:pt x="7548" y="104"/>
                </a:cubicBezTo>
                <a:lnTo>
                  <a:pt x="7548" y="104"/>
                </a:lnTo>
                <a:cubicBezTo>
                  <a:pt x="7519" y="104"/>
                  <a:pt x="7496" y="81"/>
                  <a:pt x="7496" y="52"/>
                </a:cubicBezTo>
                <a:cubicBezTo>
                  <a:pt x="7496" y="24"/>
                  <a:pt x="7519" y="0"/>
                  <a:pt x="7548" y="0"/>
                </a:cubicBezTo>
                <a:close/>
                <a:moveTo>
                  <a:pt x="7756" y="0"/>
                </a:moveTo>
                <a:lnTo>
                  <a:pt x="7756" y="0"/>
                </a:lnTo>
                <a:cubicBezTo>
                  <a:pt x="7784" y="0"/>
                  <a:pt x="7808" y="24"/>
                  <a:pt x="7808" y="52"/>
                </a:cubicBezTo>
                <a:cubicBezTo>
                  <a:pt x="7808" y="81"/>
                  <a:pt x="7784" y="104"/>
                  <a:pt x="7756" y="104"/>
                </a:cubicBezTo>
                <a:lnTo>
                  <a:pt x="7756" y="104"/>
                </a:lnTo>
                <a:cubicBezTo>
                  <a:pt x="7727" y="104"/>
                  <a:pt x="7704" y="81"/>
                  <a:pt x="7704" y="52"/>
                </a:cubicBezTo>
                <a:cubicBezTo>
                  <a:pt x="7704" y="24"/>
                  <a:pt x="7727" y="0"/>
                  <a:pt x="7756" y="0"/>
                </a:cubicBezTo>
                <a:close/>
                <a:moveTo>
                  <a:pt x="7964" y="0"/>
                </a:moveTo>
                <a:lnTo>
                  <a:pt x="7964" y="0"/>
                </a:lnTo>
                <a:cubicBezTo>
                  <a:pt x="7993" y="0"/>
                  <a:pt x="8016" y="24"/>
                  <a:pt x="8016" y="52"/>
                </a:cubicBezTo>
                <a:cubicBezTo>
                  <a:pt x="8016" y="81"/>
                  <a:pt x="7993" y="104"/>
                  <a:pt x="7964" y="104"/>
                </a:cubicBezTo>
                <a:lnTo>
                  <a:pt x="7964" y="104"/>
                </a:lnTo>
                <a:cubicBezTo>
                  <a:pt x="7935" y="104"/>
                  <a:pt x="7912" y="81"/>
                  <a:pt x="7912" y="52"/>
                </a:cubicBezTo>
                <a:cubicBezTo>
                  <a:pt x="7912" y="24"/>
                  <a:pt x="7935" y="0"/>
                  <a:pt x="7964" y="0"/>
                </a:cubicBezTo>
                <a:close/>
                <a:moveTo>
                  <a:pt x="8172" y="0"/>
                </a:moveTo>
                <a:lnTo>
                  <a:pt x="8172" y="0"/>
                </a:lnTo>
                <a:cubicBezTo>
                  <a:pt x="8201" y="0"/>
                  <a:pt x="8224" y="24"/>
                  <a:pt x="8224" y="52"/>
                </a:cubicBezTo>
                <a:cubicBezTo>
                  <a:pt x="8224" y="81"/>
                  <a:pt x="8201" y="104"/>
                  <a:pt x="8172" y="104"/>
                </a:cubicBezTo>
                <a:lnTo>
                  <a:pt x="8172" y="104"/>
                </a:lnTo>
                <a:cubicBezTo>
                  <a:pt x="8143" y="104"/>
                  <a:pt x="8120" y="81"/>
                  <a:pt x="8120" y="52"/>
                </a:cubicBezTo>
                <a:cubicBezTo>
                  <a:pt x="8120" y="24"/>
                  <a:pt x="8143" y="0"/>
                  <a:pt x="8172" y="0"/>
                </a:cubicBezTo>
                <a:close/>
                <a:moveTo>
                  <a:pt x="8380" y="0"/>
                </a:moveTo>
                <a:lnTo>
                  <a:pt x="8380" y="0"/>
                </a:lnTo>
                <a:cubicBezTo>
                  <a:pt x="8409" y="0"/>
                  <a:pt x="8432" y="24"/>
                  <a:pt x="8432" y="52"/>
                </a:cubicBezTo>
                <a:cubicBezTo>
                  <a:pt x="8432" y="81"/>
                  <a:pt x="8409" y="104"/>
                  <a:pt x="8380" y="104"/>
                </a:cubicBezTo>
                <a:lnTo>
                  <a:pt x="8380" y="104"/>
                </a:lnTo>
                <a:cubicBezTo>
                  <a:pt x="8351" y="104"/>
                  <a:pt x="8328" y="81"/>
                  <a:pt x="8328" y="52"/>
                </a:cubicBezTo>
                <a:cubicBezTo>
                  <a:pt x="8328" y="24"/>
                  <a:pt x="8351" y="0"/>
                  <a:pt x="8380" y="0"/>
                </a:cubicBezTo>
                <a:close/>
                <a:moveTo>
                  <a:pt x="8588" y="0"/>
                </a:moveTo>
                <a:lnTo>
                  <a:pt x="8588" y="0"/>
                </a:lnTo>
                <a:cubicBezTo>
                  <a:pt x="8617" y="0"/>
                  <a:pt x="8640" y="24"/>
                  <a:pt x="8640" y="52"/>
                </a:cubicBezTo>
                <a:cubicBezTo>
                  <a:pt x="8640" y="81"/>
                  <a:pt x="8617" y="104"/>
                  <a:pt x="8588" y="104"/>
                </a:cubicBezTo>
                <a:lnTo>
                  <a:pt x="8588" y="104"/>
                </a:lnTo>
                <a:cubicBezTo>
                  <a:pt x="8559" y="104"/>
                  <a:pt x="8536" y="81"/>
                  <a:pt x="8536" y="52"/>
                </a:cubicBezTo>
                <a:cubicBezTo>
                  <a:pt x="8536" y="24"/>
                  <a:pt x="8559" y="0"/>
                  <a:pt x="8588" y="0"/>
                </a:cubicBezTo>
                <a:close/>
                <a:moveTo>
                  <a:pt x="8796" y="0"/>
                </a:moveTo>
                <a:lnTo>
                  <a:pt x="8796" y="0"/>
                </a:lnTo>
                <a:cubicBezTo>
                  <a:pt x="8825" y="0"/>
                  <a:pt x="8848" y="24"/>
                  <a:pt x="8848" y="52"/>
                </a:cubicBezTo>
                <a:cubicBezTo>
                  <a:pt x="8848" y="81"/>
                  <a:pt x="8825" y="104"/>
                  <a:pt x="8796" y="104"/>
                </a:cubicBezTo>
                <a:lnTo>
                  <a:pt x="8796" y="104"/>
                </a:lnTo>
                <a:cubicBezTo>
                  <a:pt x="8767" y="104"/>
                  <a:pt x="8744" y="81"/>
                  <a:pt x="8744" y="52"/>
                </a:cubicBezTo>
                <a:cubicBezTo>
                  <a:pt x="8744" y="24"/>
                  <a:pt x="8767" y="0"/>
                  <a:pt x="8796" y="0"/>
                </a:cubicBezTo>
                <a:close/>
                <a:moveTo>
                  <a:pt x="9004" y="0"/>
                </a:moveTo>
                <a:lnTo>
                  <a:pt x="9004" y="0"/>
                </a:lnTo>
                <a:cubicBezTo>
                  <a:pt x="9033" y="0"/>
                  <a:pt x="9056" y="24"/>
                  <a:pt x="9056" y="52"/>
                </a:cubicBezTo>
                <a:cubicBezTo>
                  <a:pt x="9056" y="81"/>
                  <a:pt x="9033" y="104"/>
                  <a:pt x="9004" y="104"/>
                </a:cubicBezTo>
                <a:lnTo>
                  <a:pt x="9004" y="104"/>
                </a:lnTo>
                <a:cubicBezTo>
                  <a:pt x="8976" y="104"/>
                  <a:pt x="8952" y="81"/>
                  <a:pt x="8952" y="52"/>
                </a:cubicBezTo>
                <a:cubicBezTo>
                  <a:pt x="8952" y="24"/>
                  <a:pt x="8976" y="0"/>
                  <a:pt x="9004" y="0"/>
                </a:cubicBezTo>
                <a:close/>
                <a:moveTo>
                  <a:pt x="9212" y="0"/>
                </a:moveTo>
                <a:lnTo>
                  <a:pt x="9212" y="0"/>
                </a:lnTo>
                <a:cubicBezTo>
                  <a:pt x="9241" y="0"/>
                  <a:pt x="9264" y="24"/>
                  <a:pt x="9264" y="52"/>
                </a:cubicBezTo>
                <a:cubicBezTo>
                  <a:pt x="9264" y="81"/>
                  <a:pt x="9241" y="104"/>
                  <a:pt x="9212" y="104"/>
                </a:cubicBezTo>
                <a:lnTo>
                  <a:pt x="9212" y="104"/>
                </a:lnTo>
                <a:cubicBezTo>
                  <a:pt x="9184" y="104"/>
                  <a:pt x="9160" y="81"/>
                  <a:pt x="9160" y="52"/>
                </a:cubicBezTo>
                <a:cubicBezTo>
                  <a:pt x="9160" y="24"/>
                  <a:pt x="9184" y="0"/>
                  <a:pt x="9212" y="0"/>
                </a:cubicBezTo>
                <a:close/>
                <a:moveTo>
                  <a:pt x="9420" y="0"/>
                </a:moveTo>
                <a:lnTo>
                  <a:pt x="9421" y="0"/>
                </a:lnTo>
                <a:cubicBezTo>
                  <a:pt x="9449" y="0"/>
                  <a:pt x="9473" y="24"/>
                  <a:pt x="9473" y="52"/>
                </a:cubicBezTo>
                <a:cubicBezTo>
                  <a:pt x="9473" y="81"/>
                  <a:pt x="9449" y="104"/>
                  <a:pt x="9421" y="104"/>
                </a:cubicBezTo>
                <a:lnTo>
                  <a:pt x="9420" y="104"/>
                </a:lnTo>
                <a:cubicBezTo>
                  <a:pt x="9392" y="104"/>
                  <a:pt x="9368" y="81"/>
                  <a:pt x="9368" y="52"/>
                </a:cubicBezTo>
                <a:cubicBezTo>
                  <a:pt x="9368" y="24"/>
                  <a:pt x="9392" y="0"/>
                  <a:pt x="9420" y="0"/>
                </a:cubicBezTo>
                <a:close/>
                <a:moveTo>
                  <a:pt x="9629" y="0"/>
                </a:moveTo>
                <a:lnTo>
                  <a:pt x="9629" y="0"/>
                </a:lnTo>
                <a:cubicBezTo>
                  <a:pt x="9657" y="0"/>
                  <a:pt x="9681" y="24"/>
                  <a:pt x="9681" y="52"/>
                </a:cubicBezTo>
                <a:cubicBezTo>
                  <a:pt x="9681" y="81"/>
                  <a:pt x="9657" y="104"/>
                  <a:pt x="9629" y="104"/>
                </a:cubicBezTo>
                <a:lnTo>
                  <a:pt x="9629" y="104"/>
                </a:lnTo>
                <a:cubicBezTo>
                  <a:pt x="9600" y="104"/>
                  <a:pt x="9577" y="81"/>
                  <a:pt x="9577" y="52"/>
                </a:cubicBezTo>
                <a:cubicBezTo>
                  <a:pt x="9577" y="24"/>
                  <a:pt x="9600" y="0"/>
                  <a:pt x="9629" y="0"/>
                </a:cubicBezTo>
                <a:close/>
                <a:moveTo>
                  <a:pt x="9837" y="0"/>
                </a:moveTo>
                <a:lnTo>
                  <a:pt x="9837" y="0"/>
                </a:lnTo>
                <a:cubicBezTo>
                  <a:pt x="9866" y="0"/>
                  <a:pt x="9889" y="24"/>
                  <a:pt x="9889" y="52"/>
                </a:cubicBezTo>
                <a:cubicBezTo>
                  <a:pt x="9889" y="81"/>
                  <a:pt x="9866" y="104"/>
                  <a:pt x="9837" y="104"/>
                </a:cubicBezTo>
                <a:lnTo>
                  <a:pt x="9837" y="104"/>
                </a:lnTo>
                <a:cubicBezTo>
                  <a:pt x="9808" y="104"/>
                  <a:pt x="9785" y="81"/>
                  <a:pt x="9785" y="52"/>
                </a:cubicBezTo>
                <a:cubicBezTo>
                  <a:pt x="9785" y="24"/>
                  <a:pt x="9808" y="0"/>
                  <a:pt x="9837" y="0"/>
                </a:cubicBezTo>
                <a:close/>
                <a:moveTo>
                  <a:pt x="10000" y="149"/>
                </a:moveTo>
                <a:lnTo>
                  <a:pt x="10000" y="149"/>
                </a:lnTo>
                <a:cubicBezTo>
                  <a:pt x="10000" y="178"/>
                  <a:pt x="9977" y="201"/>
                  <a:pt x="9948" y="201"/>
                </a:cubicBezTo>
                <a:cubicBezTo>
                  <a:pt x="9920" y="201"/>
                  <a:pt x="9896" y="178"/>
                  <a:pt x="9896" y="149"/>
                </a:cubicBezTo>
                <a:lnTo>
                  <a:pt x="9896" y="149"/>
                </a:lnTo>
                <a:cubicBezTo>
                  <a:pt x="9896" y="120"/>
                  <a:pt x="9920" y="97"/>
                  <a:pt x="9948" y="97"/>
                </a:cubicBezTo>
                <a:cubicBezTo>
                  <a:pt x="9977" y="97"/>
                  <a:pt x="10000" y="120"/>
                  <a:pt x="10000" y="149"/>
                </a:cubicBezTo>
                <a:close/>
                <a:moveTo>
                  <a:pt x="10000" y="357"/>
                </a:moveTo>
                <a:lnTo>
                  <a:pt x="10000" y="357"/>
                </a:lnTo>
                <a:cubicBezTo>
                  <a:pt x="10000" y="386"/>
                  <a:pt x="9977" y="409"/>
                  <a:pt x="9948" y="409"/>
                </a:cubicBezTo>
                <a:cubicBezTo>
                  <a:pt x="9920" y="409"/>
                  <a:pt x="9896" y="386"/>
                  <a:pt x="9896" y="357"/>
                </a:cubicBezTo>
                <a:lnTo>
                  <a:pt x="9896" y="357"/>
                </a:lnTo>
                <a:cubicBezTo>
                  <a:pt x="9896" y="328"/>
                  <a:pt x="9920" y="305"/>
                  <a:pt x="9948" y="305"/>
                </a:cubicBezTo>
                <a:cubicBezTo>
                  <a:pt x="9977" y="305"/>
                  <a:pt x="10000" y="328"/>
                  <a:pt x="10000" y="357"/>
                </a:cubicBezTo>
                <a:close/>
                <a:moveTo>
                  <a:pt x="10000" y="565"/>
                </a:moveTo>
                <a:lnTo>
                  <a:pt x="10000" y="565"/>
                </a:lnTo>
                <a:cubicBezTo>
                  <a:pt x="10000" y="594"/>
                  <a:pt x="9977" y="617"/>
                  <a:pt x="9948" y="617"/>
                </a:cubicBezTo>
                <a:cubicBezTo>
                  <a:pt x="9920" y="617"/>
                  <a:pt x="9896" y="594"/>
                  <a:pt x="9896" y="565"/>
                </a:cubicBezTo>
                <a:lnTo>
                  <a:pt x="9896" y="565"/>
                </a:lnTo>
                <a:cubicBezTo>
                  <a:pt x="9896" y="536"/>
                  <a:pt x="9920" y="513"/>
                  <a:pt x="9948" y="513"/>
                </a:cubicBezTo>
                <a:cubicBezTo>
                  <a:pt x="9977" y="513"/>
                  <a:pt x="10000" y="536"/>
                  <a:pt x="10000" y="565"/>
                </a:cubicBezTo>
                <a:close/>
                <a:moveTo>
                  <a:pt x="10000" y="773"/>
                </a:moveTo>
                <a:lnTo>
                  <a:pt x="10000" y="773"/>
                </a:lnTo>
                <a:cubicBezTo>
                  <a:pt x="10000" y="802"/>
                  <a:pt x="9977" y="825"/>
                  <a:pt x="9948" y="825"/>
                </a:cubicBezTo>
                <a:cubicBezTo>
                  <a:pt x="9920" y="825"/>
                  <a:pt x="9896" y="802"/>
                  <a:pt x="9896" y="773"/>
                </a:cubicBezTo>
                <a:lnTo>
                  <a:pt x="9896" y="773"/>
                </a:lnTo>
                <a:cubicBezTo>
                  <a:pt x="9896" y="744"/>
                  <a:pt x="9920" y="721"/>
                  <a:pt x="9948" y="721"/>
                </a:cubicBezTo>
                <a:cubicBezTo>
                  <a:pt x="9977" y="721"/>
                  <a:pt x="10000" y="744"/>
                  <a:pt x="10000" y="773"/>
                </a:cubicBezTo>
                <a:close/>
                <a:moveTo>
                  <a:pt x="10000" y="981"/>
                </a:moveTo>
                <a:lnTo>
                  <a:pt x="10000" y="981"/>
                </a:lnTo>
                <a:cubicBezTo>
                  <a:pt x="10000" y="1010"/>
                  <a:pt x="9977" y="1033"/>
                  <a:pt x="9948" y="1033"/>
                </a:cubicBezTo>
                <a:cubicBezTo>
                  <a:pt x="9920" y="1033"/>
                  <a:pt x="9896" y="1010"/>
                  <a:pt x="9896" y="981"/>
                </a:cubicBezTo>
                <a:lnTo>
                  <a:pt x="9896" y="981"/>
                </a:lnTo>
                <a:cubicBezTo>
                  <a:pt x="9896" y="953"/>
                  <a:pt x="9920" y="929"/>
                  <a:pt x="9948" y="929"/>
                </a:cubicBezTo>
                <a:cubicBezTo>
                  <a:pt x="9977" y="929"/>
                  <a:pt x="10000" y="953"/>
                  <a:pt x="10000" y="981"/>
                </a:cubicBezTo>
                <a:close/>
                <a:moveTo>
                  <a:pt x="10000" y="1189"/>
                </a:moveTo>
                <a:lnTo>
                  <a:pt x="10000" y="1189"/>
                </a:lnTo>
                <a:cubicBezTo>
                  <a:pt x="10000" y="1218"/>
                  <a:pt x="9977" y="1241"/>
                  <a:pt x="9948" y="1241"/>
                </a:cubicBezTo>
                <a:cubicBezTo>
                  <a:pt x="9920" y="1241"/>
                  <a:pt x="9896" y="1218"/>
                  <a:pt x="9896" y="1189"/>
                </a:cubicBezTo>
                <a:lnTo>
                  <a:pt x="9896" y="1189"/>
                </a:lnTo>
                <a:cubicBezTo>
                  <a:pt x="9896" y="1161"/>
                  <a:pt x="9920" y="1137"/>
                  <a:pt x="9948" y="1137"/>
                </a:cubicBezTo>
                <a:cubicBezTo>
                  <a:pt x="9977" y="1137"/>
                  <a:pt x="10000" y="1161"/>
                  <a:pt x="10000" y="1189"/>
                </a:cubicBezTo>
                <a:close/>
                <a:moveTo>
                  <a:pt x="10000" y="1397"/>
                </a:moveTo>
                <a:lnTo>
                  <a:pt x="10000" y="1398"/>
                </a:lnTo>
                <a:cubicBezTo>
                  <a:pt x="10000" y="1426"/>
                  <a:pt x="9977" y="1450"/>
                  <a:pt x="9948" y="1450"/>
                </a:cubicBezTo>
                <a:cubicBezTo>
                  <a:pt x="9920" y="1450"/>
                  <a:pt x="9896" y="1426"/>
                  <a:pt x="9896" y="1398"/>
                </a:cubicBezTo>
                <a:lnTo>
                  <a:pt x="9896" y="1397"/>
                </a:lnTo>
                <a:cubicBezTo>
                  <a:pt x="9896" y="1369"/>
                  <a:pt x="9920" y="1345"/>
                  <a:pt x="9948" y="1345"/>
                </a:cubicBezTo>
                <a:cubicBezTo>
                  <a:pt x="9977" y="1345"/>
                  <a:pt x="10000" y="1369"/>
                  <a:pt x="10000" y="1397"/>
                </a:cubicBezTo>
                <a:close/>
                <a:moveTo>
                  <a:pt x="10000" y="1606"/>
                </a:moveTo>
                <a:lnTo>
                  <a:pt x="10000" y="1606"/>
                </a:lnTo>
                <a:cubicBezTo>
                  <a:pt x="10000" y="1634"/>
                  <a:pt x="9977" y="1658"/>
                  <a:pt x="9948" y="1658"/>
                </a:cubicBezTo>
                <a:cubicBezTo>
                  <a:pt x="9920" y="1658"/>
                  <a:pt x="9896" y="1634"/>
                  <a:pt x="9896" y="1606"/>
                </a:cubicBezTo>
                <a:lnTo>
                  <a:pt x="9896" y="1606"/>
                </a:lnTo>
                <a:cubicBezTo>
                  <a:pt x="9896" y="1577"/>
                  <a:pt x="9920" y="1554"/>
                  <a:pt x="9948" y="1554"/>
                </a:cubicBezTo>
                <a:cubicBezTo>
                  <a:pt x="9977" y="1554"/>
                  <a:pt x="10000" y="1577"/>
                  <a:pt x="10000" y="1606"/>
                </a:cubicBezTo>
                <a:close/>
                <a:moveTo>
                  <a:pt x="10000" y="1814"/>
                </a:moveTo>
                <a:lnTo>
                  <a:pt x="10000" y="1814"/>
                </a:lnTo>
                <a:cubicBezTo>
                  <a:pt x="10000" y="1842"/>
                  <a:pt x="9977" y="1866"/>
                  <a:pt x="9948" y="1866"/>
                </a:cubicBezTo>
                <a:cubicBezTo>
                  <a:pt x="9920" y="1866"/>
                  <a:pt x="9896" y="1842"/>
                  <a:pt x="9896" y="1814"/>
                </a:cubicBezTo>
                <a:lnTo>
                  <a:pt x="9896" y="1814"/>
                </a:lnTo>
                <a:cubicBezTo>
                  <a:pt x="9896" y="1785"/>
                  <a:pt x="9920" y="1762"/>
                  <a:pt x="9948" y="1762"/>
                </a:cubicBezTo>
                <a:cubicBezTo>
                  <a:pt x="9977" y="1762"/>
                  <a:pt x="10000" y="1785"/>
                  <a:pt x="10000" y="1814"/>
                </a:cubicBezTo>
                <a:close/>
                <a:moveTo>
                  <a:pt x="10000" y="2022"/>
                </a:moveTo>
                <a:lnTo>
                  <a:pt x="10000" y="2022"/>
                </a:lnTo>
                <a:cubicBezTo>
                  <a:pt x="10000" y="2051"/>
                  <a:pt x="9977" y="2074"/>
                  <a:pt x="9948" y="2074"/>
                </a:cubicBezTo>
                <a:cubicBezTo>
                  <a:pt x="9920" y="2074"/>
                  <a:pt x="9896" y="2051"/>
                  <a:pt x="9896" y="2022"/>
                </a:cubicBezTo>
                <a:lnTo>
                  <a:pt x="9896" y="2022"/>
                </a:lnTo>
                <a:cubicBezTo>
                  <a:pt x="9896" y="1993"/>
                  <a:pt x="9920" y="1970"/>
                  <a:pt x="9948" y="1970"/>
                </a:cubicBezTo>
                <a:cubicBezTo>
                  <a:pt x="9977" y="1970"/>
                  <a:pt x="10000" y="1993"/>
                  <a:pt x="10000" y="2022"/>
                </a:cubicBezTo>
                <a:close/>
                <a:moveTo>
                  <a:pt x="10000" y="2230"/>
                </a:moveTo>
                <a:lnTo>
                  <a:pt x="10000" y="2230"/>
                </a:lnTo>
                <a:cubicBezTo>
                  <a:pt x="10000" y="2259"/>
                  <a:pt x="9977" y="2282"/>
                  <a:pt x="9948" y="2282"/>
                </a:cubicBezTo>
                <a:cubicBezTo>
                  <a:pt x="9920" y="2282"/>
                  <a:pt x="9896" y="2259"/>
                  <a:pt x="9896" y="2230"/>
                </a:cubicBezTo>
                <a:lnTo>
                  <a:pt x="9896" y="2230"/>
                </a:lnTo>
                <a:cubicBezTo>
                  <a:pt x="9896" y="2201"/>
                  <a:pt x="9920" y="2178"/>
                  <a:pt x="9948" y="2178"/>
                </a:cubicBezTo>
                <a:cubicBezTo>
                  <a:pt x="9977" y="2178"/>
                  <a:pt x="10000" y="2201"/>
                  <a:pt x="10000" y="2230"/>
                </a:cubicBezTo>
                <a:close/>
                <a:moveTo>
                  <a:pt x="10000" y="2438"/>
                </a:moveTo>
                <a:lnTo>
                  <a:pt x="10000" y="2438"/>
                </a:lnTo>
                <a:cubicBezTo>
                  <a:pt x="10000" y="2467"/>
                  <a:pt x="9977" y="2490"/>
                  <a:pt x="9948" y="2490"/>
                </a:cubicBezTo>
                <a:cubicBezTo>
                  <a:pt x="9920" y="2490"/>
                  <a:pt x="9896" y="2467"/>
                  <a:pt x="9896" y="2438"/>
                </a:cubicBezTo>
                <a:lnTo>
                  <a:pt x="9896" y="2438"/>
                </a:lnTo>
                <a:cubicBezTo>
                  <a:pt x="9896" y="2409"/>
                  <a:pt x="9920" y="2386"/>
                  <a:pt x="9948" y="2386"/>
                </a:cubicBezTo>
                <a:cubicBezTo>
                  <a:pt x="9977" y="2386"/>
                  <a:pt x="10000" y="2409"/>
                  <a:pt x="10000" y="2438"/>
                </a:cubicBezTo>
                <a:close/>
                <a:moveTo>
                  <a:pt x="10000" y="2646"/>
                </a:moveTo>
                <a:lnTo>
                  <a:pt x="10000" y="2646"/>
                </a:lnTo>
                <a:cubicBezTo>
                  <a:pt x="10000" y="2675"/>
                  <a:pt x="9977" y="2698"/>
                  <a:pt x="9948" y="2698"/>
                </a:cubicBezTo>
                <a:cubicBezTo>
                  <a:pt x="9920" y="2698"/>
                  <a:pt x="9896" y="2675"/>
                  <a:pt x="9896" y="2646"/>
                </a:cubicBezTo>
                <a:lnTo>
                  <a:pt x="9896" y="2646"/>
                </a:lnTo>
                <a:cubicBezTo>
                  <a:pt x="9896" y="2617"/>
                  <a:pt x="9920" y="2594"/>
                  <a:pt x="9948" y="2594"/>
                </a:cubicBezTo>
                <a:cubicBezTo>
                  <a:pt x="9977" y="2594"/>
                  <a:pt x="10000" y="2617"/>
                  <a:pt x="10000" y="2646"/>
                </a:cubicBezTo>
                <a:close/>
                <a:moveTo>
                  <a:pt x="10000" y="2854"/>
                </a:moveTo>
                <a:lnTo>
                  <a:pt x="10000" y="2854"/>
                </a:lnTo>
                <a:cubicBezTo>
                  <a:pt x="10000" y="2883"/>
                  <a:pt x="9977" y="2906"/>
                  <a:pt x="9948" y="2906"/>
                </a:cubicBezTo>
                <a:cubicBezTo>
                  <a:pt x="9920" y="2906"/>
                  <a:pt x="9896" y="2883"/>
                  <a:pt x="9896" y="2854"/>
                </a:cubicBezTo>
                <a:lnTo>
                  <a:pt x="9896" y="2854"/>
                </a:lnTo>
                <a:cubicBezTo>
                  <a:pt x="9896" y="2825"/>
                  <a:pt x="9920" y="2802"/>
                  <a:pt x="9948" y="2802"/>
                </a:cubicBezTo>
                <a:cubicBezTo>
                  <a:pt x="9977" y="2802"/>
                  <a:pt x="10000" y="2825"/>
                  <a:pt x="10000" y="2854"/>
                </a:cubicBezTo>
                <a:close/>
                <a:moveTo>
                  <a:pt x="10000" y="3062"/>
                </a:moveTo>
                <a:lnTo>
                  <a:pt x="10000" y="3062"/>
                </a:lnTo>
                <a:cubicBezTo>
                  <a:pt x="10000" y="3091"/>
                  <a:pt x="9977" y="3114"/>
                  <a:pt x="9948" y="3114"/>
                </a:cubicBezTo>
                <a:cubicBezTo>
                  <a:pt x="9920" y="3114"/>
                  <a:pt x="9896" y="3091"/>
                  <a:pt x="9896" y="3062"/>
                </a:cubicBezTo>
                <a:lnTo>
                  <a:pt x="9896" y="3062"/>
                </a:lnTo>
                <a:cubicBezTo>
                  <a:pt x="9896" y="3034"/>
                  <a:pt x="9920" y="3010"/>
                  <a:pt x="9948" y="3010"/>
                </a:cubicBezTo>
                <a:cubicBezTo>
                  <a:pt x="9977" y="3010"/>
                  <a:pt x="10000" y="3034"/>
                  <a:pt x="10000" y="3062"/>
                </a:cubicBezTo>
                <a:close/>
                <a:moveTo>
                  <a:pt x="10000" y="3270"/>
                </a:moveTo>
                <a:lnTo>
                  <a:pt x="10000" y="3270"/>
                </a:lnTo>
                <a:cubicBezTo>
                  <a:pt x="10000" y="3299"/>
                  <a:pt x="9977" y="3322"/>
                  <a:pt x="9948" y="3322"/>
                </a:cubicBezTo>
                <a:cubicBezTo>
                  <a:pt x="9920" y="3322"/>
                  <a:pt x="9896" y="3299"/>
                  <a:pt x="9896" y="3270"/>
                </a:cubicBezTo>
                <a:lnTo>
                  <a:pt x="9896" y="3270"/>
                </a:lnTo>
                <a:cubicBezTo>
                  <a:pt x="9896" y="3242"/>
                  <a:pt x="9920" y="3218"/>
                  <a:pt x="9948" y="3218"/>
                </a:cubicBezTo>
                <a:cubicBezTo>
                  <a:pt x="9977" y="3218"/>
                  <a:pt x="10000" y="3242"/>
                  <a:pt x="10000" y="3270"/>
                </a:cubicBezTo>
                <a:close/>
                <a:moveTo>
                  <a:pt x="10000" y="3478"/>
                </a:moveTo>
                <a:lnTo>
                  <a:pt x="10000" y="3479"/>
                </a:lnTo>
                <a:cubicBezTo>
                  <a:pt x="10000" y="3507"/>
                  <a:pt x="9977" y="3531"/>
                  <a:pt x="9948" y="3531"/>
                </a:cubicBezTo>
                <a:cubicBezTo>
                  <a:pt x="9920" y="3531"/>
                  <a:pt x="9896" y="3507"/>
                  <a:pt x="9896" y="3479"/>
                </a:cubicBezTo>
                <a:lnTo>
                  <a:pt x="9896" y="3478"/>
                </a:lnTo>
                <a:cubicBezTo>
                  <a:pt x="9896" y="3450"/>
                  <a:pt x="9920" y="3426"/>
                  <a:pt x="9948" y="3426"/>
                </a:cubicBezTo>
                <a:cubicBezTo>
                  <a:pt x="9977" y="3426"/>
                  <a:pt x="10000" y="3450"/>
                  <a:pt x="10000" y="3478"/>
                </a:cubicBezTo>
                <a:close/>
                <a:moveTo>
                  <a:pt x="10000" y="3687"/>
                </a:moveTo>
                <a:lnTo>
                  <a:pt x="10000" y="3687"/>
                </a:lnTo>
                <a:cubicBezTo>
                  <a:pt x="10000" y="3715"/>
                  <a:pt x="9977" y="3739"/>
                  <a:pt x="9948" y="3739"/>
                </a:cubicBezTo>
                <a:cubicBezTo>
                  <a:pt x="9920" y="3739"/>
                  <a:pt x="9896" y="3715"/>
                  <a:pt x="9896" y="3687"/>
                </a:cubicBezTo>
                <a:lnTo>
                  <a:pt x="9896" y="3687"/>
                </a:lnTo>
                <a:cubicBezTo>
                  <a:pt x="9896" y="3658"/>
                  <a:pt x="9920" y="3635"/>
                  <a:pt x="9948" y="3635"/>
                </a:cubicBezTo>
                <a:cubicBezTo>
                  <a:pt x="9977" y="3635"/>
                  <a:pt x="10000" y="3658"/>
                  <a:pt x="10000" y="3687"/>
                </a:cubicBezTo>
                <a:close/>
                <a:moveTo>
                  <a:pt x="10000" y="3895"/>
                </a:moveTo>
                <a:lnTo>
                  <a:pt x="10000" y="3895"/>
                </a:lnTo>
                <a:cubicBezTo>
                  <a:pt x="10000" y="3923"/>
                  <a:pt x="9977" y="3947"/>
                  <a:pt x="9948" y="3947"/>
                </a:cubicBezTo>
                <a:cubicBezTo>
                  <a:pt x="9920" y="3947"/>
                  <a:pt x="9896" y="3923"/>
                  <a:pt x="9896" y="3895"/>
                </a:cubicBezTo>
                <a:lnTo>
                  <a:pt x="9896" y="3895"/>
                </a:lnTo>
                <a:cubicBezTo>
                  <a:pt x="9896" y="3866"/>
                  <a:pt x="9920" y="3843"/>
                  <a:pt x="9948" y="3843"/>
                </a:cubicBezTo>
                <a:cubicBezTo>
                  <a:pt x="9977" y="3843"/>
                  <a:pt x="10000" y="3866"/>
                  <a:pt x="10000" y="3895"/>
                </a:cubicBezTo>
                <a:close/>
                <a:moveTo>
                  <a:pt x="10000" y="4103"/>
                </a:moveTo>
                <a:lnTo>
                  <a:pt x="10000" y="4103"/>
                </a:lnTo>
                <a:cubicBezTo>
                  <a:pt x="10000" y="4132"/>
                  <a:pt x="9977" y="4155"/>
                  <a:pt x="9948" y="4155"/>
                </a:cubicBezTo>
                <a:cubicBezTo>
                  <a:pt x="9920" y="4155"/>
                  <a:pt x="9896" y="4132"/>
                  <a:pt x="9896" y="4103"/>
                </a:cubicBezTo>
                <a:lnTo>
                  <a:pt x="9896" y="4103"/>
                </a:lnTo>
                <a:cubicBezTo>
                  <a:pt x="9896" y="4074"/>
                  <a:pt x="9920" y="4051"/>
                  <a:pt x="9948" y="4051"/>
                </a:cubicBezTo>
                <a:cubicBezTo>
                  <a:pt x="9977" y="4051"/>
                  <a:pt x="10000" y="4074"/>
                  <a:pt x="10000" y="4103"/>
                </a:cubicBezTo>
                <a:close/>
                <a:moveTo>
                  <a:pt x="10000" y="4311"/>
                </a:moveTo>
                <a:lnTo>
                  <a:pt x="10000" y="4311"/>
                </a:lnTo>
                <a:cubicBezTo>
                  <a:pt x="10000" y="4340"/>
                  <a:pt x="9977" y="4363"/>
                  <a:pt x="9948" y="4363"/>
                </a:cubicBezTo>
                <a:cubicBezTo>
                  <a:pt x="9920" y="4363"/>
                  <a:pt x="9896" y="4340"/>
                  <a:pt x="9896" y="4311"/>
                </a:cubicBezTo>
                <a:lnTo>
                  <a:pt x="9896" y="4311"/>
                </a:lnTo>
                <a:cubicBezTo>
                  <a:pt x="9896" y="4282"/>
                  <a:pt x="9920" y="4259"/>
                  <a:pt x="9948" y="4259"/>
                </a:cubicBezTo>
                <a:cubicBezTo>
                  <a:pt x="9977" y="4259"/>
                  <a:pt x="10000" y="4282"/>
                  <a:pt x="10000" y="4311"/>
                </a:cubicBezTo>
                <a:close/>
                <a:moveTo>
                  <a:pt x="10000" y="4519"/>
                </a:moveTo>
                <a:lnTo>
                  <a:pt x="10000" y="4519"/>
                </a:lnTo>
                <a:cubicBezTo>
                  <a:pt x="10000" y="4548"/>
                  <a:pt x="9977" y="4571"/>
                  <a:pt x="9948" y="4571"/>
                </a:cubicBezTo>
                <a:cubicBezTo>
                  <a:pt x="9920" y="4571"/>
                  <a:pt x="9896" y="4548"/>
                  <a:pt x="9896" y="4519"/>
                </a:cubicBezTo>
                <a:lnTo>
                  <a:pt x="9896" y="4519"/>
                </a:lnTo>
                <a:cubicBezTo>
                  <a:pt x="9896" y="4490"/>
                  <a:pt x="9920" y="4467"/>
                  <a:pt x="9948" y="4467"/>
                </a:cubicBezTo>
                <a:cubicBezTo>
                  <a:pt x="9977" y="4467"/>
                  <a:pt x="10000" y="4490"/>
                  <a:pt x="10000" y="4519"/>
                </a:cubicBezTo>
                <a:close/>
                <a:moveTo>
                  <a:pt x="10000" y="4727"/>
                </a:moveTo>
                <a:lnTo>
                  <a:pt x="10000" y="4727"/>
                </a:lnTo>
                <a:cubicBezTo>
                  <a:pt x="10000" y="4756"/>
                  <a:pt x="9977" y="4779"/>
                  <a:pt x="9948" y="4779"/>
                </a:cubicBezTo>
                <a:cubicBezTo>
                  <a:pt x="9920" y="4779"/>
                  <a:pt x="9896" y="4756"/>
                  <a:pt x="9896" y="4727"/>
                </a:cubicBezTo>
                <a:lnTo>
                  <a:pt x="9896" y="4727"/>
                </a:lnTo>
                <a:cubicBezTo>
                  <a:pt x="9896" y="4698"/>
                  <a:pt x="9920" y="4675"/>
                  <a:pt x="9948" y="4675"/>
                </a:cubicBezTo>
                <a:cubicBezTo>
                  <a:pt x="9977" y="4675"/>
                  <a:pt x="10000" y="4698"/>
                  <a:pt x="10000" y="4727"/>
                </a:cubicBezTo>
                <a:close/>
                <a:moveTo>
                  <a:pt x="10000" y="4935"/>
                </a:moveTo>
                <a:lnTo>
                  <a:pt x="10000" y="4935"/>
                </a:lnTo>
                <a:cubicBezTo>
                  <a:pt x="10000" y="4964"/>
                  <a:pt x="9977" y="4987"/>
                  <a:pt x="9948" y="4987"/>
                </a:cubicBezTo>
                <a:cubicBezTo>
                  <a:pt x="9920" y="4987"/>
                  <a:pt x="9896" y="4964"/>
                  <a:pt x="9896" y="4935"/>
                </a:cubicBezTo>
                <a:lnTo>
                  <a:pt x="9896" y="4935"/>
                </a:lnTo>
                <a:cubicBezTo>
                  <a:pt x="9896" y="4906"/>
                  <a:pt x="9920" y="4883"/>
                  <a:pt x="9948" y="4883"/>
                </a:cubicBezTo>
                <a:cubicBezTo>
                  <a:pt x="9977" y="4883"/>
                  <a:pt x="10000" y="4906"/>
                  <a:pt x="10000" y="4935"/>
                </a:cubicBezTo>
                <a:close/>
                <a:moveTo>
                  <a:pt x="10000" y="5143"/>
                </a:moveTo>
                <a:lnTo>
                  <a:pt x="10000" y="5143"/>
                </a:lnTo>
                <a:cubicBezTo>
                  <a:pt x="10000" y="5172"/>
                  <a:pt x="9977" y="5195"/>
                  <a:pt x="9948" y="5195"/>
                </a:cubicBezTo>
                <a:cubicBezTo>
                  <a:pt x="9920" y="5195"/>
                  <a:pt x="9896" y="5172"/>
                  <a:pt x="9896" y="5143"/>
                </a:cubicBezTo>
                <a:lnTo>
                  <a:pt x="9896" y="5143"/>
                </a:lnTo>
                <a:cubicBezTo>
                  <a:pt x="9896" y="5115"/>
                  <a:pt x="9920" y="5091"/>
                  <a:pt x="9948" y="5091"/>
                </a:cubicBezTo>
                <a:cubicBezTo>
                  <a:pt x="9977" y="5091"/>
                  <a:pt x="10000" y="5115"/>
                  <a:pt x="10000" y="5143"/>
                </a:cubicBezTo>
                <a:close/>
                <a:moveTo>
                  <a:pt x="10000" y="5351"/>
                </a:moveTo>
                <a:lnTo>
                  <a:pt x="10000" y="5352"/>
                </a:lnTo>
                <a:cubicBezTo>
                  <a:pt x="10000" y="5380"/>
                  <a:pt x="9977" y="5404"/>
                  <a:pt x="9948" y="5404"/>
                </a:cubicBezTo>
                <a:cubicBezTo>
                  <a:pt x="9920" y="5404"/>
                  <a:pt x="9896" y="5380"/>
                  <a:pt x="9896" y="5352"/>
                </a:cubicBezTo>
                <a:lnTo>
                  <a:pt x="9896" y="5351"/>
                </a:lnTo>
                <a:cubicBezTo>
                  <a:pt x="9896" y="5323"/>
                  <a:pt x="9920" y="5299"/>
                  <a:pt x="9948" y="5299"/>
                </a:cubicBezTo>
                <a:cubicBezTo>
                  <a:pt x="9977" y="5299"/>
                  <a:pt x="10000" y="5323"/>
                  <a:pt x="10000" y="5351"/>
                </a:cubicBezTo>
                <a:close/>
                <a:moveTo>
                  <a:pt x="10000" y="5560"/>
                </a:moveTo>
                <a:lnTo>
                  <a:pt x="10000" y="5560"/>
                </a:lnTo>
                <a:cubicBezTo>
                  <a:pt x="10000" y="5588"/>
                  <a:pt x="9977" y="5612"/>
                  <a:pt x="9948" y="5612"/>
                </a:cubicBezTo>
                <a:cubicBezTo>
                  <a:pt x="9920" y="5612"/>
                  <a:pt x="9896" y="5588"/>
                  <a:pt x="9896" y="5560"/>
                </a:cubicBezTo>
                <a:lnTo>
                  <a:pt x="9896" y="5560"/>
                </a:lnTo>
                <a:cubicBezTo>
                  <a:pt x="9896" y="5531"/>
                  <a:pt x="9920" y="5508"/>
                  <a:pt x="9948" y="5508"/>
                </a:cubicBezTo>
                <a:cubicBezTo>
                  <a:pt x="9977" y="5508"/>
                  <a:pt x="10000" y="5531"/>
                  <a:pt x="10000" y="5560"/>
                </a:cubicBezTo>
                <a:close/>
                <a:moveTo>
                  <a:pt x="10000" y="5768"/>
                </a:moveTo>
                <a:lnTo>
                  <a:pt x="10000" y="5768"/>
                </a:lnTo>
                <a:cubicBezTo>
                  <a:pt x="10000" y="5796"/>
                  <a:pt x="9977" y="5820"/>
                  <a:pt x="9948" y="5820"/>
                </a:cubicBezTo>
                <a:cubicBezTo>
                  <a:pt x="9920" y="5820"/>
                  <a:pt x="9896" y="5796"/>
                  <a:pt x="9896" y="5768"/>
                </a:cubicBezTo>
                <a:lnTo>
                  <a:pt x="9896" y="5768"/>
                </a:lnTo>
                <a:cubicBezTo>
                  <a:pt x="9896" y="5739"/>
                  <a:pt x="9920" y="5716"/>
                  <a:pt x="9948" y="5716"/>
                </a:cubicBezTo>
                <a:cubicBezTo>
                  <a:pt x="9977" y="5716"/>
                  <a:pt x="10000" y="5739"/>
                  <a:pt x="10000" y="5768"/>
                </a:cubicBezTo>
                <a:close/>
                <a:moveTo>
                  <a:pt x="10000" y="5976"/>
                </a:moveTo>
                <a:lnTo>
                  <a:pt x="10000" y="5976"/>
                </a:lnTo>
                <a:cubicBezTo>
                  <a:pt x="10000" y="6005"/>
                  <a:pt x="9977" y="6028"/>
                  <a:pt x="9948" y="6028"/>
                </a:cubicBezTo>
                <a:cubicBezTo>
                  <a:pt x="9920" y="6028"/>
                  <a:pt x="9896" y="6005"/>
                  <a:pt x="9896" y="5976"/>
                </a:cubicBezTo>
                <a:lnTo>
                  <a:pt x="9896" y="5976"/>
                </a:lnTo>
                <a:cubicBezTo>
                  <a:pt x="9896" y="5947"/>
                  <a:pt x="9920" y="5924"/>
                  <a:pt x="9948" y="5924"/>
                </a:cubicBezTo>
                <a:cubicBezTo>
                  <a:pt x="9977" y="5924"/>
                  <a:pt x="10000" y="5947"/>
                  <a:pt x="10000" y="5976"/>
                </a:cubicBezTo>
                <a:close/>
                <a:moveTo>
                  <a:pt x="10000" y="6184"/>
                </a:moveTo>
                <a:lnTo>
                  <a:pt x="10000" y="6184"/>
                </a:lnTo>
                <a:cubicBezTo>
                  <a:pt x="10000" y="6213"/>
                  <a:pt x="9977" y="6236"/>
                  <a:pt x="9948" y="6236"/>
                </a:cubicBezTo>
                <a:cubicBezTo>
                  <a:pt x="9920" y="6236"/>
                  <a:pt x="9896" y="6213"/>
                  <a:pt x="9896" y="6184"/>
                </a:cubicBezTo>
                <a:lnTo>
                  <a:pt x="9896" y="6184"/>
                </a:lnTo>
                <a:cubicBezTo>
                  <a:pt x="9896" y="6155"/>
                  <a:pt x="9920" y="6132"/>
                  <a:pt x="9948" y="6132"/>
                </a:cubicBezTo>
                <a:cubicBezTo>
                  <a:pt x="9977" y="6132"/>
                  <a:pt x="10000" y="6155"/>
                  <a:pt x="10000" y="6184"/>
                </a:cubicBezTo>
                <a:close/>
                <a:moveTo>
                  <a:pt x="10000" y="6392"/>
                </a:moveTo>
                <a:lnTo>
                  <a:pt x="10000" y="6392"/>
                </a:lnTo>
                <a:cubicBezTo>
                  <a:pt x="10000" y="6421"/>
                  <a:pt x="9977" y="6444"/>
                  <a:pt x="9948" y="6444"/>
                </a:cubicBezTo>
                <a:cubicBezTo>
                  <a:pt x="9920" y="6444"/>
                  <a:pt x="9896" y="6421"/>
                  <a:pt x="9896" y="6392"/>
                </a:cubicBezTo>
                <a:lnTo>
                  <a:pt x="9896" y="6392"/>
                </a:lnTo>
                <a:cubicBezTo>
                  <a:pt x="9896" y="6363"/>
                  <a:pt x="9920" y="6340"/>
                  <a:pt x="9948" y="6340"/>
                </a:cubicBezTo>
                <a:cubicBezTo>
                  <a:pt x="9977" y="6340"/>
                  <a:pt x="10000" y="6363"/>
                  <a:pt x="10000" y="6392"/>
                </a:cubicBezTo>
                <a:close/>
                <a:moveTo>
                  <a:pt x="10000" y="6600"/>
                </a:moveTo>
                <a:lnTo>
                  <a:pt x="10000" y="6600"/>
                </a:lnTo>
                <a:cubicBezTo>
                  <a:pt x="10000" y="6629"/>
                  <a:pt x="9977" y="6652"/>
                  <a:pt x="9948" y="6652"/>
                </a:cubicBezTo>
                <a:cubicBezTo>
                  <a:pt x="9920" y="6652"/>
                  <a:pt x="9896" y="6629"/>
                  <a:pt x="9896" y="6600"/>
                </a:cubicBezTo>
                <a:lnTo>
                  <a:pt x="9896" y="6600"/>
                </a:lnTo>
                <a:cubicBezTo>
                  <a:pt x="9896" y="6571"/>
                  <a:pt x="9920" y="6548"/>
                  <a:pt x="9948" y="6548"/>
                </a:cubicBezTo>
                <a:cubicBezTo>
                  <a:pt x="9977" y="6548"/>
                  <a:pt x="10000" y="6571"/>
                  <a:pt x="10000" y="6600"/>
                </a:cubicBezTo>
                <a:close/>
                <a:moveTo>
                  <a:pt x="10000" y="6808"/>
                </a:moveTo>
                <a:lnTo>
                  <a:pt x="10000" y="6808"/>
                </a:lnTo>
                <a:cubicBezTo>
                  <a:pt x="10000" y="6837"/>
                  <a:pt x="9977" y="6860"/>
                  <a:pt x="9948" y="6860"/>
                </a:cubicBezTo>
                <a:cubicBezTo>
                  <a:pt x="9920" y="6860"/>
                  <a:pt x="9896" y="6837"/>
                  <a:pt x="9896" y="6808"/>
                </a:cubicBezTo>
                <a:lnTo>
                  <a:pt x="9896" y="6808"/>
                </a:lnTo>
                <a:cubicBezTo>
                  <a:pt x="9896" y="6779"/>
                  <a:pt x="9920" y="6756"/>
                  <a:pt x="9948" y="6756"/>
                </a:cubicBezTo>
                <a:cubicBezTo>
                  <a:pt x="9977" y="6756"/>
                  <a:pt x="10000" y="6779"/>
                  <a:pt x="10000" y="6808"/>
                </a:cubicBezTo>
                <a:close/>
                <a:moveTo>
                  <a:pt x="9745" y="6864"/>
                </a:moveTo>
                <a:lnTo>
                  <a:pt x="9745" y="6864"/>
                </a:lnTo>
                <a:cubicBezTo>
                  <a:pt x="9716" y="6864"/>
                  <a:pt x="9693" y="6841"/>
                  <a:pt x="9693" y="6812"/>
                </a:cubicBezTo>
                <a:cubicBezTo>
                  <a:pt x="9693" y="6784"/>
                  <a:pt x="9716" y="6760"/>
                  <a:pt x="9745" y="6760"/>
                </a:cubicBezTo>
                <a:lnTo>
                  <a:pt x="9745" y="6760"/>
                </a:lnTo>
                <a:cubicBezTo>
                  <a:pt x="9773" y="6760"/>
                  <a:pt x="9797" y="6784"/>
                  <a:pt x="9797" y="6812"/>
                </a:cubicBezTo>
                <a:cubicBezTo>
                  <a:pt x="9797" y="6841"/>
                  <a:pt x="9773" y="6864"/>
                  <a:pt x="9745" y="6864"/>
                </a:cubicBezTo>
                <a:close/>
                <a:moveTo>
                  <a:pt x="9537" y="6864"/>
                </a:moveTo>
                <a:lnTo>
                  <a:pt x="9536" y="6864"/>
                </a:lnTo>
                <a:cubicBezTo>
                  <a:pt x="9508" y="6864"/>
                  <a:pt x="9484" y="6841"/>
                  <a:pt x="9484" y="6812"/>
                </a:cubicBezTo>
                <a:cubicBezTo>
                  <a:pt x="9484" y="6784"/>
                  <a:pt x="9508" y="6760"/>
                  <a:pt x="9536" y="6760"/>
                </a:cubicBezTo>
                <a:lnTo>
                  <a:pt x="9537" y="6760"/>
                </a:lnTo>
                <a:cubicBezTo>
                  <a:pt x="9565" y="6760"/>
                  <a:pt x="9589" y="6784"/>
                  <a:pt x="9589" y="6812"/>
                </a:cubicBezTo>
                <a:cubicBezTo>
                  <a:pt x="9589" y="6841"/>
                  <a:pt x="9565" y="6864"/>
                  <a:pt x="9537" y="6864"/>
                </a:cubicBezTo>
                <a:close/>
                <a:moveTo>
                  <a:pt x="9328" y="6864"/>
                </a:moveTo>
                <a:lnTo>
                  <a:pt x="9328" y="6864"/>
                </a:lnTo>
                <a:cubicBezTo>
                  <a:pt x="9300" y="6864"/>
                  <a:pt x="9276" y="6841"/>
                  <a:pt x="9276" y="6812"/>
                </a:cubicBezTo>
                <a:cubicBezTo>
                  <a:pt x="9276" y="6784"/>
                  <a:pt x="9300" y="6760"/>
                  <a:pt x="9328" y="6760"/>
                </a:cubicBezTo>
                <a:lnTo>
                  <a:pt x="9328" y="6760"/>
                </a:lnTo>
                <a:cubicBezTo>
                  <a:pt x="9357" y="6760"/>
                  <a:pt x="9380" y="6784"/>
                  <a:pt x="9380" y="6812"/>
                </a:cubicBezTo>
                <a:cubicBezTo>
                  <a:pt x="9380" y="6841"/>
                  <a:pt x="9357" y="6864"/>
                  <a:pt x="9328" y="6864"/>
                </a:cubicBezTo>
                <a:close/>
                <a:moveTo>
                  <a:pt x="9120" y="6864"/>
                </a:moveTo>
                <a:lnTo>
                  <a:pt x="9120" y="6864"/>
                </a:lnTo>
                <a:cubicBezTo>
                  <a:pt x="9092" y="6864"/>
                  <a:pt x="9068" y="6841"/>
                  <a:pt x="9068" y="6812"/>
                </a:cubicBezTo>
                <a:cubicBezTo>
                  <a:pt x="9068" y="6784"/>
                  <a:pt x="9092" y="6760"/>
                  <a:pt x="9120" y="6760"/>
                </a:cubicBezTo>
                <a:lnTo>
                  <a:pt x="9120" y="6760"/>
                </a:lnTo>
                <a:cubicBezTo>
                  <a:pt x="9149" y="6760"/>
                  <a:pt x="9172" y="6784"/>
                  <a:pt x="9172" y="6812"/>
                </a:cubicBezTo>
                <a:cubicBezTo>
                  <a:pt x="9172" y="6841"/>
                  <a:pt x="9149" y="6864"/>
                  <a:pt x="9120" y="6864"/>
                </a:cubicBezTo>
                <a:close/>
                <a:moveTo>
                  <a:pt x="8912" y="6864"/>
                </a:moveTo>
                <a:lnTo>
                  <a:pt x="8912" y="6864"/>
                </a:lnTo>
                <a:cubicBezTo>
                  <a:pt x="8883" y="6864"/>
                  <a:pt x="8860" y="6841"/>
                  <a:pt x="8860" y="6812"/>
                </a:cubicBezTo>
                <a:cubicBezTo>
                  <a:pt x="8860" y="6784"/>
                  <a:pt x="8883" y="6760"/>
                  <a:pt x="8912" y="6760"/>
                </a:cubicBezTo>
                <a:lnTo>
                  <a:pt x="8912" y="6760"/>
                </a:lnTo>
                <a:cubicBezTo>
                  <a:pt x="8941" y="6760"/>
                  <a:pt x="8964" y="6784"/>
                  <a:pt x="8964" y="6812"/>
                </a:cubicBezTo>
                <a:cubicBezTo>
                  <a:pt x="8964" y="6841"/>
                  <a:pt x="8941" y="6864"/>
                  <a:pt x="8912" y="6864"/>
                </a:cubicBezTo>
                <a:close/>
                <a:moveTo>
                  <a:pt x="8704" y="6864"/>
                </a:moveTo>
                <a:lnTo>
                  <a:pt x="8704" y="6864"/>
                </a:lnTo>
                <a:cubicBezTo>
                  <a:pt x="8675" y="6864"/>
                  <a:pt x="8652" y="6841"/>
                  <a:pt x="8652" y="6812"/>
                </a:cubicBezTo>
                <a:cubicBezTo>
                  <a:pt x="8652" y="6784"/>
                  <a:pt x="8675" y="6760"/>
                  <a:pt x="8704" y="6760"/>
                </a:cubicBezTo>
                <a:lnTo>
                  <a:pt x="8704" y="6760"/>
                </a:lnTo>
                <a:cubicBezTo>
                  <a:pt x="8733" y="6760"/>
                  <a:pt x="8756" y="6784"/>
                  <a:pt x="8756" y="6812"/>
                </a:cubicBezTo>
                <a:cubicBezTo>
                  <a:pt x="8756" y="6841"/>
                  <a:pt x="8733" y="6864"/>
                  <a:pt x="8704" y="6864"/>
                </a:cubicBezTo>
                <a:close/>
                <a:moveTo>
                  <a:pt x="8496" y="6864"/>
                </a:moveTo>
                <a:lnTo>
                  <a:pt x="8496" y="6864"/>
                </a:lnTo>
                <a:cubicBezTo>
                  <a:pt x="8467" y="6864"/>
                  <a:pt x="8444" y="6841"/>
                  <a:pt x="8444" y="6812"/>
                </a:cubicBezTo>
                <a:cubicBezTo>
                  <a:pt x="8444" y="6784"/>
                  <a:pt x="8467" y="6760"/>
                  <a:pt x="8496" y="6760"/>
                </a:cubicBezTo>
                <a:lnTo>
                  <a:pt x="8496" y="6760"/>
                </a:lnTo>
                <a:cubicBezTo>
                  <a:pt x="8525" y="6760"/>
                  <a:pt x="8548" y="6784"/>
                  <a:pt x="8548" y="6812"/>
                </a:cubicBezTo>
                <a:cubicBezTo>
                  <a:pt x="8548" y="6841"/>
                  <a:pt x="8525" y="6864"/>
                  <a:pt x="8496" y="6864"/>
                </a:cubicBezTo>
                <a:close/>
                <a:moveTo>
                  <a:pt x="8288" y="6864"/>
                </a:moveTo>
                <a:lnTo>
                  <a:pt x="8288" y="6864"/>
                </a:lnTo>
                <a:cubicBezTo>
                  <a:pt x="8259" y="6864"/>
                  <a:pt x="8236" y="6841"/>
                  <a:pt x="8236" y="6812"/>
                </a:cubicBezTo>
                <a:cubicBezTo>
                  <a:pt x="8236" y="6784"/>
                  <a:pt x="8259" y="6760"/>
                  <a:pt x="8288" y="6760"/>
                </a:cubicBezTo>
                <a:lnTo>
                  <a:pt x="8288" y="6760"/>
                </a:lnTo>
                <a:cubicBezTo>
                  <a:pt x="8317" y="6760"/>
                  <a:pt x="8340" y="6784"/>
                  <a:pt x="8340" y="6812"/>
                </a:cubicBezTo>
                <a:cubicBezTo>
                  <a:pt x="8340" y="6841"/>
                  <a:pt x="8317" y="6864"/>
                  <a:pt x="8288" y="6864"/>
                </a:cubicBezTo>
                <a:close/>
                <a:moveTo>
                  <a:pt x="8080" y="6864"/>
                </a:moveTo>
                <a:lnTo>
                  <a:pt x="8080" y="6864"/>
                </a:lnTo>
                <a:cubicBezTo>
                  <a:pt x="8051" y="6864"/>
                  <a:pt x="8028" y="6841"/>
                  <a:pt x="8028" y="6812"/>
                </a:cubicBezTo>
                <a:cubicBezTo>
                  <a:pt x="8028" y="6784"/>
                  <a:pt x="8051" y="6760"/>
                  <a:pt x="8080" y="6760"/>
                </a:cubicBezTo>
                <a:lnTo>
                  <a:pt x="8080" y="6760"/>
                </a:lnTo>
                <a:cubicBezTo>
                  <a:pt x="8109" y="6760"/>
                  <a:pt x="8132" y="6784"/>
                  <a:pt x="8132" y="6812"/>
                </a:cubicBezTo>
                <a:cubicBezTo>
                  <a:pt x="8132" y="6841"/>
                  <a:pt x="8109" y="6864"/>
                  <a:pt x="8080" y="6864"/>
                </a:cubicBezTo>
                <a:close/>
                <a:moveTo>
                  <a:pt x="7872" y="6864"/>
                </a:moveTo>
                <a:lnTo>
                  <a:pt x="7872" y="6864"/>
                </a:lnTo>
                <a:cubicBezTo>
                  <a:pt x="7843" y="6864"/>
                  <a:pt x="7820" y="6841"/>
                  <a:pt x="7820" y="6812"/>
                </a:cubicBezTo>
                <a:cubicBezTo>
                  <a:pt x="7820" y="6784"/>
                  <a:pt x="7843" y="6760"/>
                  <a:pt x="7872" y="6760"/>
                </a:cubicBezTo>
                <a:lnTo>
                  <a:pt x="7872" y="6760"/>
                </a:lnTo>
                <a:cubicBezTo>
                  <a:pt x="7900" y="6760"/>
                  <a:pt x="7924" y="6784"/>
                  <a:pt x="7924" y="6812"/>
                </a:cubicBezTo>
                <a:cubicBezTo>
                  <a:pt x="7924" y="6841"/>
                  <a:pt x="7900" y="6864"/>
                  <a:pt x="7872" y="6864"/>
                </a:cubicBezTo>
                <a:close/>
                <a:moveTo>
                  <a:pt x="7664" y="6864"/>
                </a:moveTo>
                <a:lnTo>
                  <a:pt x="7664" y="6864"/>
                </a:lnTo>
                <a:cubicBezTo>
                  <a:pt x="7635" y="6864"/>
                  <a:pt x="7612" y="6841"/>
                  <a:pt x="7612" y="6812"/>
                </a:cubicBezTo>
                <a:cubicBezTo>
                  <a:pt x="7612" y="6784"/>
                  <a:pt x="7635" y="6760"/>
                  <a:pt x="7664" y="6760"/>
                </a:cubicBezTo>
                <a:lnTo>
                  <a:pt x="7664" y="6760"/>
                </a:lnTo>
                <a:cubicBezTo>
                  <a:pt x="7692" y="6760"/>
                  <a:pt x="7716" y="6784"/>
                  <a:pt x="7716" y="6812"/>
                </a:cubicBezTo>
                <a:cubicBezTo>
                  <a:pt x="7716" y="6841"/>
                  <a:pt x="7692" y="6864"/>
                  <a:pt x="7664" y="6864"/>
                </a:cubicBezTo>
                <a:close/>
                <a:moveTo>
                  <a:pt x="7456" y="6864"/>
                </a:moveTo>
                <a:lnTo>
                  <a:pt x="7455" y="6864"/>
                </a:lnTo>
                <a:cubicBezTo>
                  <a:pt x="7427" y="6864"/>
                  <a:pt x="7403" y="6841"/>
                  <a:pt x="7403" y="6812"/>
                </a:cubicBezTo>
                <a:cubicBezTo>
                  <a:pt x="7403" y="6784"/>
                  <a:pt x="7427" y="6760"/>
                  <a:pt x="7455" y="6760"/>
                </a:cubicBezTo>
                <a:lnTo>
                  <a:pt x="7456" y="6760"/>
                </a:lnTo>
                <a:cubicBezTo>
                  <a:pt x="7484" y="6760"/>
                  <a:pt x="7508" y="6784"/>
                  <a:pt x="7508" y="6812"/>
                </a:cubicBezTo>
                <a:cubicBezTo>
                  <a:pt x="7508" y="6841"/>
                  <a:pt x="7484" y="6864"/>
                  <a:pt x="7456" y="6864"/>
                </a:cubicBezTo>
                <a:close/>
                <a:moveTo>
                  <a:pt x="7247" y="6864"/>
                </a:moveTo>
                <a:lnTo>
                  <a:pt x="7247" y="6864"/>
                </a:lnTo>
                <a:cubicBezTo>
                  <a:pt x="7219" y="6864"/>
                  <a:pt x="7195" y="6841"/>
                  <a:pt x="7195" y="6812"/>
                </a:cubicBezTo>
                <a:cubicBezTo>
                  <a:pt x="7195" y="6784"/>
                  <a:pt x="7219" y="6760"/>
                  <a:pt x="7247" y="6760"/>
                </a:cubicBezTo>
                <a:lnTo>
                  <a:pt x="7247" y="6760"/>
                </a:lnTo>
                <a:cubicBezTo>
                  <a:pt x="7276" y="6760"/>
                  <a:pt x="7299" y="6784"/>
                  <a:pt x="7299" y="6812"/>
                </a:cubicBezTo>
                <a:cubicBezTo>
                  <a:pt x="7299" y="6841"/>
                  <a:pt x="7276" y="6864"/>
                  <a:pt x="7247" y="6864"/>
                </a:cubicBezTo>
                <a:close/>
                <a:moveTo>
                  <a:pt x="7039" y="6864"/>
                </a:moveTo>
                <a:lnTo>
                  <a:pt x="7039" y="6864"/>
                </a:lnTo>
                <a:cubicBezTo>
                  <a:pt x="7010" y="6864"/>
                  <a:pt x="6987" y="6841"/>
                  <a:pt x="6987" y="6812"/>
                </a:cubicBezTo>
                <a:cubicBezTo>
                  <a:pt x="6987" y="6784"/>
                  <a:pt x="7010" y="6760"/>
                  <a:pt x="7039" y="6760"/>
                </a:cubicBezTo>
                <a:lnTo>
                  <a:pt x="7039" y="6760"/>
                </a:lnTo>
                <a:cubicBezTo>
                  <a:pt x="7068" y="6760"/>
                  <a:pt x="7091" y="6784"/>
                  <a:pt x="7091" y="6812"/>
                </a:cubicBezTo>
                <a:cubicBezTo>
                  <a:pt x="7091" y="6841"/>
                  <a:pt x="7068" y="6864"/>
                  <a:pt x="7039" y="6864"/>
                </a:cubicBezTo>
                <a:close/>
                <a:moveTo>
                  <a:pt x="6831" y="6864"/>
                </a:moveTo>
                <a:lnTo>
                  <a:pt x="6831" y="6864"/>
                </a:lnTo>
                <a:cubicBezTo>
                  <a:pt x="6802" y="6864"/>
                  <a:pt x="6779" y="6841"/>
                  <a:pt x="6779" y="6812"/>
                </a:cubicBezTo>
                <a:cubicBezTo>
                  <a:pt x="6779" y="6784"/>
                  <a:pt x="6802" y="6760"/>
                  <a:pt x="6831" y="6760"/>
                </a:cubicBezTo>
                <a:lnTo>
                  <a:pt x="6831" y="6760"/>
                </a:lnTo>
                <a:cubicBezTo>
                  <a:pt x="6860" y="6760"/>
                  <a:pt x="6883" y="6784"/>
                  <a:pt x="6883" y="6812"/>
                </a:cubicBezTo>
                <a:cubicBezTo>
                  <a:pt x="6883" y="6841"/>
                  <a:pt x="6860" y="6864"/>
                  <a:pt x="6831" y="6864"/>
                </a:cubicBezTo>
                <a:close/>
                <a:moveTo>
                  <a:pt x="6623" y="6864"/>
                </a:moveTo>
                <a:lnTo>
                  <a:pt x="6623" y="6864"/>
                </a:lnTo>
                <a:cubicBezTo>
                  <a:pt x="6594" y="6864"/>
                  <a:pt x="6571" y="6841"/>
                  <a:pt x="6571" y="6812"/>
                </a:cubicBezTo>
                <a:cubicBezTo>
                  <a:pt x="6571" y="6784"/>
                  <a:pt x="6594" y="6760"/>
                  <a:pt x="6623" y="6760"/>
                </a:cubicBezTo>
                <a:lnTo>
                  <a:pt x="6623" y="6760"/>
                </a:lnTo>
                <a:cubicBezTo>
                  <a:pt x="6652" y="6760"/>
                  <a:pt x="6675" y="6784"/>
                  <a:pt x="6675" y="6812"/>
                </a:cubicBezTo>
                <a:cubicBezTo>
                  <a:pt x="6675" y="6841"/>
                  <a:pt x="6652" y="6864"/>
                  <a:pt x="6623" y="6864"/>
                </a:cubicBezTo>
                <a:close/>
                <a:moveTo>
                  <a:pt x="6415" y="6864"/>
                </a:moveTo>
                <a:lnTo>
                  <a:pt x="6415" y="6864"/>
                </a:lnTo>
                <a:cubicBezTo>
                  <a:pt x="6386" y="6864"/>
                  <a:pt x="6363" y="6841"/>
                  <a:pt x="6363" y="6812"/>
                </a:cubicBezTo>
                <a:cubicBezTo>
                  <a:pt x="6363" y="6784"/>
                  <a:pt x="6386" y="6760"/>
                  <a:pt x="6415" y="6760"/>
                </a:cubicBezTo>
                <a:lnTo>
                  <a:pt x="6415" y="6760"/>
                </a:lnTo>
                <a:cubicBezTo>
                  <a:pt x="6444" y="6760"/>
                  <a:pt x="6467" y="6784"/>
                  <a:pt x="6467" y="6812"/>
                </a:cubicBezTo>
                <a:cubicBezTo>
                  <a:pt x="6467" y="6841"/>
                  <a:pt x="6444" y="6864"/>
                  <a:pt x="6415" y="6864"/>
                </a:cubicBezTo>
                <a:close/>
                <a:moveTo>
                  <a:pt x="6207" y="6864"/>
                </a:moveTo>
                <a:lnTo>
                  <a:pt x="6207" y="6864"/>
                </a:lnTo>
                <a:cubicBezTo>
                  <a:pt x="6178" y="6864"/>
                  <a:pt x="6155" y="6841"/>
                  <a:pt x="6155" y="6812"/>
                </a:cubicBezTo>
                <a:cubicBezTo>
                  <a:pt x="6155" y="6784"/>
                  <a:pt x="6178" y="6760"/>
                  <a:pt x="6207" y="6760"/>
                </a:cubicBezTo>
                <a:lnTo>
                  <a:pt x="6207" y="6760"/>
                </a:lnTo>
                <a:cubicBezTo>
                  <a:pt x="6236" y="6760"/>
                  <a:pt x="6259" y="6784"/>
                  <a:pt x="6259" y="6812"/>
                </a:cubicBezTo>
                <a:cubicBezTo>
                  <a:pt x="6259" y="6841"/>
                  <a:pt x="6236" y="6864"/>
                  <a:pt x="6207" y="6864"/>
                </a:cubicBezTo>
                <a:close/>
                <a:moveTo>
                  <a:pt x="5999" y="6864"/>
                </a:moveTo>
                <a:lnTo>
                  <a:pt x="5999" y="6864"/>
                </a:lnTo>
                <a:cubicBezTo>
                  <a:pt x="5970" y="6864"/>
                  <a:pt x="5947" y="6841"/>
                  <a:pt x="5947" y="6812"/>
                </a:cubicBezTo>
                <a:cubicBezTo>
                  <a:pt x="5947" y="6784"/>
                  <a:pt x="5970" y="6760"/>
                  <a:pt x="5999" y="6760"/>
                </a:cubicBezTo>
                <a:lnTo>
                  <a:pt x="5999" y="6760"/>
                </a:lnTo>
                <a:cubicBezTo>
                  <a:pt x="6028" y="6760"/>
                  <a:pt x="6051" y="6784"/>
                  <a:pt x="6051" y="6812"/>
                </a:cubicBezTo>
                <a:cubicBezTo>
                  <a:pt x="6051" y="6841"/>
                  <a:pt x="6028" y="6864"/>
                  <a:pt x="5999" y="6864"/>
                </a:cubicBezTo>
                <a:close/>
                <a:moveTo>
                  <a:pt x="5791" y="6864"/>
                </a:moveTo>
                <a:lnTo>
                  <a:pt x="5791" y="6864"/>
                </a:lnTo>
                <a:cubicBezTo>
                  <a:pt x="5762" y="6864"/>
                  <a:pt x="5739" y="6841"/>
                  <a:pt x="5739" y="6812"/>
                </a:cubicBezTo>
                <a:cubicBezTo>
                  <a:pt x="5739" y="6784"/>
                  <a:pt x="5762" y="6760"/>
                  <a:pt x="5791" y="6760"/>
                </a:cubicBezTo>
                <a:lnTo>
                  <a:pt x="5791" y="6760"/>
                </a:lnTo>
                <a:cubicBezTo>
                  <a:pt x="5819" y="6760"/>
                  <a:pt x="5843" y="6784"/>
                  <a:pt x="5843" y="6812"/>
                </a:cubicBezTo>
                <a:cubicBezTo>
                  <a:pt x="5843" y="6841"/>
                  <a:pt x="5819" y="6864"/>
                  <a:pt x="5791" y="6864"/>
                </a:cubicBezTo>
                <a:close/>
                <a:moveTo>
                  <a:pt x="5583" y="6864"/>
                </a:moveTo>
                <a:lnTo>
                  <a:pt x="5582" y="6864"/>
                </a:lnTo>
                <a:cubicBezTo>
                  <a:pt x="5554" y="6864"/>
                  <a:pt x="5530" y="6841"/>
                  <a:pt x="5530" y="6812"/>
                </a:cubicBezTo>
                <a:cubicBezTo>
                  <a:pt x="5530" y="6784"/>
                  <a:pt x="5554" y="6760"/>
                  <a:pt x="5582" y="6760"/>
                </a:cubicBezTo>
                <a:lnTo>
                  <a:pt x="5583" y="6760"/>
                </a:lnTo>
                <a:cubicBezTo>
                  <a:pt x="5611" y="6760"/>
                  <a:pt x="5635" y="6784"/>
                  <a:pt x="5635" y="6812"/>
                </a:cubicBezTo>
                <a:cubicBezTo>
                  <a:pt x="5635" y="6841"/>
                  <a:pt x="5611" y="6864"/>
                  <a:pt x="5583" y="6864"/>
                </a:cubicBezTo>
                <a:close/>
                <a:moveTo>
                  <a:pt x="5374" y="6864"/>
                </a:moveTo>
                <a:lnTo>
                  <a:pt x="5374" y="6864"/>
                </a:lnTo>
                <a:cubicBezTo>
                  <a:pt x="5346" y="6864"/>
                  <a:pt x="5322" y="6841"/>
                  <a:pt x="5322" y="6812"/>
                </a:cubicBezTo>
                <a:cubicBezTo>
                  <a:pt x="5322" y="6784"/>
                  <a:pt x="5346" y="6760"/>
                  <a:pt x="5374" y="6760"/>
                </a:cubicBezTo>
                <a:lnTo>
                  <a:pt x="5374" y="6760"/>
                </a:lnTo>
                <a:cubicBezTo>
                  <a:pt x="5403" y="6760"/>
                  <a:pt x="5426" y="6784"/>
                  <a:pt x="5426" y="6812"/>
                </a:cubicBezTo>
                <a:cubicBezTo>
                  <a:pt x="5426" y="6841"/>
                  <a:pt x="5403" y="6864"/>
                  <a:pt x="5374" y="6864"/>
                </a:cubicBezTo>
                <a:close/>
                <a:moveTo>
                  <a:pt x="5166" y="6864"/>
                </a:moveTo>
                <a:lnTo>
                  <a:pt x="5166" y="6864"/>
                </a:lnTo>
                <a:cubicBezTo>
                  <a:pt x="5138" y="6864"/>
                  <a:pt x="5114" y="6841"/>
                  <a:pt x="5114" y="6812"/>
                </a:cubicBezTo>
                <a:cubicBezTo>
                  <a:pt x="5114" y="6784"/>
                  <a:pt x="5138" y="6760"/>
                  <a:pt x="5166" y="6760"/>
                </a:cubicBezTo>
                <a:lnTo>
                  <a:pt x="5166" y="6760"/>
                </a:lnTo>
                <a:cubicBezTo>
                  <a:pt x="5195" y="6760"/>
                  <a:pt x="5218" y="6784"/>
                  <a:pt x="5218" y="6812"/>
                </a:cubicBezTo>
                <a:cubicBezTo>
                  <a:pt x="5218" y="6841"/>
                  <a:pt x="5195" y="6864"/>
                  <a:pt x="5166" y="6864"/>
                </a:cubicBezTo>
                <a:close/>
                <a:moveTo>
                  <a:pt x="4958" y="6864"/>
                </a:moveTo>
                <a:lnTo>
                  <a:pt x="4958" y="6864"/>
                </a:lnTo>
                <a:cubicBezTo>
                  <a:pt x="4929" y="6864"/>
                  <a:pt x="4906" y="6841"/>
                  <a:pt x="4906" y="6812"/>
                </a:cubicBezTo>
                <a:cubicBezTo>
                  <a:pt x="4906" y="6784"/>
                  <a:pt x="4929" y="6760"/>
                  <a:pt x="4958" y="6760"/>
                </a:cubicBezTo>
                <a:lnTo>
                  <a:pt x="4958" y="6760"/>
                </a:lnTo>
                <a:cubicBezTo>
                  <a:pt x="4987" y="6760"/>
                  <a:pt x="5010" y="6784"/>
                  <a:pt x="5010" y="6812"/>
                </a:cubicBezTo>
                <a:cubicBezTo>
                  <a:pt x="5010" y="6841"/>
                  <a:pt x="4987" y="6864"/>
                  <a:pt x="4958" y="6864"/>
                </a:cubicBezTo>
                <a:close/>
                <a:moveTo>
                  <a:pt x="4750" y="6864"/>
                </a:moveTo>
                <a:lnTo>
                  <a:pt x="4750" y="6864"/>
                </a:lnTo>
                <a:cubicBezTo>
                  <a:pt x="4721" y="6864"/>
                  <a:pt x="4698" y="6841"/>
                  <a:pt x="4698" y="6812"/>
                </a:cubicBezTo>
                <a:cubicBezTo>
                  <a:pt x="4698" y="6784"/>
                  <a:pt x="4721" y="6760"/>
                  <a:pt x="4750" y="6760"/>
                </a:cubicBezTo>
                <a:lnTo>
                  <a:pt x="4750" y="6760"/>
                </a:lnTo>
                <a:cubicBezTo>
                  <a:pt x="4779" y="6760"/>
                  <a:pt x="4802" y="6784"/>
                  <a:pt x="4802" y="6812"/>
                </a:cubicBezTo>
                <a:cubicBezTo>
                  <a:pt x="4802" y="6841"/>
                  <a:pt x="4779" y="6864"/>
                  <a:pt x="4750" y="6864"/>
                </a:cubicBezTo>
                <a:close/>
                <a:moveTo>
                  <a:pt x="4542" y="6864"/>
                </a:moveTo>
                <a:lnTo>
                  <a:pt x="4542" y="6864"/>
                </a:lnTo>
                <a:cubicBezTo>
                  <a:pt x="4513" y="6864"/>
                  <a:pt x="4490" y="6841"/>
                  <a:pt x="4490" y="6812"/>
                </a:cubicBezTo>
                <a:cubicBezTo>
                  <a:pt x="4490" y="6784"/>
                  <a:pt x="4513" y="6760"/>
                  <a:pt x="4542" y="6760"/>
                </a:cubicBezTo>
                <a:lnTo>
                  <a:pt x="4542" y="6760"/>
                </a:lnTo>
                <a:cubicBezTo>
                  <a:pt x="4571" y="6760"/>
                  <a:pt x="4594" y="6784"/>
                  <a:pt x="4594" y="6812"/>
                </a:cubicBezTo>
                <a:cubicBezTo>
                  <a:pt x="4594" y="6841"/>
                  <a:pt x="4571" y="6864"/>
                  <a:pt x="4542" y="6864"/>
                </a:cubicBezTo>
                <a:close/>
                <a:moveTo>
                  <a:pt x="4334" y="6864"/>
                </a:moveTo>
                <a:lnTo>
                  <a:pt x="4334" y="6864"/>
                </a:lnTo>
                <a:cubicBezTo>
                  <a:pt x="4305" y="6864"/>
                  <a:pt x="4282" y="6841"/>
                  <a:pt x="4282" y="6812"/>
                </a:cubicBezTo>
                <a:cubicBezTo>
                  <a:pt x="4282" y="6784"/>
                  <a:pt x="4305" y="6760"/>
                  <a:pt x="4334" y="6760"/>
                </a:cubicBezTo>
                <a:lnTo>
                  <a:pt x="4334" y="6760"/>
                </a:lnTo>
                <a:cubicBezTo>
                  <a:pt x="4363" y="6760"/>
                  <a:pt x="4386" y="6784"/>
                  <a:pt x="4386" y="6812"/>
                </a:cubicBezTo>
                <a:cubicBezTo>
                  <a:pt x="4386" y="6841"/>
                  <a:pt x="4363" y="6864"/>
                  <a:pt x="4334" y="6864"/>
                </a:cubicBezTo>
                <a:close/>
                <a:moveTo>
                  <a:pt x="4126" y="6864"/>
                </a:moveTo>
                <a:lnTo>
                  <a:pt x="4126" y="6864"/>
                </a:lnTo>
                <a:cubicBezTo>
                  <a:pt x="4097" y="6864"/>
                  <a:pt x="4074" y="6841"/>
                  <a:pt x="4074" y="6812"/>
                </a:cubicBezTo>
                <a:cubicBezTo>
                  <a:pt x="4074" y="6784"/>
                  <a:pt x="4097" y="6760"/>
                  <a:pt x="4126" y="6760"/>
                </a:cubicBezTo>
                <a:lnTo>
                  <a:pt x="4126" y="6760"/>
                </a:lnTo>
                <a:cubicBezTo>
                  <a:pt x="4155" y="6760"/>
                  <a:pt x="4178" y="6784"/>
                  <a:pt x="4178" y="6812"/>
                </a:cubicBezTo>
                <a:cubicBezTo>
                  <a:pt x="4178" y="6841"/>
                  <a:pt x="4155" y="6864"/>
                  <a:pt x="4126" y="6864"/>
                </a:cubicBezTo>
                <a:close/>
                <a:moveTo>
                  <a:pt x="3918" y="6864"/>
                </a:moveTo>
                <a:lnTo>
                  <a:pt x="3918" y="6864"/>
                </a:lnTo>
                <a:cubicBezTo>
                  <a:pt x="3889" y="6864"/>
                  <a:pt x="3866" y="6841"/>
                  <a:pt x="3866" y="6812"/>
                </a:cubicBezTo>
                <a:cubicBezTo>
                  <a:pt x="3866" y="6784"/>
                  <a:pt x="3889" y="6760"/>
                  <a:pt x="3918" y="6760"/>
                </a:cubicBezTo>
                <a:lnTo>
                  <a:pt x="3918" y="6760"/>
                </a:lnTo>
                <a:cubicBezTo>
                  <a:pt x="3946" y="6760"/>
                  <a:pt x="3970" y="6784"/>
                  <a:pt x="3970" y="6812"/>
                </a:cubicBezTo>
                <a:cubicBezTo>
                  <a:pt x="3970" y="6841"/>
                  <a:pt x="3946" y="6864"/>
                  <a:pt x="3918" y="6864"/>
                </a:cubicBezTo>
                <a:close/>
                <a:moveTo>
                  <a:pt x="3710" y="6864"/>
                </a:moveTo>
                <a:lnTo>
                  <a:pt x="3710" y="6864"/>
                </a:lnTo>
                <a:cubicBezTo>
                  <a:pt x="3681" y="6864"/>
                  <a:pt x="3658" y="6841"/>
                  <a:pt x="3658" y="6812"/>
                </a:cubicBezTo>
                <a:cubicBezTo>
                  <a:pt x="3658" y="6784"/>
                  <a:pt x="3681" y="6760"/>
                  <a:pt x="3710" y="6760"/>
                </a:cubicBezTo>
                <a:lnTo>
                  <a:pt x="3710" y="6760"/>
                </a:lnTo>
                <a:cubicBezTo>
                  <a:pt x="3738" y="6760"/>
                  <a:pt x="3762" y="6784"/>
                  <a:pt x="3762" y="6812"/>
                </a:cubicBezTo>
                <a:cubicBezTo>
                  <a:pt x="3762" y="6841"/>
                  <a:pt x="3738" y="6864"/>
                  <a:pt x="3710" y="6864"/>
                </a:cubicBezTo>
                <a:close/>
                <a:moveTo>
                  <a:pt x="3502" y="6864"/>
                </a:moveTo>
                <a:lnTo>
                  <a:pt x="3501" y="6864"/>
                </a:lnTo>
                <a:cubicBezTo>
                  <a:pt x="3473" y="6864"/>
                  <a:pt x="3449" y="6841"/>
                  <a:pt x="3449" y="6812"/>
                </a:cubicBezTo>
                <a:cubicBezTo>
                  <a:pt x="3449" y="6784"/>
                  <a:pt x="3473" y="6760"/>
                  <a:pt x="3501" y="6760"/>
                </a:cubicBezTo>
                <a:lnTo>
                  <a:pt x="3502" y="6760"/>
                </a:lnTo>
                <a:cubicBezTo>
                  <a:pt x="3530" y="6760"/>
                  <a:pt x="3554" y="6784"/>
                  <a:pt x="3554" y="6812"/>
                </a:cubicBezTo>
                <a:cubicBezTo>
                  <a:pt x="3554" y="6841"/>
                  <a:pt x="3530" y="6864"/>
                  <a:pt x="3502" y="6864"/>
                </a:cubicBezTo>
                <a:close/>
                <a:moveTo>
                  <a:pt x="3293" y="6864"/>
                </a:moveTo>
                <a:lnTo>
                  <a:pt x="3293" y="6864"/>
                </a:lnTo>
                <a:cubicBezTo>
                  <a:pt x="3265" y="6864"/>
                  <a:pt x="3241" y="6841"/>
                  <a:pt x="3241" y="6812"/>
                </a:cubicBezTo>
                <a:cubicBezTo>
                  <a:pt x="3241" y="6784"/>
                  <a:pt x="3265" y="6760"/>
                  <a:pt x="3293" y="6760"/>
                </a:cubicBezTo>
                <a:lnTo>
                  <a:pt x="3293" y="6760"/>
                </a:lnTo>
                <a:cubicBezTo>
                  <a:pt x="3322" y="6760"/>
                  <a:pt x="3345" y="6784"/>
                  <a:pt x="3345" y="6812"/>
                </a:cubicBezTo>
                <a:cubicBezTo>
                  <a:pt x="3345" y="6841"/>
                  <a:pt x="3322" y="6864"/>
                  <a:pt x="3293" y="6864"/>
                </a:cubicBezTo>
                <a:close/>
                <a:moveTo>
                  <a:pt x="3085" y="6864"/>
                </a:moveTo>
                <a:lnTo>
                  <a:pt x="3085" y="6864"/>
                </a:lnTo>
                <a:cubicBezTo>
                  <a:pt x="3057" y="6864"/>
                  <a:pt x="3033" y="6841"/>
                  <a:pt x="3033" y="6812"/>
                </a:cubicBezTo>
                <a:cubicBezTo>
                  <a:pt x="3033" y="6784"/>
                  <a:pt x="3057" y="6760"/>
                  <a:pt x="3085" y="6760"/>
                </a:cubicBezTo>
                <a:lnTo>
                  <a:pt x="3085" y="6760"/>
                </a:lnTo>
                <a:cubicBezTo>
                  <a:pt x="3114" y="6760"/>
                  <a:pt x="3137" y="6784"/>
                  <a:pt x="3137" y="6812"/>
                </a:cubicBezTo>
                <a:cubicBezTo>
                  <a:pt x="3137" y="6841"/>
                  <a:pt x="3114" y="6864"/>
                  <a:pt x="3085" y="6864"/>
                </a:cubicBezTo>
                <a:close/>
                <a:moveTo>
                  <a:pt x="2877" y="6864"/>
                </a:moveTo>
                <a:lnTo>
                  <a:pt x="2877" y="6864"/>
                </a:lnTo>
                <a:cubicBezTo>
                  <a:pt x="2848" y="6864"/>
                  <a:pt x="2825" y="6841"/>
                  <a:pt x="2825" y="6812"/>
                </a:cubicBezTo>
                <a:cubicBezTo>
                  <a:pt x="2825" y="6784"/>
                  <a:pt x="2848" y="6760"/>
                  <a:pt x="2877" y="6760"/>
                </a:cubicBezTo>
                <a:lnTo>
                  <a:pt x="2877" y="6760"/>
                </a:lnTo>
                <a:cubicBezTo>
                  <a:pt x="2906" y="6760"/>
                  <a:pt x="2929" y="6784"/>
                  <a:pt x="2929" y="6812"/>
                </a:cubicBezTo>
                <a:cubicBezTo>
                  <a:pt x="2929" y="6841"/>
                  <a:pt x="2906" y="6864"/>
                  <a:pt x="2877" y="6864"/>
                </a:cubicBezTo>
                <a:close/>
                <a:moveTo>
                  <a:pt x="2669" y="6864"/>
                </a:moveTo>
                <a:lnTo>
                  <a:pt x="2669" y="6864"/>
                </a:lnTo>
                <a:cubicBezTo>
                  <a:pt x="2640" y="6864"/>
                  <a:pt x="2617" y="6841"/>
                  <a:pt x="2617" y="6812"/>
                </a:cubicBezTo>
                <a:cubicBezTo>
                  <a:pt x="2617" y="6784"/>
                  <a:pt x="2640" y="6760"/>
                  <a:pt x="2669" y="6760"/>
                </a:cubicBezTo>
                <a:lnTo>
                  <a:pt x="2669" y="6760"/>
                </a:lnTo>
                <a:cubicBezTo>
                  <a:pt x="2698" y="6760"/>
                  <a:pt x="2721" y="6784"/>
                  <a:pt x="2721" y="6812"/>
                </a:cubicBezTo>
                <a:cubicBezTo>
                  <a:pt x="2721" y="6841"/>
                  <a:pt x="2698" y="6864"/>
                  <a:pt x="2669" y="6864"/>
                </a:cubicBezTo>
                <a:close/>
                <a:moveTo>
                  <a:pt x="2461" y="6864"/>
                </a:moveTo>
                <a:lnTo>
                  <a:pt x="2461" y="6864"/>
                </a:lnTo>
                <a:cubicBezTo>
                  <a:pt x="2432" y="6864"/>
                  <a:pt x="2409" y="6841"/>
                  <a:pt x="2409" y="6812"/>
                </a:cubicBezTo>
                <a:cubicBezTo>
                  <a:pt x="2409" y="6784"/>
                  <a:pt x="2432" y="6760"/>
                  <a:pt x="2461" y="6760"/>
                </a:cubicBezTo>
                <a:lnTo>
                  <a:pt x="2461" y="6760"/>
                </a:lnTo>
                <a:cubicBezTo>
                  <a:pt x="2490" y="6760"/>
                  <a:pt x="2513" y="6784"/>
                  <a:pt x="2513" y="6812"/>
                </a:cubicBezTo>
                <a:cubicBezTo>
                  <a:pt x="2513" y="6841"/>
                  <a:pt x="2490" y="6864"/>
                  <a:pt x="2461" y="6864"/>
                </a:cubicBezTo>
                <a:close/>
                <a:moveTo>
                  <a:pt x="2253" y="6864"/>
                </a:moveTo>
                <a:lnTo>
                  <a:pt x="2253" y="6864"/>
                </a:lnTo>
                <a:cubicBezTo>
                  <a:pt x="2224" y="6864"/>
                  <a:pt x="2201" y="6841"/>
                  <a:pt x="2201" y="6812"/>
                </a:cubicBezTo>
                <a:cubicBezTo>
                  <a:pt x="2201" y="6784"/>
                  <a:pt x="2224" y="6760"/>
                  <a:pt x="2253" y="6760"/>
                </a:cubicBezTo>
                <a:lnTo>
                  <a:pt x="2253" y="6760"/>
                </a:lnTo>
                <a:cubicBezTo>
                  <a:pt x="2282" y="6760"/>
                  <a:pt x="2305" y="6784"/>
                  <a:pt x="2305" y="6812"/>
                </a:cubicBezTo>
                <a:cubicBezTo>
                  <a:pt x="2305" y="6841"/>
                  <a:pt x="2282" y="6864"/>
                  <a:pt x="2253" y="6864"/>
                </a:cubicBezTo>
                <a:close/>
                <a:moveTo>
                  <a:pt x="2045" y="6864"/>
                </a:moveTo>
                <a:lnTo>
                  <a:pt x="2045" y="6864"/>
                </a:lnTo>
                <a:cubicBezTo>
                  <a:pt x="2016" y="6864"/>
                  <a:pt x="1993" y="6841"/>
                  <a:pt x="1993" y="6812"/>
                </a:cubicBezTo>
                <a:cubicBezTo>
                  <a:pt x="1993" y="6784"/>
                  <a:pt x="2016" y="6760"/>
                  <a:pt x="2045" y="6760"/>
                </a:cubicBezTo>
                <a:lnTo>
                  <a:pt x="2045" y="6760"/>
                </a:lnTo>
                <a:cubicBezTo>
                  <a:pt x="2074" y="6760"/>
                  <a:pt x="2097" y="6784"/>
                  <a:pt x="2097" y="6812"/>
                </a:cubicBezTo>
                <a:cubicBezTo>
                  <a:pt x="2097" y="6841"/>
                  <a:pt x="2074" y="6864"/>
                  <a:pt x="2045" y="6864"/>
                </a:cubicBezTo>
                <a:close/>
                <a:moveTo>
                  <a:pt x="1837" y="6864"/>
                </a:moveTo>
                <a:lnTo>
                  <a:pt x="1837" y="6864"/>
                </a:lnTo>
                <a:cubicBezTo>
                  <a:pt x="1808" y="6864"/>
                  <a:pt x="1785" y="6841"/>
                  <a:pt x="1785" y="6812"/>
                </a:cubicBezTo>
                <a:cubicBezTo>
                  <a:pt x="1785" y="6784"/>
                  <a:pt x="1808" y="6760"/>
                  <a:pt x="1837" y="6760"/>
                </a:cubicBezTo>
                <a:lnTo>
                  <a:pt x="1837" y="6760"/>
                </a:lnTo>
                <a:cubicBezTo>
                  <a:pt x="1865" y="6760"/>
                  <a:pt x="1889" y="6784"/>
                  <a:pt x="1889" y="6812"/>
                </a:cubicBezTo>
                <a:cubicBezTo>
                  <a:pt x="1889" y="6841"/>
                  <a:pt x="1865" y="6864"/>
                  <a:pt x="1837" y="6864"/>
                </a:cubicBezTo>
                <a:close/>
                <a:moveTo>
                  <a:pt x="1629" y="6864"/>
                </a:moveTo>
                <a:lnTo>
                  <a:pt x="1629" y="6864"/>
                </a:lnTo>
                <a:cubicBezTo>
                  <a:pt x="1600" y="6864"/>
                  <a:pt x="1577" y="6841"/>
                  <a:pt x="1577" y="6812"/>
                </a:cubicBezTo>
                <a:cubicBezTo>
                  <a:pt x="1577" y="6784"/>
                  <a:pt x="1600" y="6760"/>
                  <a:pt x="1629" y="6760"/>
                </a:cubicBezTo>
                <a:lnTo>
                  <a:pt x="1629" y="6760"/>
                </a:lnTo>
                <a:cubicBezTo>
                  <a:pt x="1657" y="6760"/>
                  <a:pt x="1681" y="6784"/>
                  <a:pt x="1681" y="6812"/>
                </a:cubicBezTo>
                <a:cubicBezTo>
                  <a:pt x="1681" y="6841"/>
                  <a:pt x="1657" y="6864"/>
                  <a:pt x="1629" y="6864"/>
                </a:cubicBezTo>
                <a:close/>
                <a:moveTo>
                  <a:pt x="1421" y="6864"/>
                </a:moveTo>
                <a:lnTo>
                  <a:pt x="1420" y="6864"/>
                </a:lnTo>
                <a:cubicBezTo>
                  <a:pt x="1392" y="6864"/>
                  <a:pt x="1368" y="6841"/>
                  <a:pt x="1368" y="6812"/>
                </a:cubicBezTo>
                <a:cubicBezTo>
                  <a:pt x="1368" y="6784"/>
                  <a:pt x="1392" y="6760"/>
                  <a:pt x="1420" y="6760"/>
                </a:cubicBezTo>
                <a:lnTo>
                  <a:pt x="1421" y="6760"/>
                </a:lnTo>
                <a:cubicBezTo>
                  <a:pt x="1449" y="6760"/>
                  <a:pt x="1473" y="6784"/>
                  <a:pt x="1473" y="6812"/>
                </a:cubicBezTo>
                <a:cubicBezTo>
                  <a:pt x="1473" y="6841"/>
                  <a:pt x="1449" y="6864"/>
                  <a:pt x="1421" y="6864"/>
                </a:cubicBezTo>
                <a:close/>
                <a:moveTo>
                  <a:pt x="1212" y="6864"/>
                </a:moveTo>
                <a:lnTo>
                  <a:pt x="1212" y="6864"/>
                </a:lnTo>
                <a:cubicBezTo>
                  <a:pt x="1184" y="6864"/>
                  <a:pt x="1160" y="6841"/>
                  <a:pt x="1160" y="6812"/>
                </a:cubicBezTo>
                <a:cubicBezTo>
                  <a:pt x="1160" y="6784"/>
                  <a:pt x="1184" y="6760"/>
                  <a:pt x="1212" y="6760"/>
                </a:cubicBezTo>
                <a:lnTo>
                  <a:pt x="1212" y="6760"/>
                </a:lnTo>
                <a:cubicBezTo>
                  <a:pt x="1241" y="6760"/>
                  <a:pt x="1264" y="6784"/>
                  <a:pt x="1264" y="6812"/>
                </a:cubicBezTo>
                <a:cubicBezTo>
                  <a:pt x="1264" y="6841"/>
                  <a:pt x="1241" y="6864"/>
                  <a:pt x="1212" y="6864"/>
                </a:cubicBezTo>
                <a:close/>
                <a:moveTo>
                  <a:pt x="1004" y="6864"/>
                </a:moveTo>
                <a:lnTo>
                  <a:pt x="1004" y="6864"/>
                </a:lnTo>
                <a:cubicBezTo>
                  <a:pt x="975" y="6864"/>
                  <a:pt x="952" y="6841"/>
                  <a:pt x="952" y="6812"/>
                </a:cubicBezTo>
                <a:cubicBezTo>
                  <a:pt x="952" y="6784"/>
                  <a:pt x="975" y="6760"/>
                  <a:pt x="1004" y="6760"/>
                </a:cubicBezTo>
                <a:lnTo>
                  <a:pt x="1004" y="6760"/>
                </a:lnTo>
                <a:cubicBezTo>
                  <a:pt x="1033" y="6760"/>
                  <a:pt x="1056" y="6784"/>
                  <a:pt x="1056" y="6812"/>
                </a:cubicBezTo>
                <a:cubicBezTo>
                  <a:pt x="1056" y="6841"/>
                  <a:pt x="1033" y="6864"/>
                  <a:pt x="1004" y="6864"/>
                </a:cubicBezTo>
                <a:close/>
                <a:moveTo>
                  <a:pt x="796" y="6864"/>
                </a:moveTo>
                <a:lnTo>
                  <a:pt x="796" y="6864"/>
                </a:lnTo>
                <a:cubicBezTo>
                  <a:pt x="767" y="6864"/>
                  <a:pt x="744" y="6841"/>
                  <a:pt x="744" y="6812"/>
                </a:cubicBezTo>
                <a:cubicBezTo>
                  <a:pt x="744" y="6784"/>
                  <a:pt x="767" y="6760"/>
                  <a:pt x="796" y="6760"/>
                </a:cubicBezTo>
                <a:lnTo>
                  <a:pt x="796" y="6760"/>
                </a:lnTo>
                <a:cubicBezTo>
                  <a:pt x="825" y="6760"/>
                  <a:pt x="848" y="6784"/>
                  <a:pt x="848" y="6812"/>
                </a:cubicBezTo>
                <a:cubicBezTo>
                  <a:pt x="848" y="6841"/>
                  <a:pt x="825" y="6864"/>
                  <a:pt x="796" y="6864"/>
                </a:cubicBezTo>
                <a:close/>
                <a:moveTo>
                  <a:pt x="588" y="6864"/>
                </a:moveTo>
                <a:lnTo>
                  <a:pt x="588" y="6864"/>
                </a:lnTo>
                <a:cubicBezTo>
                  <a:pt x="559" y="6864"/>
                  <a:pt x="536" y="6841"/>
                  <a:pt x="536" y="6812"/>
                </a:cubicBezTo>
                <a:cubicBezTo>
                  <a:pt x="536" y="6784"/>
                  <a:pt x="559" y="6760"/>
                  <a:pt x="588" y="6760"/>
                </a:cubicBezTo>
                <a:lnTo>
                  <a:pt x="588" y="6760"/>
                </a:lnTo>
                <a:cubicBezTo>
                  <a:pt x="617" y="6760"/>
                  <a:pt x="640" y="6784"/>
                  <a:pt x="640" y="6812"/>
                </a:cubicBezTo>
                <a:cubicBezTo>
                  <a:pt x="640" y="6841"/>
                  <a:pt x="617" y="6864"/>
                  <a:pt x="588" y="6864"/>
                </a:cubicBezTo>
                <a:close/>
                <a:moveTo>
                  <a:pt x="380" y="6864"/>
                </a:moveTo>
                <a:lnTo>
                  <a:pt x="380" y="6864"/>
                </a:lnTo>
                <a:cubicBezTo>
                  <a:pt x="351" y="6864"/>
                  <a:pt x="328" y="6841"/>
                  <a:pt x="328" y="6812"/>
                </a:cubicBezTo>
                <a:cubicBezTo>
                  <a:pt x="328" y="6784"/>
                  <a:pt x="351" y="6760"/>
                  <a:pt x="380" y="6760"/>
                </a:cubicBezTo>
                <a:lnTo>
                  <a:pt x="380" y="6760"/>
                </a:lnTo>
                <a:cubicBezTo>
                  <a:pt x="409" y="6760"/>
                  <a:pt x="432" y="6784"/>
                  <a:pt x="432" y="6812"/>
                </a:cubicBezTo>
                <a:cubicBezTo>
                  <a:pt x="432" y="6841"/>
                  <a:pt x="409" y="6864"/>
                  <a:pt x="380" y="6864"/>
                </a:cubicBezTo>
                <a:close/>
                <a:moveTo>
                  <a:pt x="172" y="6864"/>
                </a:moveTo>
                <a:lnTo>
                  <a:pt x="172" y="6864"/>
                </a:lnTo>
                <a:cubicBezTo>
                  <a:pt x="143" y="6864"/>
                  <a:pt x="120" y="6841"/>
                  <a:pt x="120" y="6812"/>
                </a:cubicBezTo>
                <a:cubicBezTo>
                  <a:pt x="120" y="6784"/>
                  <a:pt x="143" y="6760"/>
                  <a:pt x="172" y="6760"/>
                </a:cubicBezTo>
                <a:lnTo>
                  <a:pt x="172" y="6760"/>
                </a:lnTo>
                <a:cubicBezTo>
                  <a:pt x="201" y="6760"/>
                  <a:pt x="224" y="6784"/>
                  <a:pt x="224" y="6812"/>
                </a:cubicBezTo>
                <a:cubicBezTo>
                  <a:pt x="224" y="6841"/>
                  <a:pt x="201" y="6864"/>
                  <a:pt x="172" y="6864"/>
                </a:cubicBezTo>
                <a:close/>
              </a:path>
            </a:pathLst>
          </a:custGeom>
          <a:solidFill>
            <a:srgbClr val="FF0000"/>
          </a:solidFill>
          <a:ln w="0" cap="flat">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30" name="Freeform 35"/>
          <p:cNvSpPr>
            <a:spLocks noEditPoints="1"/>
          </p:cNvSpPr>
          <p:nvPr/>
        </p:nvSpPr>
        <p:spPr bwMode="auto">
          <a:xfrm>
            <a:off x="5531619" y="1466032"/>
            <a:ext cx="115887" cy="88900"/>
          </a:xfrm>
          <a:custGeom>
            <a:avLst/>
            <a:gdLst>
              <a:gd name="T0" fmla="*/ 5 w 441"/>
              <a:gd name="T1" fmla="*/ 162 h 400"/>
              <a:gd name="T2" fmla="*/ 19 w 441"/>
              <a:gd name="T3" fmla="*/ 120 h 400"/>
              <a:gd name="T4" fmla="*/ 64 w 441"/>
              <a:gd name="T5" fmla="*/ 60 h 400"/>
              <a:gd name="T6" fmla="*/ 101 w 441"/>
              <a:gd name="T7" fmla="*/ 33 h 400"/>
              <a:gd name="T8" fmla="*/ 174 w 441"/>
              <a:gd name="T9" fmla="*/ 5 h 400"/>
              <a:gd name="T10" fmla="*/ 223 w 441"/>
              <a:gd name="T11" fmla="*/ 1 h 400"/>
              <a:gd name="T12" fmla="*/ 304 w 441"/>
              <a:gd name="T13" fmla="*/ 15 h 400"/>
              <a:gd name="T14" fmla="*/ 344 w 441"/>
              <a:gd name="T15" fmla="*/ 35 h 400"/>
              <a:gd name="T16" fmla="*/ 401 w 441"/>
              <a:gd name="T17" fmla="*/ 86 h 400"/>
              <a:gd name="T18" fmla="*/ 424 w 441"/>
              <a:gd name="T19" fmla="*/ 124 h 400"/>
              <a:gd name="T20" fmla="*/ 440 w 441"/>
              <a:gd name="T21" fmla="*/ 198 h 400"/>
              <a:gd name="T22" fmla="*/ 435 w 441"/>
              <a:gd name="T23" fmla="*/ 244 h 400"/>
              <a:gd name="T24" fmla="*/ 404 w 441"/>
              <a:gd name="T25" fmla="*/ 311 h 400"/>
              <a:gd name="T26" fmla="*/ 373 w 441"/>
              <a:gd name="T27" fmla="*/ 344 h 400"/>
              <a:gd name="T28" fmla="*/ 307 w 441"/>
              <a:gd name="T29" fmla="*/ 384 h 400"/>
              <a:gd name="T30" fmla="*/ 262 w 441"/>
              <a:gd name="T31" fmla="*/ 397 h 400"/>
              <a:gd name="T32" fmla="*/ 179 w 441"/>
              <a:gd name="T33" fmla="*/ 397 h 400"/>
              <a:gd name="T34" fmla="*/ 134 w 441"/>
              <a:gd name="T35" fmla="*/ 384 h 400"/>
              <a:gd name="T36" fmla="*/ 68 w 441"/>
              <a:gd name="T37" fmla="*/ 344 h 400"/>
              <a:gd name="T38" fmla="*/ 37 w 441"/>
              <a:gd name="T39" fmla="*/ 311 h 400"/>
              <a:gd name="T40" fmla="*/ 6 w 441"/>
              <a:gd name="T41" fmla="*/ 244 h 400"/>
              <a:gd name="T42" fmla="*/ 52 w 441"/>
              <a:gd name="T43" fmla="*/ 233 h 400"/>
              <a:gd name="T44" fmla="*/ 61 w 441"/>
              <a:gd name="T45" fmla="*/ 257 h 400"/>
              <a:gd name="T46" fmla="*/ 100 w 441"/>
              <a:gd name="T47" fmla="*/ 309 h 400"/>
              <a:gd name="T48" fmla="*/ 121 w 441"/>
              <a:gd name="T49" fmla="*/ 325 h 400"/>
              <a:gd name="T50" fmla="*/ 188 w 441"/>
              <a:gd name="T51" fmla="*/ 350 h 400"/>
              <a:gd name="T52" fmla="*/ 218 w 441"/>
              <a:gd name="T53" fmla="*/ 353 h 400"/>
              <a:gd name="T54" fmla="*/ 290 w 441"/>
              <a:gd name="T55" fmla="*/ 339 h 400"/>
              <a:gd name="T56" fmla="*/ 316 w 441"/>
              <a:gd name="T57" fmla="*/ 327 h 400"/>
              <a:gd name="T58" fmla="*/ 365 w 441"/>
              <a:gd name="T59" fmla="*/ 283 h 400"/>
              <a:gd name="T60" fmla="*/ 378 w 441"/>
              <a:gd name="T61" fmla="*/ 261 h 400"/>
              <a:gd name="T62" fmla="*/ 393 w 441"/>
              <a:gd name="T63" fmla="*/ 198 h 400"/>
              <a:gd name="T64" fmla="*/ 390 w 441"/>
              <a:gd name="T65" fmla="*/ 173 h 400"/>
              <a:gd name="T66" fmla="*/ 362 w 441"/>
              <a:gd name="T67" fmla="*/ 114 h 400"/>
              <a:gd name="T68" fmla="*/ 345 w 441"/>
              <a:gd name="T69" fmla="*/ 95 h 400"/>
              <a:gd name="T70" fmla="*/ 286 w 441"/>
              <a:gd name="T71" fmla="*/ 60 h 400"/>
              <a:gd name="T72" fmla="*/ 258 w 441"/>
              <a:gd name="T73" fmla="*/ 52 h 400"/>
              <a:gd name="T74" fmla="*/ 183 w 441"/>
              <a:gd name="T75" fmla="*/ 52 h 400"/>
              <a:gd name="T76" fmla="*/ 155 w 441"/>
              <a:gd name="T77" fmla="*/ 60 h 400"/>
              <a:gd name="T78" fmla="*/ 96 w 441"/>
              <a:gd name="T79" fmla="*/ 95 h 400"/>
              <a:gd name="T80" fmla="*/ 79 w 441"/>
              <a:gd name="T81" fmla="*/ 114 h 400"/>
              <a:gd name="T82" fmla="*/ 51 w 441"/>
              <a:gd name="T83" fmla="*/ 173 h 400"/>
              <a:gd name="T84" fmla="*/ 48 w 441"/>
              <a:gd name="T85" fmla="*/ 198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1" h="400">
                <a:moveTo>
                  <a:pt x="1" y="203"/>
                </a:moveTo>
                <a:cubicBezTo>
                  <a:pt x="0" y="201"/>
                  <a:pt x="0" y="200"/>
                  <a:pt x="1" y="198"/>
                </a:cubicBezTo>
                <a:lnTo>
                  <a:pt x="5" y="162"/>
                </a:lnTo>
                <a:cubicBezTo>
                  <a:pt x="5" y="161"/>
                  <a:pt x="5" y="159"/>
                  <a:pt x="6" y="157"/>
                </a:cubicBezTo>
                <a:lnTo>
                  <a:pt x="17" y="124"/>
                </a:lnTo>
                <a:cubicBezTo>
                  <a:pt x="18" y="123"/>
                  <a:pt x="19" y="121"/>
                  <a:pt x="19" y="120"/>
                </a:cubicBezTo>
                <a:lnTo>
                  <a:pt x="37" y="90"/>
                </a:lnTo>
                <a:cubicBezTo>
                  <a:pt x="38" y="88"/>
                  <a:pt x="39" y="87"/>
                  <a:pt x="40" y="86"/>
                </a:cubicBezTo>
                <a:lnTo>
                  <a:pt x="64" y="60"/>
                </a:lnTo>
                <a:cubicBezTo>
                  <a:pt x="65" y="59"/>
                  <a:pt x="66" y="58"/>
                  <a:pt x="68" y="57"/>
                </a:cubicBezTo>
                <a:lnTo>
                  <a:pt x="97" y="35"/>
                </a:lnTo>
                <a:cubicBezTo>
                  <a:pt x="98" y="34"/>
                  <a:pt x="99" y="33"/>
                  <a:pt x="101" y="33"/>
                </a:cubicBezTo>
                <a:lnTo>
                  <a:pt x="134" y="17"/>
                </a:lnTo>
                <a:cubicBezTo>
                  <a:pt x="135" y="16"/>
                  <a:pt x="137" y="16"/>
                  <a:pt x="138" y="15"/>
                </a:cubicBezTo>
                <a:lnTo>
                  <a:pt x="174" y="5"/>
                </a:lnTo>
                <a:cubicBezTo>
                  <a:pt x="176" y="4"/>
                  <a:pt x="177" y="4"/>
                  <a:pt x="179" y="4"/>
                </a:cubicBezTo>
                <a:lnTo>
                  <a:pt x="218" y="1"/>
                </a:lnTo>
                <a:cubicBezTo>
                  <a:pt x="220" y="0"/>
                  <a:pt x="221" y="0"/>
                  <a:pt x="223" y="1"/>
                </a:cubicBezTo>
                <a:lnTo>
                  <a:pt x="262" y="4"/>
                </a:lnTo>
                <a:cubicBezTo>
                  <a:pt x="264" y="4"/>
                  <a:pt x="265" y="4"/>
                  <a:pt x="267" y="5"/>
                </a:cubicBezTo>
                <a:lnTo>
                  <a:pt x="304" y="15"/>
                </a:lnTo>
                <a:cubicBezTo>
                  <a:pt x="305" y="16"/>
                  <a:pt x="306" y="16"/>
                  <a:pt x="307" y="17"/>
                </a:cubicBezTo>
                <a:lnTo>
                  <a:pt x="340" y="33"/>
                </a:lnTo>
                <a:cubicBezTo>
                  <a:pt x="342" y="34"/>
                  <a:pt x="343" y="34"/>
                  <a:pt x="344" y="35"/>
                </a:cubicBezTo>
                <a:lnTo>
                  <a:pt x="373" y="57"/>
                </a:lnTo>
                <a:cubicBezTo>
                  <a:pt x="374" y="58"/>
                  <a:pt x="376" y="59"/>
                  <a:pt x="377" y="60"/>
                </a:cubicBezTo>
                <a:lnTo>
                  <a:pt x="401" y="86"/>
                </a:lnTo>
                <a:cubicBezTo>
                  <a:pt x="402" y="87"/>
                  <a:pt x="403" y="88"/>
                  <a:pt x="404" y="90"/>
                </a:cubicBezTo>
                <a:lnTo>
                  <a:pt x="422" y="120"/>
                </a:lnTo>
                <a:cubicBezTo>
                  <a:pt x="422" y="121"/>
                  <a:pt x="423" y="123"/>
                  <a:pt x="424" y="124"/>
                </a:cubicBezTo>
                <a:lnTo>
                  <a:pt x="435" y="157"/>
                </a:lnTo>
                <a:cubicBezTo>
                  <a:pt x="436" y="159"/>
                  <a:pt x="436" y="161"/>
                  <a:pt x="436" y="162"/>
                </a:cubicBezTo>
                <a:lnTo>
                  <a:pt x="440" y="198"/>
                </a:lnTo>
                <a:cubicBezTo>
                  <a:pt x="441" y="200"/>
                  <a:pt x="441" y="201"/>
                  <a:pt x="440" y="203"/>
                </a:cubicBezTo>
                <a:lnTo>
                  <a:pt x="436" y="239"/>
                </a:lnTo>
                <a:cubicBezTo>
                  <a:pt x="436" y="240"/>
                  <a:pt x="436" y="242"/>
                  <a:pt x="435" y="244"/>
                </a:cubicBezTo>
                <a:lnTo>
                  <a:pt x="424" y="277"/>
                </a:lnTo>
                <a:cubicBezTo>
                  <a:pt x="423" y="278"/>
                  <a:pt x="422" y="280"/>
                  <a:pt x="422" y="281"/>
                </a:cubicBezTo>
                <a:lnTo>
                  <a:pt x="404" y="311"/>
                </a:lnTo>
                <a:cubicBezTo>
                  <a:pt x="403" y="313"/>
                  <a:pt x="402" y="314"/>
                  <a:pt x="401" y="315"/>
                </a:cubicBezTo>
                <a:lnTo>
                  <a:pt x="377" y="341"/>
                </a:lnTo>
                <a:cubicBezTo>
                  <a:pt x="376" y="342"/>
                  <a:pt x="374" y="343"/>
                  <a:pt x="373" y="344"/>
                </a:cubicBezTo>
                <a:lnTo>
                  <a:pt x="344" y="366"/>
                </a:lnTo>
                <a:cubicBezTo>
                  <a:pt x="343" y="367"/>
                  <a:pt x="342" y="367"/>
                  <a:pt x="340" y="368"/>
                </a:cubicBezTo>
                <a:lnTo>
                  <a:pt x="307" y="384"/>
                </a:lnTo>
                <a:cubicBezTo>
                  <a:pt x="306" y="385"/>
                  <a:pt x="305" y="385"/>
                  <a:pt x="304" y="386"/>
                </a:cubicBezTo>
                <a:lnTo>
                  <a:pt x="267" y="396"/>
                </a:lnTo>
                <a:cubicBezTo>
                  <a:pt x="265" y="396"/>
                  <a:pt x="264" y="397"/>
                  <a:pt x="262" y="397"/>
                </a:cubicBezTo>
                <a:lnTo>
                  <a:pt x="223" y="400"/>
                </a:lnTo>
                <a:cubicBezTo>
                  <a:pt x="221" y="400"/>
                  <a:pt x="220" y="400"/>
                  <a:pt x="218" y="400"/>
                </a:cubicBezTo>
                <a:lnTo>
                  <a:pt x="179" y="397"/>
                </a:lnTo>
                <a:cubicBezTo>
                  <a:pt x="177" y="397"/>
                  <a:pt x="176" y="396"/>
                  <a:pt x="174" y="396"/>
                </a:cubicBezTo>
                <a:lnTo>
                  <a:pt x="138" y="386"/>
                </a:lnTo>
                <a:cubicBezTo>
                  <a:pt x="137" y="385"/>
                  <a:pt x="135" y="385"/>
                  <a:pt x="134" y="384"/>
                </a:cubicBezTo>
                <a:lnTo>
                  <a:pt x="101" y="368"/>
                </a:lnTo>
                <a:cubicBezTo>
                  <a:pt x="99" y="367"/>
                  <a:pt x="98" y="367"/>
                  <a:pt x="97" y="366"/>
                </a:cubicBezTo>
                <a:lnTo>
                  <a:pt x="68" y="344"/>
                </a:lnTo>
                <a:cubicBezTo>
                  <a:pt x="66" y="343"/>
                  <a:pt x="65" y="342"/>
                  <a:pt x="64" y="341"/>
                </a:cubicBezTo>
                <a:lnTo>
                  <a:pt x="40" y="315"/>
                </a:lnTo>
                <a:cubicBezTo>
                  <a:pt x="39" y="314"/>
                  <a:pt x="38" y="313"/>
                  <a:pt x="37" y="311"/>
                </a:cubicBezTo>
                <a:lnTo>
                  <a:pt x="19" y="281"/>
                </a:lnTo>
                <a:cubicBezTo>
                  <a:pt x="19" y="280"/>
                  <a:pt x="18" y="278"/>
                  <a:pt x="17" y="277"/>
                </a:cubicBezTo>
                <a:lnTo>
                  <a:pt x="6" y="244"/>
                </a:lnTo>
                <a:cubicBezTo>
                  <a:pt x="5" y="242"/>
                  <a:pt x="5" y="240"/>
                  <a:pt x="5" y="239"/>
                </a:cubicBezTo>
                <a:lnTo>
                  <a:pt x="1" y="203"/>
                </a:lnTo>
                <a:close/>
                <a:moveTo>
                  <a:pt x="52" y="233"/>
                </a:moveTo>
                <a:lnTo>
                  <a:pt x="51" y="228"/>
                </a:lnTo>
                <a:lnTo>
                  <a:pt x="63" y="261"/>
                </a:lnTo>
                <a:lnTo>
                  <a:pt x="61" y="257"/>
                </a:lnTo>
                <a:lnTo>
                  <a:pt x="79" y="287"/>
                </a:lnTo>
                <a:lnTo>
                  <a:pt x="76" y="283"/>
                </a:lnTo>
                <a:lnTo>
                  <a:pt x="100" y="309"/>
                </a:lnTo>
                <a:lnTo>
                  <a:pt x="96" y="306"/>
                </a:lnTo>
                <a:lnTo>
                  <a:pt x="125" y="327"/>
                </a:lnTo>
                <a:lnTo>
                  <a:pt x="121" y="325"/>
                </a:lnTo>
                <a:lnTo>
                  <a:pt x="155" y="341"/>
                </a:lnTo>
                <a:lnTo>
                  <a:pt x="151" y="339"/>
                </a:lnTo>
                <a:lnTo>
                  <a:pt x="188" y="350"/>
                </a:lnTo>
                <a:lnTo>
                  <a:pt x="183" y="349"/>
                </a:lnTo>
                <a:lnTo>
                  <a:pt x="223" y="353"/>
                </a:lnTo>
                <a:lnTo>
                  <a:pt x="218" y="353"/>
                </a:lnTo>
                <a:lnTo>
                  <a:pt x="258" y="349"/>
                </a:lnTo>
                <a:lnTo>
                  <a:pt x="253" y="350"/>
                </a:lnTo>
                <a:lnTo>
                  <a:pt x="290" y="339"/>
                </a:lnTo>
                <a:lnTo>
                  <a:pt x="286" y="341"/>
                </a:lnTo>
                <a:lnTo>
                  <a:pt x="319" y="325"/>
                </a:lnTo>
                <a:lnTo>
                  <a:pt x="316" y="327"/>
                </a:lnTo>
                <a:lnTo>
                  <a:pt x="345" y="306"/>
                </a:lnTo>
                <a:lnTo>
                  <a:pt x="341" y="309"/>
                </a:lnTo>
                <a:lnTo>
                  <a:pt x="365" y="283"/>
                </a:lnTo>
                <a:lnTo>
                  <a:pt x="362" y="287"/>
                </a:lnTo>
                <a:lnTo>
                  <a:pt x="380" y="257"/>
                </a:lnTo>
                <a:lnTo>
                  <a:pt x="378" y="261"/>
                </a:lnTo>
                <a:lnTo>
                  <a:pt x="390" y="228"/>
                </a:lnTo>
                <a:lnTo>
                  <a:pt x="389" y="233"/>
                </a:lnTo>
                <a:lnTo>
                  <a:pt x="393" y="198"/>
                </a:lnTo>
                <a:lnTo>
                  <a:pt x="393" y="203"/>
                </a:lnTo>
                <a:lnTo>
                  <a:pt x="389" y="168"/>
                </a:lnTo>
                <a:lnTo>
                  <a:pt x="390" y="173"/>
                </a:lnTo>
                <a:lnTo>
                  <a:pt x="378" y="140"/>
                </a:lnTo>
                <a:lnTo>
                  <a:pt x="380" y="144"/>
                </a:lnTo>
                <a:lnTo>
                  <a:pt x="362" y="114"/>
                </a:lnTo>
                <a:lnTo>
                  <a:pt x="365" y="118"/>
                </a:lnTo>
                <a:lnTo>
                  <a:pt x="341" y="92"/>
                </a:lnTo>
                <a:lnTo>
                  <a:pt x="345" y="95"/>
                </a:lnTo>
                <a:lnTo>
                  <a:pt x="316" y="74"/>
                </a:lnTo>
                <a:lnTo>
                  <a:pt x="319" y="76"/>
                </a:lnTo>
                <a:lnTo>
                  <a:pt x="286" y="60"/>
                </a:lnTo>
                <a:lnTo>
                  <a:pt x="290" y="62"/>
                </a:lnTo>
                <a:lnTo>
                  <a:pt x="253" y="51"/>
                </a:lnTo>
                <a:lnTo>
                  <a:pt x="258" y="52"/>
                </a:lnTo>
                <a:lnTo>
                  <a:pt x="218" y="48"/>
                </a:lnTo>
                <a:lnTo>
                  <a:pt x="223" y="48"/>
                </a:lnTo>
                <a:lnTo>
                  <a:pt x="183" y="52"/>
                </a:lnTo>
                <a:lnTo>
                  <a:pt x="188" y="51"/>
                </a:lnTo>
                <a:lnTo>
                  <a:pt x="151" y="62"/>
                </a:lnTo>
                <a:lnTo>
                  <a:pt x="155" y="60"/>
                </a:lnTo>
                <a:lnTo>
                  <a:pt x="121" y="76"/>
                </a:lnTo>
                <a:lnTo>
                  <a:pt x="125" y="74"/>
                </a:lnTo>
                <a:lnTo>
                  <a:pt x="96" y="95"/>
                </a:lnTo>
                <a:lnTo>
                  <a:pt x="100" y="92"/>
                </a:lnTo>
                <a:lnTo>
                  <a:pt x="76" y="118"/>
                </a:lnTo>
                <a:lnTo>
                  <a:pt x="79" y="114"/>
                </a:lnTo>
                <a:lnTo>
                  <a:pt x="61" y="144"/>
                </a:lnTo>
                <a:lnTo>
                  <a:pt x="63" y="140"/>
                </a:lnTo>
                <a:lnTo>
                  <a:pt x="51" y="173"/>
                </a:lnTo>
                <a:lnTo>
                  <a:pt x="52" y="168"/>
                </a:lnTo>
                <a:lnTo>
                  <a:pt x="48" y="203"/>
                </a:lnTo>
                <a:lnTo>
                  <a:pt x="48" y="198"/>
                </a:lnTo>
                <a:lnTo>
                  <a:pt x="52" y="233"/>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31" name="Freeform 36"/>
          <p:cNvSpPr>
            <a:spLocks noEditPoints="1"/>
          </p:cNvSpPr>
          <p:nvPr/>
        </p:nvSpPr>
        <p:spPr bwMode="auto">
          <a:xfrm>
            <a:off x="5655444" y="1466032"/>
            <a:ext cx="311150" cy="88900"/>
          </a:xfrm>
          <a:custGeom>
            <a:avLst/>
            <a:gdLst>
              <a:gd name="T0" fmla="*/ 0 w 196"/>
              <a:gd name="T1" fmla="*/ 25 h 56"/>
              <a:gd name="T2" fmla="*/ 141 w 196"/>
              <a:gd name="T3" fmla="*/ 25 h 56"/>
              <a:gd name="T4" fmla="*/ 141 w 196"/>
              <a:gd name="T5" fmla="*/ 32 h 56"/>
              <a:gd name="T6" fmla="*/ 0 w 196"/>
              <a:gd name="T7" fmla="*/ 32 h 56"/>
              <a:gd name="T8" fmla="*/ 0 w 196"/>
              <a:gd name="T9" fmla="*/ 25 h 56"/>
              <a:gd name="T10" fmla="*/ 130 w 196"/>
              <a:gd name="T11" fmla="*/ 0 h 56"/>
              <a:gd name="T12" fmla="*/ 196 w 196"/>
              <a:gd name="T13" fmla="*/ 28 h 56"/>
              <a:gd name="T14" fmla="*/ 130 w 196"/>
              <a:gd name="T15" fmla="*/ 56 h 56"/>
              <a:gd name="T16" fmla="*/ 130 w 196"/>
              <a:gd name="T1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6" h="56">
                <a:moveTo>
                  <a:pt x="0" y="25"/>
                </a:moveTo>
                <a:lnTo>
                  <a:pt x="141" y="25"/>
                </a:lnTo>
                <a:lnTo>
                  <a:pt x="141" y="32"/>
                </a:lnTo>
                <a:lnTo>
                  <a:pt x="0" y="32"/>
                </a:lnTo>
                <a:lnTo>
                  <a:pt x="0" y="25"/>
                </a:lnTo>
                <a:close/>
                <a:moveTo>
                  <a:pt x="130" y="0"/>
                </a:moveTo>
                <a:lnTo>
                  <a:pt x="196" y="28"/>
                </a:lnTo>
                <a:lnTo>
                  <a:pt x="130" y="56"/>
                </a:lnTo>
                <a:lnTo>
                  <a:pt x="130" y="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32" name="Freeform 37"/>
          <p:cNvSpPr>
            <a:spLocks noEditPoints="1"/>
          </p:cNvSpPr>
          <p:nvPr/>
        </p:nvSpPr>
        <p:spPr bwMode="auto">
          <a:xfrm>
            <a:off x="5537969" y="908819"/>
            <a:ext cx="104775" cy="571500"/>
          </a:xfrm>
          <a:custGeom>
            <a:avLst/>
            <a:gdLst>
              <a:gd name="T0" fmla="*/ 37 w 66"/>
              <a:gd name="T1" fmla="*/ 0 h 360"/>
              <a:gd name="T2" fmla="*/ 37 w 66"/>
              <a:gd name="T3" fmla="*/ 314 h 360"/>
              <a:gd name="T4" fmla="*/ 29 w 66"/>
              <a:gd name="T5" fmla="*/ 314 h 360"/>
              <a:gd name="T6" fmla="*/ 29 w 66"/>
              <a:gd name="T7" fmla="*/ 0 h 360"/>
              <a:gd name="T8" fmla="*/ 37 w 66"/>
              <a:gd name="T9" fmla="*/ 0 h 360"/>
              <a:gd name="T10" fmla="*/ 66 w 66"/>
              <a:gd name="T11" fmla="*/ 304 h 360"/>
              <a:gd name="T12" fmla="*/ 33 w 66"/>
              <a:gd name="T13" fmla="*/ 360 h 360"/>
              <a:gd name="T14" fmla="*/ 0 w 66"/>
              <a:gd name="T15" fmla="*/ 304 h 360"/>
              <a:gd name="T16" fmla="*/ 66 w 66"/>
              <a:gd name="T17" fmla="*/ 304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360">
                <a:moveTo>
                  <a:pt x="37" y="0"/>
                </a:moveTo>
                <a:lnTo>
                  <a:pt x="37" y="314"/>
                </a:lnTo>
                <a:lnTo>
                  <a:pt x="29" y="314"/>
                </a:lnTo>
                <a:lnTo>
                  <a:pt x="29" y="0"/>
                </a:lnTo>
                <a:lnTo>
                  <a:pt x="37" y="0"/>
                </a:lnTo>
                <a:close/>
                <a:moveTo>
                  <a:pt x="66" y="304"/>
                </a:moveTo>
                <a:lnTo>
                  <a:pt x="33" y="360"/>
                </a:lnTo>
                <a:lnTo>
                  <a:pt x="0" y="304"/>
                </a:lnTo>
                <a:lnTo>
                  <a:pt x="66" y="304"/>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33" name="Rectangle 38"/>
          <p:cNvSpPr>
            <a:spLocks noChangeArrowheads="1"/>
          </p:cNvSpPr>
          <p:nvPr/>
        </p:nvSpPr>
        <p:spPr bwMode="auto">
          <a:xfrm>
            <a:off x="5356994" y="1088207"/>
            <a:ext cx="152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400" b="0" i="0" u="none" strike="noStrike" cap="none" normalizeH="0" baseline="0" dirty="0" smtClean="0">
                <a:ln>
                  <a:noFill/>
                </a:ln>
                <a:solidFill>
                  <a:srgbClr val="000000"/>
                </a:solidFill>
                <a:effectLst/>
                <a:latin typeface="Times New Roman" pitchFamily="18" charset="0"/>
                <a:ea typeface="新細明體" pitchFamily="18" charset="-120"/>
                <a:cs typeface="新細明體" pitchFamily="18" charset="-120"/>
              </a:rPr>
              <a:t>-</a:t>
            </a:r>
            <a:endParaRPr kumimoji="1" lang="zh-TW" altLang="zh-TW" sz="1800" b="0" i="0" u="none" strike="noStrike" cap="none" normalizeH="0" baseline="0" dirty="0" smtClean="0">
              <a:ln>
                <a:noFill/>
              </a:ln>
              <a:solidFill>
                <a:schemeClr val="tx1"/>
              </a:solidFill>
              <a:effectLst/>
              <a:latin typeface="Arial" pitchFamily="34" charset="0"/>
              <a:ea typeface="新細明體" pitchFamily="18" charset="-120"/>
              <a:cs typeface="新細明體" pitchFamily="18" charset="-120"/>
            </a:endParaRPr>
          </a:p>
        </p:txBody>
      </p:sp>
      <p:sp>
        <p:nvSpPr>
          <p:cNvPr id="34" name="Freeform 39"/>
          <p:cNvSpPr>
            <a:spLocks noEditPoints="1"/>
          </p:cNvSpPr>
          <p:nvPr/>
        </p:nvSpPr>
        <p:spPr bwMode="auto">
          <a:xfrm>
            <a:off x="6380932" y="1478732"/>
            <a:ext cx="506412" cy="88900"/>
          </a:xfrm>
          <a:custGeom>
            <a:avLst/>
            <a:gdLst>
              <a:gd name="T0" fmla="*/ 0 w 319"/>
              <a:gd name="T1" fmla="*/ 25 h 56"/>
              <a:gd name="T2" fmla="*/ 265 w 319"/>
              <a:gd name="T3" fmla="*/ 25 h 56"/>
              <a:gd name="T4" fmla="*/ 265 w 319"/>
              <a:gd name="T5" fmla="*/ 31 h 56"/>
              <a:gd name="T6" fmla="*/ 0 w 319"/>
              <a:gd name="T7" fmla="*/ 31 h 56"/>
              <a:gd name="T8" fmla="*/ 0 w 319"/>
              <a:gd name="T9" fmla="*/ 25 h 56"/>
              <a:gd name="T10" fmla="*/ 254 w 319"/>
              <a:gd name="T11" fmla="*/ 0 h 56"/>
              <a:gd name="T12" fmla="*/ 319 w 319"/>
              <a:gd name="T13" fmla="*/ 28 h 56"/>
              <a:gd name="T14" fmla="*/ 254 w 319"/>
              <a:gd name="T15" fmla="*/ 56 h 56"/>
              <a:gd name="T16" fmla="*/ 254 w 319"/>
              <a:gd name="T1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9" h="56">
                <a:moveTo>
                  <a:pt x="0" y="25"/>
                </a:moveTo>
                <a:lnTo>
                  <a:pt x="265" y="25"/>
                </a:lnTo>
                <a:lnTo>
                  <a:pt x="265" y="31"/>
                </a:lnTo>
                <a:lnTo>
                  <a:pt x="0" y="31"/>
                </a:lnTo>
                <a:lnTo>
                  <a:pt x="0" y="25"/>
                </a:lnTo>
                <a:close/>
                <a:moveTo>
                  <a:pt x="254" y="0"/>
                </a:moveTo>
                <a:lnTo>
                  <a:pt x="319" y="28"/>
                </a:lnTo>
                <a:lnTo>
                  <a:pt x="254" y="56"/>
                </a:lnTo>
                <a:lnTo>
                  <a:pt x="254" y="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35" name="Freeform 40"/>
          <p:cNvSpPr>
            <a:spLocks noEditPoints="1"/>
          </p:cNvSpPr>
          <p:nvPr/>
        </p:nvSpPr>
        <p:spPr bwMode="auto">
          <a:xfrm>
            <a:off x="5960244" y="1251719"/>
            <a:ext cx="414337" cy="511175"/>
          </a:xfrm>
          <a:custGeom>
            <a:avLst/>
            <a:gdLst>
              <a:gd name="T0" fmla="*/ 0 w 261"/>
              <a:gd name="T1" fmla="*/ 0 h 322"/>
              <a:gd name="T2" fmla="*/ 261 w 261"/>
              <a:gd name="T3" fmla="*/ 0 h 322"/>
              <a:gd name="T4" fmla="*/ 261 w 261"/>
              <a:gd name="T5" fmla="*/ 322 h 322"/>
              <a:gd name="T6" fmla="*/ 0 w 261"/>
              <a:gd name="T7" fmla="*/ 322 h 322"/>
              <a:gd name="T8" fmla="*/ 0 w 261"/>
              <a:gd name="T9" fmla="*/ 0 h 322"/>
              <a:gd name="T10" fmla="*/ 8 w 261"/>
              <a:gd name="T11" fmla="*/ 318 h 322"/>
              <a:gd name="T12" fmla="*/ 4 w 261"/>
              <a:gd name="T13" fmla="*/ 315 h 322"/>
              <a:gd name="T14" fmla="*/ 257 w 261"/>
              <a:gd name="T15" fmla="*/ 315 h 322"/>
              <a:gd name="T16" fmla="*/ 253 w 261"/>
              <a:gd name="T17" fmla="*/ 318 h 322"/>
              <a:gd name="T18" fmla="*/ 253 w 261"/>
              <a:gd name="T19" fmla="*/ 4 h 322"/>
              <a:gd name="T20" fmla="*/ 257 w 261"/>
              <a:gd name="T21" fmla="*/ 7 h 322"/>
              <a:gd name="T22" fmla="*/ 4 w 261"/>
              <a:gd name="T23" fmla="*/ 7 h 322"/>
              <a:gd name="T24" fmla="*/ 8 w 261"/>
              <a:gd name="T25" fmla="*/ 4 h 322"/>
              <a:gd name="T26" fmla="*/ 8 w 261"/>
              <a:gd name="T27" fmla="*/ 318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1" h="322">
                <a:moveTo>
                  <a:pt x="0" y="0"/>
                </a:moveTo>
                <a:lnTo>
                  <a:pt x="261" y="0"/>
                </a:lnTo>
                <a:lnTo>
                  <a:pt x="261" y="322"/>
                </a:lnTo>
                <a:lnTo>
                  <a:pt x="0" y="322"/>
                </a:lnTo>
                <a:lnTo>
                  <a:pt x="0" y="0"/>
                </a:lnTo>
                <a:close/>
                <a:moveTo>
                  <a:pt x="8" y="318"/>
                </a:moveTo>
                <a:lnTo>
                  <a:pt x="4" y="315"/>
                </a:lnTo>
                <a:lnTo>
                  <a:pt x="257" y="315"/>
                </a:lnTo>
                <a:lnTo>
                  <a:pt x="253" y="318"/>
                </a:lnTo>
                <a:lnTo>
                  <a:pt x="253" y="4"/>
                </a:lnTo>
                <a:lnTo>
                  <a:pt x="257" y="7"/>
                </a:lnTo>
                <a:lnTo>
                  <a:pt x="4" y="7"/>
                </a:lnTo>
                <a:lnTo>
                  <a:pt x="8" y="4"/>
                </a:lnTo>
                <a:lnTo>
                  <a:pt x="8" y="318"/>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36" name="Line 41"/>
          <p:cNvSpPr>
            <a:spLocks noChangeShapeType="1"/>
          </p:cNvSpPr>
          <p:nvPr/>
        </p:nvSpPr>
        <p:spPr bwMode="auto">
          <a:xfrm>
            <a:off x="6066607" y="1520007"/>
            <a:ext cx="225425" cy="0"/>
          </a:xfrm>
          <a:prstGeom prst="line">
            <a:avLst/>
          </a:prstGeom>
          <a:noFill/>
          <a:ln w="793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TW" altLang="en-US"/>
          </a:p>
        </p:txBody>
      </p:sp>
      <p:sp>
        <p:nvSpPr>
          <p:cNvPr id="37" name="Rectangle 42"/>
          <p:cNvSpPr>
            <a:spLocks noChangeArrowheads="1"/>
          </p:cNvSpPr>
          <p:nvPr/>
        </p:nvSpPr>
        <p:spPr bwMode="auto">
          <a:xfrm>
            <a:off x="6084069" y="1542232"/>
            <a:ext cx="284162" cy="22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3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sL</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38" name="Rectangle 43"/>
          <p:cNvSpPr>
            <a:spLocks noChangeArrowheads="1"/>
          </p:cNvSpPr>
          <p:nvPr/>
        </p:nvSpPr>
        <p:spPr bwMode="auto">
          <a:xfrm>
            <a:off x="6126932" y="1313632"/>
            <a:ext cx="188912" cy="22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300" b="0" i="0"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1</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39" name="Rectangle 44"/>
          <p:cNvSpPr>
            <a:spLocks noChangeArrowheads="1"/>
          </p:cNvSpPr>
          <p:nvPr/>
        </p:nvSpPr>
        <p:spPr bwMode="auto">
          <a:xfrm>
            <a:off x="4447357" y="2243907"/>
            <a:ext cx="439737" cy="255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TW" altLang="en-US"/>
          </a:p>
        </p:txBody>
      </p:sp>
      <p:sp>
        <p:nvSpPr>
          <p:cNvPr id="40" name="Freeform 45"/>
          <p:cNvSpPr>
            <a:spLocks noEditPoints="1"/>
          </p:cNvSpPr>
          <p:nvPr/>
        </p:nvSpPr>
        <p:spPr bwMode="auto">
          <a:xfrm>
            <a:off x="4441007" y="2239144"/>
            <a:ext cx="452437" cy="265112"/>
          </a:xfrm>
          <a:custGeom>
            <a:avLst/>
            <a:gdLst>
              <a:gd name="T0" fmla="*/ 0 w 285"/>
              <a:gd name="T1" fmla="*/ 0 h 167"/>
              <a:gd name="T2" fmla="*/ 285 w 285"/>
              <a:gd name="T3" fmla="*/ 0 h 167"/>
              <a:gd name="T4" fmla="*/ 285 w 285"/>
              <a:gd name="T5" fmla="*/ 167 h 167"/>
              <a:gd name="T6" fmla="*/ 0 w 285"/>
              <a:gd name="T7" fmla="*/ 167 h 167"/>
              <a:gd name="T8" fmla="*/ 0 w 285"/>
              <a:gd name="T9" fmla="*/ 0 h 167"/>
              <a:gd name="T10" fmla="*/ 8 w 285"/>
              <a:gd name="T11" fmla="*/ 164 h 167"/>
              <a:gd name="T12" fmla="*/ 4 w 285"/>
              <a:gd name="T13" fmla="*/ 161 h 167"/>
              <a:gd name="T14" fmla="*/ 281 w 285"/>
              <a:gd name="T15" fmla="*/ 161 h 167"/>
              <a:gd name="T16" fmla="*/ 277 w 285"/>
              <a:gd name="T17" fmla="*/ 164 h 167"/>
              <a:gd name="T18" fmla="*/ 277 w 285"/>
              <a:gd name="T19" fmla="*/ 3 h 167"/>
              <a:gd name="T20" fmla="*/ 281 w 285"/>
              <a:gd name="T21" fmla="*/ 7 h 167"/>
              <a:gd name="T22" fmla="*/ 4 w 285"/>
              <a:gd name="T23" fmla="*/ 7 h 167"/>
              <a:gd name="T24" fmla="*/ 8 w 285"/>
              <a:gd name="T25" fmla="*/ 3 h 167"/>
              <a:gd name="T26" fmla="*/ 8 w 285"/>
              <a:gd name="T27" fmla="*/ 16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5" h="167">
                <a:moveTo>
                  <a:pt x="0" y="0"/>
                </a:moveTo>
                <a:lnTo>
                  <a:pt x="285" y="0"/>
                </a:lnTo>
                <a:lnTo>
                  <a:pt x="285" y="167"/>
                </a:lnTo>
                <a:lnTo>
                  <a:pt x="0" y="167"/>
                </a:lnTo>
                <a:lnTo>
                  <a:pt x="0" y="0"/>
                </a:lnTo>
                <a:close/>
                <a:moveTo>
                  <a:pt x="8" y="164"/>
                </a:moveTo>
                <a:lnTo>
                  <a:pt x="4" y="161"/>
                </a:lnTo>
                <a:lnTo>
                  <a:pt x="281" y="161"/>
                </a:lnTo>
                <a:lnTo>
                  <a:pt x="277" y="164"/>
                </a:lnTo>
                <a:lnTo>
                  <a:pt x="277" y="3"/>
                </a:lnTo>
                <a:lnTo>
                  <a:pt x="281" y="7"/>
                </a:lnTo>
                <a:lnTo>
                  <a:pt x="4" y="7"/>
                </a:lnTo>
                <a:lnTo>
                  <a:pt x="8" y="3"/>
                </a:lnTo>
                <a:lnTo>
                  <a:pt x="8" y="164"/>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41" name="Rectangle 46"/>
          <p:cNvSpPr>
            <a:spLocks noChangeArrowheads="1"/>
          </p:cNvSpPr>
          <p:nvPr/>
        </p:nvSpPr>
        <p:spPr bwMode="auto">
          <a:xfrm>
            <a:off x="4699769" y="2361382"/>
            <a:ext cx="115887" cy="17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9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s</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42" name="Rectangle 47"/>
          <p:cNvSpPr>
            <a:spLocks noChangeArrowheads="1"/>
          </p:cNvSpPr>
          <p:nvPr/>
        </p:nvSpPr>
        <p:spPr bwMode="auto">
          <a:xfrm>
            <a:off x="4599757" y="2262957"/>
            <a:ext cx="17462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4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k</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43" name="Freeform 48"/>
          <p:cNvSpPr>
            <a:spLocks noEditPoints="1"/>
          </p:cNvSpPr>
          <p:nvPr/>
        </p:nvSpPr>
        <p:spPr bwMode="auto">
          <a:xfrm>
            <a:off x="2370907" y="1558107"/>
            <a:ext cx="104775" cy="808037"/>
          </a:xfrm>
          <a:custGeom>
            <a:avLst/>
            <a:gdLst>
              <a:gd name="T0" fmla="*/ 37 w 66"/>
              <a:gd name="T1" fmla="*/ 509 h 509"/>
              <a:gd name="T2" fmla="*/ 37 w 66"/>
              <a:gd name="T3" fmla="*/ 47 h 509"/>
              <a:gd name="T4" fmla="*/ 29 w 66"/>
              <a:gd name="T5" fmla="*/ 47 h 509"/>
              <a:gd name="T6" fmla="*/ 29 w 66"/>
              <a:gd name="T7" fmla="*/ 509 h 509"/>
              <a:gd name="T8" fmla="*/ 37 w 66"/>
              <a:gd name="T9" fmla="*/ 509 h 509"/>
              <a:gd name="T10" fmla="*/ 66 w 66"/>
              <a:gd name="T11" fmla="*/ 56 h 509"/>
              <a:gd name="T12" fmla="*/ 33 w 66"/>
              <a:gd name="T13" fmla="*/ 0 h 509"/>
              <a:gd name="T14" fmla="*/ 0 w 66"/>
              <a:gd name="T15" fmla="*/ 56 h 509"/>
              <a:gd name="T16" fmla="*/ 66 w 66"/>
              <a:gd name="T17" fmla="*/ 56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509">
                <a:moveTo>
                  <a:pt x="37" y="509"/>
                </a:moveTo>
                <a:lnTo>
                  <a:pt x="37" y="47"/>
                </a:lnTo>
                <a:lnTo>
                  <a:pt x="29" y="47"/>
                </a:lnTo>
                <a:lnTo>
                  <a:pt x="29" y="509"/>
                </a:lnTo>
                <a:lnTo>
                  <a:pt x="37" y="509"/>
                </a:lnTo>
                <a:close/>
                <a:moveTo>
                  <a:pt x="66" y="56"/>
                </a:moveTo>
                <a:lnTo>
                  <a:pt x="33" y="0"/>
                </a:lnTo>
                <a:lnTo>
                  <a:pt x="0" y="56"/>
                </a:lnTo>
                <a:lnTo>
                  <a:pt x="66" y="56"/>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44" name="Rectangle 49"/>
          <p:cNvSpPr>
            <a:spLocks noChangeArrowheads="1"/>
          </p:cNvSpPr>
          <p:nvPr/>
        </p:nvSpPr>
        <p:spPr bwMode="auto">
          <a:xfrm>
            <a:off x="2423294" y="2361382"/>
            <a:ext cx="2024062" cy="11112"/>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45" name="Freeform 50"/>
          <p:cNvSpPr>
            <a:spLocks noEditPoints="1"/>
          </p:cNvSpPr>
          <p:nvPr/>
        </p:nvSpPr>
        <p:spPr bwMode="auto">
          <a:xfrm>
            <a:off x="4899794" y="2321694"/>
            <a:ext cx="1660525" cy="88900"/>
          </a:xfrm>
          <a:custGeom>
            <a:avLst/>
            <a:gdLst>
              <a:gd name="T0" fmla="*/ 54 w 1046"/>
              <a:gd name="T1" fmla="*/ 25 h 56"/>
              <a:gd name="T2" fmla="*/ 1046 w 1046"/>
              <a:gd name="T3" fmla="*/ 25 h 56"/>
              <a:gd name="T4" fmla="*/ 1046 w 1046"/>
              <a:gd name="T5" fmla="*/ 32 h 56"/>
              <a:gd name="T6" fmla="*/ 54 w 1046"/>
              <a:gd name="T7" fmla="*/ 32 h 56"/>
              <a:gd name="T8" fmla="*/ 54 w 1046"/>
              <a:gd name="T9" fmla="*/ 25 h 56"/>
              <a:gd name="T10" fmla="*/ 65 w 1046"/>
              <a:gd name="T11" fmla="*/ 56 h 56"/>
              <a:gd name="T12" fmla="*/ 0 w 1046"/>
              <a:gd name="T13" fmla="*/ 28 h 56"/>
              <a:gd name="T14" fmla="*/ 65 w 1046"/>
              <a:gd name="T15" fmla="*/ 0 h 56"/>
              <a:gd name="T16" fmla="*/ 65 w 1046"/>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6" h="56">
                <a:moveTo>
                  <a:pt x="54" y="25"/>
                </a:moveTo>
                <a:lnTo>
                  <a:pt x="1046" y="25"/>
                </a:lnTo>
                <a:lnTo>
                  <a:pt x="1046" y="32"/>
                </a:lnTo>
                <a:lnTo>
                  <a:pt x="54" y="32"/>
                </a:lnTo>
                <a:lnTo>
                  <a:pt x="54" y="25"/>
                </a:lnTo>
                <a:close/>
                <a:moveTo>
                  <a:pt x="65" y="56"/>
                </a:moveTo>
                <a:lnTo>
                  <a:pt x="0" y="28"/>
                </a:lnTo>
                <a:lnTo>
                  <a:pt x="65" y="0"/>
                </a:lnTo>
                <a:lnTo>
                  <a:pt x="65" y="56"/>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46" name="Rectangle 51"/>
          <p:cNvSpPr>
            <a:spLocks noChangeArrowheads="1"/>
          </p:cNvSpPr>
          <p:nvPr/>
        </p:nvSpPr>
        <p:spPr bwMode="auto">
          <a:xfrm>
            <a:off x="2559819" y="1710507"/>
            <a:ext cx="153987"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400" b="0" i="0"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47" name="Rectangle 52"/>
          <p:cNvSpPr>
            <a:spLocks noChangeArrowheads="1"/>
          </p:cNvSpPr>
          <p:nvPr/>
        </p:nvSpPr>
        <p:spPr bwMode="auto">
          <a:xfrm>
            <a:off x="7001644" y="1421582"/>
            <a:ext cx="153987"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4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I</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48" name="Rectangle 53"/>
          <p:cNvSpPr>
            <a:spLocks noChangeArrowheads="1"/>
          </p:cNvSpPr>
          <p:nvPr/>
        </p:nvSpPr>
        <p:spPr bwMode="auto">
          <a:xfrm>
            <a:off x="7069907" y="1518419"/>
            <a:ext cx="4488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900" b="0" i="1" u="none" strike="noStrike" cap="none" normalizeH="0" baseline="0" dirty="0" smtClean="0">
                <a:ln>
                  <a:noFill/>
                </a:ln>
                <a:solidFill>
                  <a:srgbClr val="000000"/>
                </a:solidFill>
                <a:effectLst/>
                <a:latin typeface="Times New Roman" pitchFamily="18" charset="0"/>
                <a:ea typeface="新細明體" pitchFamily="18" charset="-120"/>
                <a:cs typeface="新細明體" pitchFamily="18" charset="-120"/>
              </a:rPr>
              <a:t>s</a:t>
            </a:r>
            <a:endParaRPr kumimoji="1" lang="zh-TW" altLang="zh-TW" sz="1800" b="0" i="0" u="none" strike="noStrike" cap="none" normalizeH="0" baseline="0" dirty="0" smtClean="0">
              <a:ln>
                <a:noFill/>
              </a:ln>
              <a:solidFill>
                <a:schemeClr val="tx1"/>
              </a:solidFill>
              <a:effectLst/>
              <a:latin typeface="Arial" pitchFamily="34" charset="0"/>
              <a:ea typeface="新細明體" pitchFamily="18" charset="-120"/>
              <a:cs typeface="新細明體" pitchFamily="18" charset="-120"/>
            </a:endParaRPr>
          </a:p>
        </p:txBody>
      </p:sp>
      <p:sp>
        <p:nvSpPr>
          <p:cNvPr id="49" name="Rectangle 54"/>
          <p:cNvSpPr>
            <a:spLocks noChangeArrowheads="1"/>
          </p:cNvSpPr>
          <p:nvPr/>
        </p:nvSpPr>
        <p:spPr bwMode="auto">
          <a:xfrm>
            <a:off x="6568257" y="1535882"/>
            <a:ext cx="12700" cy="830262"/>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50" name="Rectangle 55"/>
          <p:cNvSpPr>
            <a:spLocks noChangeArrowheads="1"/>
          </p:cNvSpPr>
          <p:nvPr/>
        </p:nvSpPr>
        <p:spPr bwMode="auto">
          <a:xfrm>
            <a:off x="2137544" y="1799407"/>
            <a:ext cx="4969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1400" b="0" i="1" u="none" strike="noStrike" cap="none" normalizeH="0" baseline="0" dirty="0" err="1" smtClean="0">
                <a:ln>
                  <a:noFill/>
                </a:ln>
                <a:solidFill>
                  <a:srgbClr val="000000"/>
                </a:solidFill>
                <a:effectLst/>
                <a:latin typeface="Times New Roman" pitchFamily="18" charset="0"/>
                <a:ea typeface="新細明體" pitchFamily="18" charset="-120"/>
                <a:cs typeface="新細明體" pitchFamily="18" charset="-120"/>
              </a:rPr>
              <a:t>i</a:t>
            </a:r>
            <a:endParaRPr kumimoji="1" lang="zh-TW" altLang="zh-TW" sz="1800" b="0" i="0" u="none" strike="noStrike" cap="none" normalizeH="0" baseline="0" dirty="0" smtClean="0">
              <a:ln>
                <a:noFill/>
              </a:ln>
              <a:solidFill>
                <a:schemeClr val="tx1"/>
              </a:solidFill>
              <a:effectLst/>
              <a:latin typeface="Arial" pitchFamily="34" charset="0"/>
              <a:ea typeface="新細明體" pitchFamily="18" charset="-120"/>
              <a:cs typeface="新細明體" pitchFamily="18" charset="-120"/>
            </a:endParaRPr>
          </a:p>
        </p:txBody>
      </p:sp>
      <p:sp>
        <p:nvSpPr>
          <p:cNvPr id="51" name="Rectangle 56"/>
          <p:cNvSpPr>
            <a:spLocks noChangeArrowheads="1"/>
          </p:cNvSpPr>
          <p:nvPr/>
        </p:nvSpPr>
        <p:spPr bwMode="auto">
          <a:xfrm>
            <a:off x="2205807" y="1894657"/>
            <a:ext cx="117475" cy="17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9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s</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52" name="Rectangle 57"/>
          <p:cNvSpPr>
            <a:spLocks noChangeArrowheads="1"/>
          </p:cNvSpPr>
          <p:nvPr/>
        </p:nvSpPr>
        <p:spPr bwMode="auto">
          <a:xfrm>
            <a:off x="4174307" y="1278707"/>
            <a:ext cx="173037"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4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v</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53" name="Rectangle 58"/>
          <p:cNvSpPr>
            <a:spLocks noChangeArrowheads="1"/>
          </p:cNvSpPr>
          <p:nvPr/>
        </p:nvSpPr>
        <p:spPr bwMode="auto">
          <a:xfrm>
            <a:off x="4264794" y="1373957"/>
            <a:ext cx="166712"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900" b="0" i="1" u="none" strike="noStrike" cap="none" normalizeH="0" baseline="0" dirty="0" smtClean="0">
                <a:ln>
                  <a:noFill/>
                </a:ln>
                <a:solidFill>
                  <a:srgbClr val="000000"/>
                </a:solidFill>
                <a:effectLst/>
                <a:latin typeface="Times New Roman" pitchFamily="18" charset="0"/>
                <a:ea typeface="新細明體" pitchFamily="18" charset="-120"/>
                <a:cs typeface="新細明體" pitchFamily="18" charset="-120"/>
              </a:rPr>
              <a:t>con</a:t>
            </a:r>
            <a:endParaRPr kumimoji="1" lang="zh-TW" altLang="zh-TW" sz="1800" b="0" i="0" u="none" strike="noStrike" cap="none" normalizeH="0" baseline="0" dirty="0" smtClean="0">
              <a:ln>
                <a:noFill/>
              </a:ln>
              <a:solidFill>
                <a:schemeClr val="tx1"/>
              </a:solidFill>
              <a:effectLst/>
              <a:latin typeface="Arial" pitchFamily="34" charset="0"/>
              <a:ea typeface="新細明體" pitchFamily="18" charset="-120"/>
              <a:cs typeface="新細明體" pitchFamily="18" charset="-120"/>
            </a:endParaRPr>
          </a:p>
        </p:txBody>
      </p:sp>
      <p:sp>
        <p:nvSpPr>
          <p:cNvPr id="54" name="Freeform 67"/>
          <p:cNvSpPr>
            <a:spLocks noEditPoints="1"/>
          </p:cNvSpPr>
          <p:nvPr/>
        </p:nvSpPr>
        <p:spPr bwMode="auto">
          <a:xfrm>
            <a:off x="2786832" y="816744"/>
            <a:ext cx="777875" cy="87312"/>
          </a:xfrm>
          <a:custGeom>
            <a:avLst/>
            <a:gdLst>
              <a:gd name="T0" fmla="*/ 0 w 490"/>
              <a:gd name="T1" fmla="*/ 24 h 55"/>
              <a:gd name="T2" fmla="*/ 436 w 490"/>
              <a:gd name="T3" fmla="*/ 24 h 55"/>
              <a:gd name="T4" fmla="*/ 436 w 490"/>
              <a:gd name="T5" fmla="*/ 31 h 55"/>
              <a:gd name="T6" fmla="*/ 0 w 490"/>
              <a:gd name="T7" fmla="*/ 31 h 55"/>
              <a:gd name="T8" fmla="*/ 0 w 490"/>
              <a:gd name="T9" fmla="*/ 24 h 55"/>
              <a:gd name="T10" fmla="*/ 425 w 490"/>
              <a:gd name="T11" fmla="*/ 0 h 55"/>
              <a:gd name="T12" fmla="*/ 490 w 490"/>
              <a:gd name="T13" fmla="*/ 28 h 55"/>
              <a:gd name="T14" fmla="*/ 425 w 490"/>
              <a:gd name="T15" fmla="*/ 55 h 55"/>
              <a:gd name="T16" fmla="*/ 425 w 490"/>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0" h="55">
                <a:moveTo>
                  <a:pt x="0" y="24"/>
                </a:moveTo>
                <a:lnTo>
                  <a:pt x="436" y="24"/>
                </a:lnTo>
                <a:lnTo>
                  <a:pt x="436" y="31"/>
                </a:lnTo>
                <a:lnTo>
                  <a:pt x="0" y="31"/>
                </a:lnTo>
                <a:lnTo>
                  <a:pt x="0" y="24"/>
                </a:lnTo>
                <a:close/>
                <a:moveTo>
                  <a:pt x="425" y="0"/>
                </a:moveTo>
                <a:lnTo>
                  <a:pt x="490" y="28"/>
                </a:lnTo>
                <a:lnTo>
                  <a:pt x="425" y="55"/>
                </a:lnTo>
                <a:lnTo>
                  <a:pt x="425" y="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55" name="Rectangle 82"/>
          <p:cNvSpPr>
            <a:spLocks noChangeArrowheads="1"/>
          </p:cNvSpPr>
          <p:nvPr/>
        </p:nvSpPr>
        <p:spPr bwMode="auto">
          <a:xfrm>
            <a:off x="3525019" y="1102494"/>
            <a:ext cx="17462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4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v</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56" name="Rectangle 83"/>
          <p:cNvSpPr>
            <a:spLocks noChangeArrowheads="1"/>
          </p:cNvSpPr>
          <p:nvPr/>
        </p:nvSpPr>
        <p:spPr bwMode="auto">
          <a:xfrm>
            <a:off x="3617094" y="1197744"/>
            <a:ext cx="209550" cy="17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9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ffc</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57" name="Rectangle 84"/>
          <p:cNvSpPr>
            <a:spLocks noChangeArrowheads="1"/>
          </p:cNvSpPr>
          <p:nvPr/>
        </p:nvSpPr>
        <p:spPr bwMode="auto">
          <a:xfrm>
            <a:off x="3278957" y="1300932"/>
            <a:ext cx="17462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4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v</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58" name="Rectangle 85"/>
          <p:cNvSpPr>
            <a:spLocks noChangeArrowheads="1"/>
          </p:cNvSpPr>
          <p:nvPr/>
        </p:nvSpPr>
        <p:spPr bwMode="auto">
          <a:xfrm>
            <a:off x="3369444" y="1396182"/>
            <a:ext cx="242887" cy="17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9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fbc</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59" name="Rectangle 86"/>
          <p:cNvSpPr>
            <a:spLocks noChangeArrowheads="1"/>
          </p:cNvSpPr>
          <p:nvPr/>
        </p:nvSpPr>
        <p:spPr bwMode="auto">
          <a:xfrm>
            <a:off x="5593532" y="1912119"/>
            <a:ext cx="300037"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600" b="1" i="1" u="none" strike="noStrike" cap="none" normalizeH="0" baseline="0" smtClean="0">
                <a:ln>
                  <a:noFill/>
                </a:ln>
                <a:solidFill>
                  <a:srgbClr val="FF0000"/>
                </a:solidFill>
                <a:effectLst/>
                <a:latin typeface="Times New Roman" pitchFamily="18" charset="0"/>
                <a:ea typeface="新細明體" pitchFamily="18" charset="-120"/>
                <a:cs typeface="新細明體" pitchFamily="18" charset="-120"/>
              </a:rPr>
              <a:t>H</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60" name="文字方塊 59"/>
          <p:cNvSpPr txBox="1"/>
          <p:nvPr/>
        </p:nvSpPr>
        <p:spPr>
          <a:xfrm>
            <a:off x="1568584" y="1317124"/>
            <a:ext cx="385042" cy="369332"/>
          </a:xfrm>
          <a:prstGeom prst="rect">
            <a:avLst/>
          </a:prstGeom>
          <a:noFill/>
        </p:spPr>
        <p:txBody>
          <a:bodyPr wrap="none" rtlCol="0">
            <a:spAutoFit/>
          </a:bodyPr>
          <a:lstStyle/>
          <a:p>
            <a:r>
              <a:rPr lang="en-US" altLang="zh-TW" i="1" dirty="0" smtClean="0">
                <a:latin typeface="Times New Roman" panose="02020603050405020304" pitchFamily="18" charset="0"/>
                <a:cs typeface="Times New Roman" panose="02020603050405020304" pitchFamily="18" charset="0"/>
              </a:rPr>
              <a:t>i</a:t>
            </a:r>
            <a:r>
              <a:rPr lang="en-US" altLang="zh-TW" i="1" baseline="-25000" dirty="0" smtClean="0">
                <a:latin typeface="Times New Roman" panose="02020603050405020304" pitchFamily="18" charset="0"/>
                <a:cs typeface="Times New Roman" panose="02020603050405020304" pitchFamily="18" charset="0"/>
              </a:rPr>
              <a:t>s</a:t>
            </a:r>
            <a:r>
              <a:rPr lang="en-US" altLang="zh-TW" baseline="30000" dirty="0" smtClean="0"/>
              <a:t>*</a:t>
            </a:r>
            <a:endParaRPr lang="zh-TW" altLang="en-US" baseline="30000" dirty="0"/>
          </a:p>
        </p:txBody>
      </p:sp>
      <mc:AlternateContent xmlns:mc="http://schemas.openxmlformats.org/markup-compatibility/2006" xmlns:a14="http://schemas.microsoft.com/office/drawing/2010/main">
        <mc:Choice Requires="a14">
          <p:sp>
            <p:nvSpPr>
              <p:cNvPr id="61" name="文字方塊 60"/>
              <p:cNvSpPr txBox="1"/>
              <p:nvPr/>
            </p:nvSpPr>
            <p:spPr>
              <a:xfrm>
                <a:off x="5165224" y="555124"/>
                <a:ext cx="871201" cy="30284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d>
                        <m:dPr>
                          <m:begChr m:val="|"/>
                          <m:endChr m:val="|"/>
                          <m:ctrlPr>
                            <a:rPr lang="en-US" altLang="zh-TW" sz="1400" i="1" smtClean="0">
                              <a:latin typeface="Cambria Math"/>
                            </a:rPr>
                          </m:ctrlPr>
                        </m:dPr>
                        <m:e>
                          <m:sSub>
                            <m:sSubPr>
                              <m:ctrlPr>
                                <a:rPr lang="en-US" altLang="zh-TW" sz="1400" i="1" smtClean="0">
                                  <a:latin typeface="Cambria Math"/>
                                </a:rPr>
                              </m:ctrlPr>
                            </m:sSubPr>
                            <m:e>
                              <m:r>
                                <a:rPr lang="en-US" altLang="zh-TW" sz="1400" b="0" i="1" smtClean="0">
                                  <a:latin typeface="Cambria Math"/>
                                </a:rPr>
                                <m:t>𝑉</m:t>
                              </m:r>
                            </m:e>
                            <m:sub>
                              <m:r>
                                <a:rPr lang="en-US" altLang="zh-TW" sz="1400" b="0" i="1" smtClean="0">
                                  <a:latin typeface="Cambria Math"/>
                                </a:rPr>
                                <m:t>𝑠</m:t>
                              </m:r>
                            </m:sub>
                          </m:sSub>
                        </m:e>
                      </m:d>
                      <m:r>
                        <a:rPr lang="en-US" altLang="zh-TW" sz="1400" b="0" i="1" smtClean="0">
                          <a:latin typeface="Cambria Math"/>
                        </a:rPr>
                        <m:t>−</m:t>
                      </m:r>
                      <m:r>
                        <a:rPr lang="en-US" altLang="zh-TW" sz="1400" b="0" i="1" smtClean="0">
                          <a:latin typeface="Cambria Math"/>
                        </a:rPr>
                        <m:t>𝑉𝑑</m:t>
                      </m:r>
                    </m:oMath>
                  </m:oMathPara>
                </a14:m>
                <a:endParaRPr lang="zh-TW" altLang="en-US" sz="1400" baseline="-25000" dirty="0"/>
              </a:p>
            </p:txBody>
          </p:sp>
        </mc:Choice>
        <mc:Fallback xmlns="">
          <p:sp>
            <p:nvSpPr>
              <p:cNvPr id="61" name="文字方塊 60"/>
              <p:cNvSpPr txBox="1">
                <a:spLocks noRot="1" noChangeAspect="1" noMove="1" noResize="1" noEditPoints="1" noAdjustHandles="1" noChangeArrowheads="1" noChangeShapeType="1" noTextEdit="1"/>
              </p:cNvSpPr>
              <p:nvPr/>
            </p:nvSpPr>
            <p:spPr>
              <a:xfrm>
                <a:off x="5165224" y="555124"/>
                <a:ext cx="871201" cy="302840"/>
              </a:xfrm>
              <a:prstGeom prst="rect">
                <a:avLst/>
              </a:prstGeom>
              <a:blipFill rotWithShape="1">
                <a:blip r:embed="rId2"/>
                <a:stretch>
                  <a:fillRect/>
                </a:stretch>
              </a:blipFill>
            </p:spPr>
            <p:txBody>
              <a:bodyPr/>
              <a:lstStyle/>
              <a:p>
                <a:r>
                  <a:rPr lang="zh-TW" altLang="en-US">
                    <a:noFill/>
                  </a:rPr>
                  <a:t> </a:t>
                </a:r>
              </a:p>
            </p:txBody>
          </p:sp>
        </mc:Fallback>
      </mc:AlternateContent>
      <mc:AlternateContent xmlns:mc="http://schemas.openxmlformats.org/markup-compatibility/2006" xmlns:a14="http://schemas.microsoft.com/office/drawing/2010/main">
        <mc:Choice Requires="a14">
          <p:sp>
            <p:nvSpPr>
              <p:cNvPr id="62" name="文字方塊 61"/>
              <p:cNvSpPr txBox="1"/>
              <p:nvPr/>
            </p:nvSpPr>
            <p:spPr>
              <a:xfrm>
                <a:off x="1957204" y="699904"/>
                <a:ext cx="971484" cy="30284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d>
                        <m:dPr>
                          <m:begChr m:val="|"/>
                          <m:endChr m:val="|"/>
                          <m:ctrlPr>
                            <a:rPr lang="en-US" altLang="zh-TW" sz="1400" i="1" smtClean="0">
                              <a:latin typeface="Cambria Math"/>
                            </a:rPr>
                          </m:ctrlPr>
                        </m:dPr>
                        <m:e>
                          <m:sSub>
                            <m:sSubPr>
                              <m:ctrlPr>
                                <a:rPr lang="en-US" altLang="zh-TW" sz="1400" i="1" smtClean="0">
                                  <a:latin typeface="Cambria Math"/>
                                </a:rPr>
                              </m:ctrlPr>
                            </m:sSubPr>
                            <m:e>
                              <m:r>
                                <a:rPr lang="en-US" altLang="zh-TW" sz="1400" b="0" i="1" smtClean="0">
                                  <a:latin typeface="Cambria Math"/>
                                </a:rPr>
                                <m:t>𝑣</m:t>
                              </m:r>
                            </m:e>
                            <m:sub>
                              <m:r>
                                <a:rPr lang="en-US" altLang="zh-TW" sz="1400" b="0" i="1" smtClean="0">
                                  <a:latin typeface="Cambria Math"/>
                                </a:rPr>
                                <m:t>𝑠</m:t>
                              </m:r>
                            </m:sub>
                          </m:sSub>
                        </m:e>
                      </m:d>
                      <m:r>
                        <a:rPr lang="en-US" altLang="zh-TW" sz="1400" b="0" i="1" smtClean="0">
                          <a:latin typeface="Cambria Math"/>
                        </a:rPr>
                        <m:t>−</m:t>
                      </m:r>
                      <m:r>
                        <a:rPr lang="en-US" altLang="zh-TW" sz="1400" b="0" i="1" smtClean="0">
                          <a:latin typeface="Cambria Math"/>
                        </a:rPr>
                        <m:t>𝑣𝑑</m:t>
                      </m:r>
                      <m:r>
                        <a:rPr lang="en-US" altLang="zh-TW" sz="1400" b="0" i="1" baseline="30000" smtClean="0">
                          <a:latin typeface="Cambria Math"/>
                        </a:rPr>
                        <m:t>∗</m:t>
                      </m:r>
                    </m:oMath>
                  </m:oMathPara>
                </a14:m>
                <a:endParaRPr lang="zh-TW" altLang="en-US" sz="1400" baseline="30000" dirty="0"/>
              </a:p>
            </p:txBody>
          </p:sp>
        </mc:Choice>
        <mc:Fallback xmlns="">
          <p:sp>
            <p:nvSpPr>
              <p:cNvPr id="62" name="文字方塊 61"/>
              <p:cNvSpPr txBox="1">
                <a:spLocks noRot="1" noChangeAspect="1" noMove="1" noResize="1" noEditPoints="1" noAdjustHandles="1" noChangeArrowheads="1" noChangeShapeType="1" noTextEdit="1"/>
              </p:cNvSpPr>
              <p:nvPr/>
            </p:nvSpPr>
            <p:spPr>
              <a:xfrm>
                <a:off x="1957204" y="699904"/>
                <a:ext cx="971484" cy="302840"/>
              </a:xfrm>
              <a:prstGeom prst="rect">
                <a:avLst/>
              </a:prstGeom>
              <a:blipFill rotWithShape="1">
                <a:blip r:embed="rId3"/>
                <a:stretch>
                  <a:fillRect/>
                </a:stretch>
              </a:blipFill>
            </p:spPr>
            <p:txBody>
              <a:bodyPr/>
              <a:lstStyle/>
              <a:p>
                <a:r>
                  <a:rPr lang="zh-TW" altLang="en-US">
                    <a:noFill/>
                  </a:rPr>
                  <a:t> </a:t>
                </a:r>
              </a:p>
            </p:txBody>
          </p:sp>
        </mc:Fallback>
      </mc:AlternateContent>
      <p:sp>
        <p:nvSpPr>
          <p:cNvPr id="94" name="文字方塊 93"/>
          <p:cNvSpPr txBox="1"/>
          <p:nvPr/>
        </p:nvSpPr>
        <p:spPr>
          <a:xfrm>
            <a:off x="2835341" y="1366168"/>
            <a:ext cx="426720" cy="276999"/>
          </a:xfrm>
          <a:prstGeom prst="rect">
            <a:avLst/>
          </a:prstGeom>
          <a:noFill/>
        </p:spPr>
        <p:txBody>
          <a:bodyPr wrap="none" rtlCol="0">
            <a:spAutoFit/>
          </a:bodyPr>
          <a:lstStyle/>
          <a:p>
            <a:r>
              <a:rPr lang="en-US" altLang="zh-TW" sz="1200" i="1" dirty="0" smtClean="0">
                <a:latin typeface="Times New Roman" panose="02020603050405020304" pitchFamily="18" charset="0"/>
                <a:cs typeface="Times New Roman" panose="02020603050405020304" pitchFamily="18" charset="0"/>
              </a:rPr>
              <a:t>G</a:t>
            </a:r>
            <a:r>
              <a:rPr lang="en-US" altLang="zh-TW" sz="1200" i="1" baseline="-25000" dirty="0" smtClean="0">
                <a:latin typeface="Times New Roman" panose="02020603050405020304" pitchFamily="18" charset="0"/>
                <a:cs typeface="Times New Roman" panose="02020603050405020304" pitchFamily="18" charset="0"/>
              </a:rPr>
              <a:t>CA</a:t>
            </a:r>
            <a:endParaRPr lang="zh-TW" altLang="en-US" sz="1200" i="1" baseline="-25000" dirty="0">
              <a:latin typeface="Times New Roman" panose="02020603050405020304" pitchFamily="18" charset="0"/>
              <a:cs typeface="Times New Roman" panose="02020603050405020304" pitchFamily="18" charset="0"/>
            </a:endParaRPr>
          </a:p>
        </p:txBody>
      </p:sp>
      <p:grpSp>
        <p:nvGrpSpPr>
          <p:cNvPr id="99" name="群組 98"/>
          <p:cNvGrpSpPr/>
          <p:nvPr/>
        </p:nvGrpSpPr>
        <p:grpSpPr>
          <a:xfrm>
            <a:off x="851034" y="3097029"/>
            <a:ext cx="2921000" cy="2749550"/>
            <a:chOff x="851034" y="3097029"/>
            <a:chExt cx="2921000" cy="2749550"/>
          </a:xfrm>
        </p:grpSpPr>
        <p:sp>
          <p:nvSpPr>
            <p:cNvPr id="64" name="AutoShape 88"/>
            <p:cNvSpPr>
              <a:spLocks noChangeAspect="1" noChangeArrowheads="1" noTextEdit="1"/>
            </p:cNvSpPr>
            <p:nvPr/>
          </p:nvSpPr>
          <p:spPr bwMode="auto">
            <a:xfrm>
              <a:off x="851034" y="3097029"/>
              <a:ext cx="29210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TW" altLang="en-US"/>
            </a:p>
          </p:txBody>
        </p:sp>
        <p:sp>
          <p:nvSpPr>
            <p:cNvPr id="65" name="Freeform 90"/>
            <p:cNvSpPr>
              <a:spLocks noEditPoints="1"/>
            </p:cNvSpPr>
            <p:nvPr/>
          </p:nvSpPr>
          <p:spPr bwMode="auto">
            <a:xfrm>
              <a:off x="893897" y="3373254"/>
              <a:ext cx="71438" cy="2444750"/>
            </a:xfrm>
            <a:custGeom>
              <a:avLst/>
              <a:gdLst>
                <a:gd name="T0" fmla="*/ 20 w 45"/>
                <a:gd name="T1" fmla="*/ 1540 h 1540"/>
                <a:gd name="T2" fmla="*/ 20 w 45"/>
                <a:gd name="T3" fmla="*/ 37 h 1540"/>
                <a:gd name="T4" fmla="*/ 24 w 45"/>
                <a:gd name="T5" fmla="*/ 37 h 1540"/>
                <a:gd name="T6" fmla="*/ 24 w 45"/>
                <a:gd name="T7" fmla="*/ 1540 h 1540"/>
                <a:gd name="T8" fmla="*/ 20 w 45"/>
                <a:gd name="T9" fmla="*/ 1540 h 1540"/>
                <a:gd name="T10" fmla="*/ 0 w 45"/>
                <a:gd name="T11" fmla="*/ 45 h 1540"/>
                <a:gd name="T12" fmla="*/ 22 w 45"/>
                <a:gd name="T13" fmla="*/ 0 h 1540"/>
                <a:gd name="T14" fmla="*/ 45 w 45"/>
                <a:gd name="T15" fmla="*/ 45 h 1540"/>
                <a:gd name="T16" fmla="*/ 0 w 45"/>
                <a:gd name="T17" fmla="*/ 45 h 1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540">
                  <a:moveTo>
                    <a:pt x="20" y="1540"/>
                  </a:moveTo>
                  <a:lnTo>
                    <a:pt x="20" y="37"/>
                  </a:lnTo>
                  <a:lnTo>
                    <a:pt x="24" y="37"/>
                  </a:lnTo>
                  <a:lnTo>
                    <a:pt x="24" y="1540"/>
                  </a:lnTo>
                  <a:lnTo>
                    <a:pt x="20" y="1540"/>
                  </a:lnTo>
                  <a:close/>
                  <a:moveTo>
                    <a:pt x="0" y="45"/>
                  </a:moveTo>
                  <a:lnTo>
                    <a:pt x="22" y="0"/>
                  </a:lnTo>
                  <a:lnTo>
                    <a:pt x="45" y="45"/>
                  </a:lnTo>
                  <a:lnTo>
                    <a:pt x="0" y="45"/>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66" name="Freeform 91"/>
            <p:cNvSpPr>
              <a:spLocks noEditPoints="1"/>
            </p:cNvSpPr>
            <p:nvPr/>
          </p:nvSpPr>
          <p:spPr bwMode="auto">
            <a:xfrm>
              <a:off x="951047" y="4621029"/>
              <a:ext cx="2743200" cy="71438"/>
            </a:xfrm>
            <a:custGeom>
              <a:avLst/>
              <a:gdLst>
                <a:gd name="T0" fmla="*/ 0 w 1728"/>
                <a:gd name="T1" fmla="*/ 20 h 45"/>
                <a:gd name="T2" fmla="*/ 1691 w 1728"/>
                <a:gd name="T3" fmla="*/ 20 h 45"/>
                <a:gd name="T4" fmla="*/ 1691 w 1728"/>
                <a:gd name="T5" fmla="*/ 24 h 45"/>
                <a:gd name="T6" fmla="*/ 0 w 1728"/>
                <a:gd name="T7" fmla="*/ 24 h 45"/>
                <a:gd name="T8" fmla="*/ 0 w 1728"/>
                <a:gd name="T9" fmla="*/ 20 h 45"/>
                <a:gd name="T10" fmla="*/ 1683 w 1728"/>
                <a:gd name="T11" fmla="*/ 0 h 45"/>
                <a:gd name="T12" fmla="*/ 1728 w 1728"/>
                <a:gd name="T13" fmla="*/ 22 h 45"/>
                <a:gd name="T14" fmla="*/ 1683 w 1728"/>
                <a:gd name="T15" fmla="*/ 45 h 45"/>
                <a:gd name="T16" fmla="*/ 1683 w 1728"/>
                <a:gd name="T1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8" h="45">
                  <a:moveTo>
                    <a:pt x="0" y="20"/>
                  </a:moveTo>
                  <a:lnTo>
                    <a:pt x="1691" y="20"/>
                  </a:lnTo>
                  <a:lnTo>
                    <a:pt x="1691" y="24"/>
                  </a:lnTo>
                  <a:lnTo>
                    <a:pt x="0" y="24"/>
                  </a:lnTo>
                  <a:lnTo>
                    <a:pt x="0" y="20"/>
                  </a:lnTo>
                  <a:close/>
                  <a:moveTo>
                    <a:pt x="1683" y="0"/>
                  </a:moveTo>
                  <a:lnTo>
                    <a:pt x="1728" y="22"/>
                  </a:lnTo>
                  <a:lnTo>
                    <a:pt x="1683" y="45"/>
                  </a:lnTo>
                  <a:lnTo>
                    <a:pt x="1683" y="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67" name="Freeform 92"/>
            <p:cNvSpPr>
              <a:spLocks/>
            </p:cNvSpPr>
            <p:nvPr/>
          </p:nvSpPr>
          <p:spPr bwMode="auto">
            <a:xfrm>
              <a:off x="924059" y="4222567"/>
              <a:ext cx="1966913" cy="1482725"/>
            </a:xfrm>
            <a:custGeom>
              <a:avLst/>
              <a:gdLst>
                <a:gd name="T0" fmla="*/ 11 w 1239"/>
                <a:gd name="T1" fmla="*/ 0 h 934"/>
                <a:gd name="T2" fmla="*/ 1239 w 1239"/>
                <a:gd name="T3" fmla="*/ 920 h 934"/>
                <a:gd name="T4" fmla="*/ 1228 w 1239"/>
                <a:gd name="T5" fmla="*/ 934 h 934"/>
                <a:gd name="T6" fmla="*/ 0 w 1239"/>
                <a:gd name="T7" fmla="*/ 15 h 934"/>
                <a:gd name="T8" fmla="*/ 11 w 1239"/>
                <a:gd name="T9" fmla="*/ 0 h 934"/>
              </a:gdLst>
              <a:ahLst/>
              <a:cxnLst>
                <a:cxn ang="0">
                  <a:pos x="T0" y="T1"/>
                </a:cxn>
                <a:cxn ang="0">
                  <a:pos x="T2" y="T3"/>
                </a:cxn>
                <a:cxn ang="0">
                  <a:pos x="T4" y="T5"/>
                </a:cxn>
                <a:cxn ang="0">
                  <a:pos x="T6" y="T7"/>
                </a:cxn>
                <a:cxn ang="0">
                  <a:pos x="T8" y="T9"/>
                </a:cxn>
              </a:cxnLst>
              <a:rect l="0" t="0" r="r" b="b"/>
              <a:pathLst>
                <a:path w="1239" h="934">
                  <a:moveTo>
                    <a:pt x="11" y="0"/>
                  </a:moveTo>
                  <a:lnTo>
                    <a:pt x="1239" y="920"/>
                  </a:lnTo>
                  <a:lnTo>
                    <a:pt x="1228" y="934"/>
                  </a:lnTo>
                  <a:lnTo>
                    <a:pt x="0" y="15"/>
                  </a:lnTo>
                  <a:lnTo>
                    <a:pt x="11" y="0"/>
                  </a:lnTo>
                  <a:close/>
                </a:path>
              </a:pathLst>
            </a:custGeom>
            <a:solidFill>
              <a:srgbClr val="FF0000"/>
            </a:solidFill>
            <a:ln w="0" cap="flat">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68" name="Freeform 93"/>
            <p:cNvSpPr>
              <a:spLocks/>
            </p:cNvSpPr>
            <p:nvPr/>
          </p:nvSpPr>
          <p:spPr bwMode="auto">
            <a:xfrm>
              <a:off x="938347" y="3790767"/>
              <a:ext cx="676275" cy="490538"/>
            </a:xfrm>
            <a:custGeom>
              <a:avLst/>
              <a:gdLst>
                <a:gd name="T0" fmla="*/ 11 w 426"/>
                <a:gd name="T1" fmla="*/ 0 h 309"/>
                <a:gd name="T2" fmla="*/ 426 w 426"/>
                <a:gd name="T3" fmla="*/ 295 h 309"/>
                <a:gd name="T4" fmla="*/ 416 w 426"/>
                <a:gd name="T5" fmla="*/ 309 h 309"/>
                <a:gd name="T6" fmla="*/ 0 w 426"/>
                <a:gd name="T7" fmla="*/ 15 h 309"/>
                <a:gd name="T8" fmla="*/ 11 w 426"/>
                <a:gd name="T9" fmla="*/ 0 h 309"/>
              </a:gdLst>
              <a:ahLst/>
              <a:cxnLst>
                <a:cxn ang="0">
                  <a:pos x="T0" y="T1"/>
                </a:cxn>
                <a:cxn ang="0">
                  <a:pos x="T2" y="T3"/>
                </a:cxn>
                <a:cxn ang="0">
                  <a:pos x="T4" y="T5"/>
                </a:cxn>
                <a:cxn ang="0">
                  <a:pos x="T6" y="T7"/>
                </a:cxn>
                <a:cxn ang="0">
                  <a:pos x="T8" y="T9"/>
                </a:cxn>
              </a:cxnLst>
              <a:rect l="0" t="0" r="r" b="b"/>
              <a:pathLst>
                <a:path w="426" h="309">
                  <a:moveTo>
                    <a:pt x="11" y="0"/>
                  </a:moveTo>
                  <a:lnTo>
                    <a:pt x="426" y="295"/>
                  </a:lnTo>
                  <a:lnTo>
                    <a:pt x="416" y="309"/>
                  </a:lnTo>
                  <a:lnTo>
                    <a:pt x="0" y="15"/>
                  </a:lnTo>
                  <a:lnTo>
                    <a:pt x="11" y="0"/>
                  </a:lnTo>
                  <a:close/>
                </a:path>
              </a:pathLst>
            </a:custGeom>
            <a:solidFill>
              <a:srgbClr val="0000FF"/>
            </a:solidFill>
            <a:ln w="0" cap="flat">
              <a:solidFill>
                <a:srgbClr val="0000FF"/>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69" name="Rectangle 94"/>
            <p:cNvSpPr>
              <a:spLocks noChangeArrowheads="1"/>
            </p:cNvSpPr>
            <p:nvPr/>
          </p:nvSpPr>
          <p:spPr bwMode="auto">
            <a:xfrm>
              <a:off x="1606684" y="4255904"/>
              <a:ext cx="1219200" cy="28575"/>
            </a:xfrm>
            <a:prstGeom prst="rect">
              <a:avLst/>
            </a:prstGeom>
            <a:solidFill>
              <a:srgbClr val="0000FF"/>
            </a:solidFill>
            <a:ln w="0" cap="flat">
              <a:solidFill>
                <a:srgbClr val="0000FF"/>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70" name="Freeform 95"/>
            <p:cNvSpPr>
              <a:spLocks noEditPoints="1"/>
            </p:cNvSpPr>
            <p:nvPr/>
          </p:nvSpPr>
          <p:spPr bwMode="auto">
            <a:xfrm>
              <a:off x="1992447" y="4252729"/>
              <a:ext cx="71438" cy="785813"/>
            </a:xfrm>
            <a:custGeom>
              <a:avLst/>
              <a:gdLst>
                <a:gd name="T0" fmla="*/ 20 w 45"/>
                <a:gd name="T1" fmla="*/ 458 h 495"/>
                <a:gd name="T2" fmla="*/ 20 w 45"/>
                <a:gd name="T3" fmla="*/ 37 h 495"/>
                <a:gd name="T4" fmla="*/ 25 w 45"/>
                <a:gd name="T5" fmla="*/ 37 h 495"/>
                <a:gd name="T6" fmla="*/ 25 w 45"/>
                <a:gd name="T7" fmla="*/ 458 h 495"/>
                <a:gd name="T8" fmla="*/ 20 w 45"/>
                <a:gd name="T9" fmla="*/ 458 h 495"/>
                <a:gd name="T10" fmla="*/ 45 w 45"/>
                <a:gd name="T11" fmla="*/ 450 h 495"/>
                <a:gd name="T12" fmla="*/ 22 w 45"/>
                <a:gd name="T13" fmla="*/ 495 h 495"/>
                <a:gd name="T14" fmla="*/ 0 w 45"/>
                <a:gd name="T15" fmla="*/ 450 h 495"/>
                <a:gd name="T16" fmla="*/ 45 w 45"/>
                <a:gd name="T17" fmla="*/ 450 h 495"/>
                <a:gd name="T18" fmla="*/ 0 w 45"/>
                <a:gd name="T19" fmla="*/ 45 h 495"/>
                <a:gd name="T20" fmla="*/ 22 w 45"/>
                <a:gd name="T21" fmla="*/ 0 h 495"/>
                <a:gd name="T22" fmla="*/ 45 w 45"/>
                <a:gd name="T23" fmla="*/ 45 h 495"/>
                <a:gd name="T24" fmla="*/ 0 w 45"/>
                <a:gd name="T25" fmla="*/ 45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 h="495">
                  <a:moveTo>
                    <a:pt x="20" y="458"/>
                  </a:moveTo>
                  <a:lnTo>
                    <a:pt x="20" y="37"/>
                  </a:lnTo>
                  <a:lnTo>
                    <a:pt x="25" y="37"/>
                  </a:lnTo>
                  <a:lnTo>
                    <a:pt x="25" y="458"/>
                  </a:lnTo>
                  <a:lnTo>
                    <a:pt x="20" y="458"/>
                  </a:lnTo>
                  <a:close/>
                  <a:moveTo>
                    <a:pt x="45" y="450"/>
                  </a:moveTo>
                  <a:lnTo>
                    <a:pt x="22" y="495"/>
                  </a:lnTo>
                  <a:lnTo>
                    <a:pt x="0" y="450"/>
                  </a:lnTo>
                  <a:lnTo>
                    <a:pt x="45" y="450"/>
                  </a:lnTo>
                  <a:close/>
                  <a:moveTo>
                    <a:pt x="0" y="45"/>
                  </a:moveTo>
                  <a:lnTo>
                    <a:pt x="22" y="0"/>
                  </a:lnTo>
                  <a:lnTo>
                    <a:pt x="45" y="45"/>
                  </a:lnTo>
                  <a:lnTo>
                    <a:pt x="0" y="45"/>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71" name="Freeform 96"/>
            <p:cNvSpPr>
              <a:spLocks/>
            </p:cNvSpPr>
            <p:nvPr/>
          </p:nvSpPr>
          <p:spPr bwMode="auto">
            <a:xfrm>
              <a:off x="2817947" y="4259079"/>
              <a:ext cx="846138" cy="611188"/>
            </a:xfrm>
            <a:custGeom>
              <a:avLst/>
              <a:gdLst>
                <a:gd name="T0" fmla="*/ 10 w 533"/>
                <a:gd name="T1" fmla="*/ 0 h 385"/>
                <a:gd name="T2" fmla="*/ 533 w 533"/>
                <a:gd name="T3" fmla="*/ 370 h 385"/>
                <a:gd name="T4" fmla="*/ 522 w 533"/>
                <a:gd name="T5" fmla="*/ 385 h 385"/>
                <a:gd name="T6" fmla="*/ 0 w 533"/>
                <a:gd name="T7" fmla="*/ 14 h 385"/>
                <a:gd name="T8" fmla="*/ 10 w 533"/>
                <a:gd name="T9" fmla="*/ 0 h 385"/>
              </a:gdLst>
              <a:ahLst/>
              <a:cxnLst>
                <a:cxn ang="0">
                  <a:pos x="T0" y="T1"/>
                </a:cxn>
                <a:cxn ang="0">
                  <a:pos x="T2" y="T3"/>
                </a:cxn>
                <a:cxn ang="0">
                  <a:pos x="T4" y="T5"/>
                </a:cxn>
                <a:cxn ang="0">
                  <a:pos x="T6" y="T7"/>
                </a:cxn>
                <a:cxn ang="0">
                  <a:pos x="T8" y="T9"/>
                </a:cxn>
              </a:cxnLst>
              <a:rect l="0" t="0" r="r" b="b"/>
              <a:pathLst>
                <a:path w="533" h="385">
                  <a:moveTo>
                    <a:pt x="10" y="0"/>
                  </a:moveTo>
                  <a:lnTo>
                    <a:pt x="533" y="370"/>
                  </a:lnTo>
                  <a:lnTo>
                    <a:pt x="522" y="385"/>
                  </a:lnTo>
                  <a:lnTo>
                    <a:pt x="0" y="14"/>
                  </a:lnTo>
                  <a:lnTo>
                    <a:pt x="10" y="0"/>
                  </a:lnTo>
                  <a:close/>
                </a:path>
              </a:pathLst>
            </a:custGeom>
            <a:solidFill>
              <a:srgbClr val="0000FF"/>
            </a:solidFill>
            <a:ln w="0" cap="flat">
              <a:solidFill>
                <a:srgbClr val="0000FF"/>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72" name="Freeform 97"/>
            <p:cNvSpPr>
              <a:spLocks/>
            </p:cNvSpPr>
            <p:nvPr/>
          </p:nvSpPr>
          <p:spPr bwMode="auto">
            <a:xfrm>
              <a:off x="1133609" y="3349442"/>
              <a:ext cx="520700" cy="1054100"/>
            </a:xfrm>
            <a:custGeom>
              <a:avLst/>
              <a:gdLst>
                <a:gd name="T0" fmla="*/ 15 w 328"/>
                <a:gd name="T1" fmla="*/ 0 h 664"/>
                <a:gd name="T2" fmla="*/ 328 w 328"/>
                <a:gd name="T3" fmla="*/ 656 h 664"/>
                <a:gd name="T4" fmla="*/ 312 w 328"/>
                <a:gd name="T5" fmla="*/ 664 h 664"/>
                <a:gd name="T6" fmla="*/ 0 w 328"/>
                <a:gd name="T7" fmla="*/ 8 h 664"/>
                <a:gd name="T8" fmla="*/ 15 w 328"/>
                <a:gd name="T9" fmla="*/ 0 h 664"/>
              </a:gdLst>
              <a:ahLst/>
              <a:cxnLst>
                <a:cxn ang="0">
                  <a:pos x="T0" y="T1"/>
                </a:cxn>
                <a:cxn ang="0">
                  <a:pos x="T2" y="T3"/>
                </a:cxn>
                <a:cxn ang="0">
                  <a:pos x="T4" y="T5"/>
                </a:cxn>
                <a:cxn ang="0">
                  <a:pos x="T6" y="T7"/>
                </a:cxn>
                <a:cxn ang="0">
                  <a:pos x="T8" y="T9"/>
                </a:cxn>
              </a:cxnLst>
              <a:rect l="0" t="0" r="r" b="b"/>
              <a:pathLst>
                <a:path w="328" h="664">
                  <a:moveTo>
                    <a:pt x="15" y="0"/>
                  </a:moveTo>
                  <a:lnTo>
                    <a:pt x="328" y="656"/>
                  </a:lnTo>
                  <a:lnTo>
                    <a:pt x="312" y="664"/>
                  </a:lnTo>
                  <a:lnTo>
                    <a:pt x="0" y="8"/>
                  </a:lnTo>
                  <a:lnTo>
                    <a:pt x="15" y="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73" name="Freeform 98"/>
            <p:cNvSpPr>
              <a:spLocks/>
            </p:cNvSpPr>
            <p:nvPr/>
          </p:nvSpPr>
          <p:spPr bwMode="auto">
            <a:xfrm>
              <a:off x="1633672" y="4378142"/>
              <a:ext cx="1143000" cy="817563"/>
            </a:xfrm>
            <a:custGeom>
              <a:avLst/>
              <a:gdLst>
                <a:gd name="T0" fmla="*/ 10 w 720"/>
                <a:gd name="T1" fmla="*/ 0 h 515"/>
                <a:gd name="T2" fmla="*/ 720 w 720"/>
                <a:gd name="T3" fmla="*/ 500 h 515"/>
                <a:gd name="T4" fmla="*/ 710 w 720"/>
                <a:gd name="T5" fmla="*/ 515 h 515"/>
                <a:gd name="T6" fmla="*/ 0 w 720"/>
                <a:gd name="T7" fmla="*/ 15 h 515"/>
                <a:gd name="T8" fmla="*/ 10 w 720"/>
                <a:gd name="T9" fmla="*/ 0 h 515"/>
              </a:gdLst>
              <a:ahLst/>
              <a:cxnLst>
                <a:cxn ang="0">
                  <a:pos x="T0" y="T1"/>
                </a:cxn>
                <a:cxn ang="0">
                  <a:pos x="T2" y="T3"/>
                </a:cxn>
                <a:cxn ang="0">
                  <a:pos x="T4" y="T5"/>
                </a:cxn>
                <a:cxn ang="0">
                  <a:pos x="T6" y="T7"/>
                </a:cxn>
                <a:cxn ang="0">
                  <a:pos x="T8" y="T9"/>
                </a:cxn>
              </a:cxnLst>
              <a:rect l="0" t="0" r="r" b="b"/>
              <a:pathLst>
                <a:path w="720" h="515">
                  <a:moveTo>
                    <a:pt x="10" y="0"/>
                  </a:moveTo>
                  <a:lnTo>
                    <a:pt x="720" y="500"/>
                  </a:lnTo>
                  <a:lnTo>
                    <a:pt x="710" y="515"/>
                  </a:lnTo>
                  <a:lnTo>
                    <a:pt x="0" y="15"/>
                  </a:lnTo>
                  <a:lnTo>
                    <a:pt x="10" y="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74" name="Freeform 99"/>
            <p:cNvSpPr>
              <a:spLocks/>
            </p:cNvSpPr>
            <p:nvPr/>
          </p:nvSpPr>
          <p:spPr bwMode="auto">
            <a:xfrm>
              <a:off x="2756034" y="5171892"/>
              <a:ext cx="274638" cy="669925"/>
            </a:xfrm>
            <a:custGeom>
              <a:avLst/>
              <a:gdLst>
                <a:gd name="T0" fmla="*/ 16 w 173"/>
                <a:gd name="T1" fmla="*/ 0 h 422"/>
                <a:gd name="T2" fmla="*/ 173 w 173"/>
                <a:gd name="T3" fmla="*/ 415 h 422"/>
                <a:gd name="T4" fmla="*/ 156 w 173"/>
                <a:gd name="T5" fmla="*/ 422 h 422"/>
                <a:gd name="T6" fmla="*/ 0 w 173"/>
                <a:gd name="T7" fmla="*/ 6 h 422"/>
                <a:gd name="T8" fmla="*/ 16 w 173"/>
                <a:gd name="T9" fmla="*/ 0 h 422"/>
              </a:gdLst>
              <a:ahLst/>
              <a:cxnLst>
                <a:cxn ang="0">
                  <a:pos x="T0" y="T1"/>
                </a:cxn>
                <a:cxn ang="0">
                  <a:pos x="T2" y="T3"/>
                </a:cxn>
                <a:cxn ang="0">
                  <a:pos x="T4" y="T5"/>
                </a:cxn>
                <a:cxn ang="0">
                  <a:pos x="T6" y="T7"/>
                </a:cxn>
                <a:cxn ang="0">
                  <a:pos x="T8" y="T9"/>
                </a:cxn>
              </a:cxnLst>
              <a:rect l="0" t="0" r="r" b="b"/>
              <a:pathLst>
                <a:path w="173" h="422">
                  <a:moveTo>
                    <a:pt x="16" y="0"/>
                  </a:moveTo>
                  <a:lnTo>
                    <a:pt x="173" y="415"/>
                  </a:lnTo>
                  <a:lnTo>
                    <a:pt x="156" y="422"/>
                  </a:lnTo>
                  <a:lnTo>
                    <a:pt x="0" y="6"/>
                  </a:lnTo>
                  <a:lnTo>
                    <a:pt x="16" y="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75" name="Rectangle 100"/>
            <p:cNvSpPr>
              <a:spLocks noChangeArrowheads="1"/>
            </p:cNvSpPr>
            <p:nvPr/>
          </p:nvSpPr>
          <p:spPr bwMode="auto">
            <a:xfrm>
              <a:off x="2074997" y="4390842"/>
              <a:ext cx="147638" cy="22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3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u</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76" name="Rectangle 101"/>
            <p:cNvSpPr>
              <a:spLocks noChangeArrowheads="1"/>
            </p:cNvSpPr>
            <p:nvPr/>
          </p:nvSpPr>
          <p:spPr bwMode="auto">
            <a:xfrm>
              <a:off x="2159134" y="4474979"/>
              <a:ext cx="77788" cy="15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9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I</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77" name="Rectangle 102"/>
            <p:cNvSpPr>
              <a:spLocks noChangeArrowheads="1"/>
            </p:cNvSpPr>
            <p:nvPr/>
          </p:nvSpPr>
          <p:spPr bwMode="auto">
            <a:xfrm>
              <a:off x="1595572" y="3947929"/>
              <a:ext cx="128588" cy="22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3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z</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78" name="Rectangle 103"/>
            <p:cNvSpPr>
              <a:spLocks noChangeArrowheads="1"/>
            </p:cNvSpPr>
            <p:nvPr/>
          </p:nvSpPr>
          <p:spPr bwMode="auto">
            <a:xfrm>
              <a:off x="2771909" y="4025717"/>
              <a:ext cx="149225" cy="22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300" b="0" i="1" u="none" strike="noStrike" cap="none" normalizeH="0" baseline="0" dirty="0" smtClean="0">
                  <a:ln>
                    <a:noFill/>
                  </a:ln>
                  <a:solidFill>
                    <a:srgbClr val="000000"/>
                  </a:solidFill>
                  <a:effectLst/>
                  <a:latin typeface="Times New Roman" pitchFamily="18" charset="0"/>
                  <a:ea typeface="新細明體" pitchFamily="18" charset="-120"/>
                  <a:cs typeface="新細明體" pitchFamily="18" charset="-120"/>
                </a:rPr>
                <a:t>p</a:t>
              </a:r>
              <a:endParaRPr kumimoji="1" lang="zh-TW" altLang="zh-TW" sz="1800" b="0" i="0" u="none" strike="noStrike" cap="none" normalizeH="0" baseline="0" dirty="0" smtClean="0">
                <a:ln>
                  <a:noFill/>
                </a:ln>
                <a:solidFill>
                  <a:schemeClr val="tx1"/>
                </a:solidFill>
                <a:effectLst/>
                <a:latin typeface="Arial" pitchFamily="34" charset="0"/>
                <a:ea typeface="新細明體" pitchFamily="18" charset="-120"/>
                <a:cs typeface="新細明體" pitchFamily="18" charset="-120"/>
              </a:endParaRPr>
            </a:p>
          </p:txBody>
        </p:sp>
        <p:sp>
          <p:nvSpPr>
            <p:cNvPr id="79" name="Rectangle 104"/>
            <p:cNvSpPr>
              <a:spLocks noChangeArrowheads="1"/>
            </p:cNvSpPr>
            <p:nvPr/>
          </p:nvSpPr>
          <p:spPr bwMode="auto">
            <a:xfrm>
              <a:off x="2111509" y="5278254"/>
              <a:ext cx="12984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300" b="1" i="1" u="none" strike="noStrike" cap="none" normalizeH="0" baseline="0" dirty="0" smtClean="0">
                  <a:ln>
                    <a:noFill/>
                  </a:ln>
                  <a:solidFill>
                    <a:srgbClr val="FF0000"/>
                  </a:solidFill>
                  <a:effectLst/>
                  <a:latin typeface="Times New Roman" pitchFamily="18" charset="0"/>
                  <a:ea typeface="新細明體" pitchFamily="18" charset="-120"/>
                  <a:cs typeface="新細明體" pitchFamily="18" charset="-120"/>
                </a:rPr>
                <a:t>H</a:t>
              </a:r>
              <a:endParaRPr kumimoji="1" lang="zh-TW" altLang="zh-TW" sz="1800" b="1" i="1" u="none" strike="noStrike" cap="none" normalizeH="0" baseline="0" dirty="0" smtClean="0">
                <a:ln>
                  <a:noFill/>
                </a:ln>
                <a:solidFill>
                  <a:srgbClr val="FF0000"/>
                </a:solidFill>
                <a:effectLst/>
                <a:ea typeface="新細明體" pitchFamily="18" charset="-120"/>
                <a:cs typeface="新細明體" pitchFamily="18" charset="-120"/>
              </a:endParaRPr>
            </a:p>
          </p:txBody>
        </p:sp>
        <p:sp>
          <p:nvSpPr>
            <p:cNvPr id="85" name="Rectangle 111"/>
            <p:cNvSpPr>
              <a:spLocks noChangeArrowheads="1"/>
            </p:cNvSpPr>
            <p:nvPr/>
          </p:nvSpPr>
          <p:spPr bwMode="auto">
            <a:xfrm>
              <a:off x="3024322" y="4802004"/>
              <a:ext cx="630238" cy="29051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TW" altLang="en-US"/>
            </a:p>
          </p:txBody>
        </p:sp>
        <p:sp>
          <p:nvSpPr>
            <p:cNvPr id="86" name="Rectangle 112"/>
            <p:cNvSpPr>
              <a:spLocks noChangeArrowheads="1"/>
            </p:cNvSpPr>
            <p:nvPr/>
          </p:nvSpPr>
          <p:spPr bwMode="auto">
            <a:xfrm>
              <a:off x="3113222" y="4863917"/>
              <a:ext cx="523875" cy="22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300" b="0" i="0"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Type 2</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87" name="Rectangle 116"/>
            <p:cNvSpPr>
              <a:spLocks noChangeArrowheads="1"/>
            </p:cNvSpPr>
            <p:nvPr/>
          </p:nvSpPr>
          <p:spPr bwMode="auto">
            <a:xfrm>
              <a:off x="2244859" y="3841567"/>
              <a:ext cx="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zh-TW" altLang="zh-TW" sz="1800" b="0" i="0" u="none" strike="noStrike" cap="none" normalizeH="0" baseline="0" dirty="0" smtClean="0">
                <a:ln>
                  <a:noFill/>
                </a:ln>
                <a:solidFill>
                  <a:schemeClr val="tx1"/>
                </a:solidFill>
                <a:effectLst/>
                <a:latin typeface="Arial" pitchFamily="34" charset="0"/>
                <a:ea typeface="新細明體" pitchFamily="18" charset="-120"/>
                <a:cs typeface="新細明體" pitchFamily="18" charset="-120"/>
              </a:endParaRPr>
            </a:p>
          </p:txBody>
        </p:sp>
        <p:sp>
          <p:nvSpPr>
            <p:cNvPr id="88" name="Rectangle 118"/>
            <p:cNvSpPr>
              <a:spLocks noChangeArrowheads="1"/>
            </p:cNvSpPr>
            <p:nvPr/>
          </p:nvSpPr>
          <p:spPr bwMode="auto">
            <a:xfrm>
              <a:off x="2465522" y="3841567"/>
              <a:ext cx="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zh-TW" altLang="zh-TW" sz="1800" b="0" i="0" u="none" strike="noStrike" cap="none" normalizeH="0" baseline="0" dirty="0" smtClean="0">
                <a:ln>
                  <a:noFill/>
                </a:ln>
                <a:solidFill>
                  <a:schemeClr val="tx1"/>
                </a:solidFill>
                <a:effectLst/>
                <a:latin typeface="Arial" pitchFamily="34" charset="0"/>
                <a:ea typeface="新細明體" pitchFamily="18" charset="-120"/>
                <a:cs typeface="新細明體" pitchFamily="18" charset="-120"/>
              </a:endParaRPr>
            </a:p>
          </p:txBody>
        </p:sp>
        <p:sp>
          <p:nvSpPr>
            <p:cNvPr id="97" name="文字方塊 96"/>
            <p:cNvSpPr txBox="1"/>
            <p:nvPr/>
          </p:nvSpPr>
          <p:spPr>
            <a:xfrm>
              <a:off x="2149541" y="3982368"/>
              <a:ext cx="433132" cy="276999"/>
            </a:xfrm>
            <a:prstGeom prst="rect">
              <a:avLst/>
            </a:prstGeom>
            <a:noFill/>
          </p:spPr>
          <p:txBody>
            <a:bodyPr wrap="none" rtlCol="0">
              <a:spAutoFit/>
            </a:bodyPr>
            <a:lstStyle/>
            <a:p>
              <a:r>
                <a:rPr lang="en-US" altLang="zh-TW" sz="1200" b="1" i="1" dirty="0" smtClean="0">
                  <a:solidFill>
                    <a:srgbClr val="3333FF"/>
                  </a:solidFill>
                  <a:latin typeface="Times New Roman" panose="02020603050405020304" pitchFamily="18" charset="0"/>
                  <a:cs typeface="Times New Roman" panose="02020603050405020304" pitchFamily="18" charset="0"/>
                </a:rPr>
                <a:t>G</a:t>
              </a:r>
              <a:r>
                <a:rPr lang="en-US" altLang="zh-TW" sz="1200" b="1" i="1" baseline="-25000" dirty="0" smtClean="0">
                  <a:solidFill>
                    <a:srgbClr val="3333FF"/>
                  </a:solidFill>
                  <a:latin typeface="Times New Roman" panose="02020603050405020304" pitchFamily="18" charset="0"/>
                  <a:cs typeface="Times New Roman" panose="02020603050405020304" pitchFamily="18" charset="0"/>
                </a:rPr>
                <a:t>CA</a:t>
              </a:r>
              <a:endParaRPr lang="zh-TW" altLang="en-US" sz="1200" b="1" i="1" baseline="-25000" dirty="0">
                <a:solidFill>
                  <a:srgbClr val="3333FF"/>
                </a:solidFill>
                <a:latin typeface="Times New Roman" panose="02020603050405020304" pitchFamily="18" charset="0"/>
                <a:cs typeface="Times New Roman" panose="02020603050405020304" pitchFamily="18" charset="0"/>
              </a:endParaRPr>
            </a:p>
          </p:txBody>
        </p:sp>
        <p:sp>
          <p:nvSpPr>
            <p:cNvPr id="98" name="文字方塊 97"/>
            <p:cNvSpPr txBox="1"/>
            <p:nvPr/>
          </p:nvSpPr>
          <p:spPr>
            <a:xfrm>
              <a:off x="1260541" y="3372768"/>
              <a:ext cx="537327" cy="276999"/>
            </a:xfrm>
            <a:prstGeom prst="rect">
              <a:avLst/>
            </a:prstGeom>
            <a:noFill/>
          </p:spPr>
          <p:txBody>
            <a:bodyPr wrap="none" rtlCol="0">
              <a:spAutoFit/>
            </a:bodyPr>
            <a:lstStyle/>
            <a:p>
              <a:r>
                <a:rPr lang="en-US" altLang="zh-TW" sz="1200" i="1" dirty="0" smtClean="0">
                  <a:latin typeface="Times New Roman" panose="02020603050405020304" pitchFamily="18" charset="0"/>
                  <a:cs typeface="Times New Roman" panose="02020603050405020304" pitchFamily="18" charset="0"/>
                </a:rPr>
                <a:t>G</a:t>
              </a:r>
              <a:r>
                <a:rPr lang="en-US" altLang="zh-TW" sz="1200" i="1" baseline="-25000" dirty="0" smtClean="0">
                  <a:latin typeface="Times New Roman" panose="02020603050405020304" pitchFamily="18" charset="0"/>
                  <a:cs typeface="Times New Roman" panose="02020603050405020304" pitchFamily="18" charset="0"/>
                </a:rPr>
                <a:t>CA</a:t>
              </a:r>
              <a:r>
                <a:rPr lang="en-US" altLang="zh-TW" sz="1200" i="1" dirty="0" smtClean="0">
                  <a:latin typeface="Times New Roman" panose="02020603050405020304" pitchFamily="18" charset="0"/>
                  <a:cs typeface="Times New Roman" panose="02020603050405020304" pitchFamily="18" charset="0"/>
                </a:rPr>
                <a:t>H</a:t>
              </a:r>
              <a:endParaRPr lang="zh-TW" altLang="en-US" sz="1200" i="1" baseline="-25000" dirty="0">
                <a:latin typeface="Times New Roman" panose="02020603050405020304" pitchFamily="18" charset="0"/>
                <a:cs typeface="Times New Roman" panose="02020603050405020304" pitchFamily="18" charset="0"/>
              </a:endParaRPr>
            </a:p>
          </p:txBody>
        </p:sp>
      </p:grpSp>
      <p:sp>
        <p:nvSpPr>
          <p:cNvPr id="2" name="文字方塊 1"/>
          <p:cNvSpPr txBox="1"/>
          <p:nvPr/>
        </p:nvSpPr>
        <p:spPr>
          <a:xfrm>
            <a:off x="160020" y="0"/>
            <a:ext cx="4433521" cy="461665"/>
          </a:xfrm>
          <a:prstGeom prst="rect">
            <a:avLst/>
          </a:prstGeom>
          <a:noFill/>
        </p:spPr>
        <p:txBody>
          <a:bodyPr wrap="none" rtlCol="0">
            <a:spAutoFit/>
          </a:bodyPr>
          <a:lstStyle/>
          <a:p>
            <a:r>
              <a:rPr lang="en-US" altLang="zh-TW" sz="2400" b="1" dirty="0" smtClean="0">
                <a:solidFill>
                  <a:srgbClr val="FF0000"/>
                </a:solidFill>
                <a:latin typeface="Times New Roman" panose="02020603050405020304" pitchFamily="18" charset="0"/>
                <a:cs typeface="Times New Roman" panose="02020603050405020304" pitchFamily="18" charset="0"/>
              </a:rPr>
              <a:t>Current Loop Controller Design</a:t>
            </a:r>
            <a:endParaRPr lang="zh-TW" altLang="en-US" sz="2400" b="1" dirty="0">
              <a:solidFill>
                <a:srgbClr val="FF0000"/>
              </a:solidFill>
              <a:latin typeface="Times New Roman" panose="02020603050405020304" pitchFamily="18" charset="0"/>
              <a:cs typeface="Times New Roman" panose="02020603050405020304" pitchFamily="18" charset="0"/>
            </a:endParaRPr>
          </a:p>
        </p:txBody>
      </p:sp>
      <p:sp>
        <p:nvSpPr>
          <p:cNvPr id="11" name="文字方塊 10"/>
          <p:cNvSpPr txBox="1"/>
          <p:nvPr/>
        </p:nvSpPr>
        <p:spPr>
          <a:xfrm>
            <a:off x="4314825" y="666750"/>
            <a:ext cx="382862" cy="307777"/>
          </a:xfrm>
          <a:prstGeom prst="rect">
            <a:avLst/>
          </a:prstGeom>
          <a:noFill/>
        </p:spPr>
        <p:txBody>
          <a:bodyPr wrap="none" rtlCol="0">
            <a:spAutoFit/>
          </a:bodyPr>
          <a:lstStyle/>
          <a:p>
            <a:r>
              <a:rPr lang="en-US" altLang="zh-TW" sz="1400" b="1" i="1" dirty="0" err="1" smtClean="0">
                <a:solidFill>
                  <a:srgbClr val="FF0000"/>
                </a:solidFill>
                <a:latin typeface="Times New Roman" panose="02020603050405020304" pitchFamily="18" charset="0"/>
                <a:cs typeface="Times New Roman" panose="02020603050405020304" pitchFamily="18" charset="0"/>
              </a:rPr>
              <a:t>K</a:t>
            </a:r>
            <a:r>
              <a:rPr lang="en-US" altLang="zh-TW" sz="1400" b="1" i="1" baseline="-25000" dirty="0" err="1" smtClean="0">
                <a:solidFill>
                  <a:srgbClr val="FF0000"/>
                </a:solidFill>
                <a:latin typeface="Times New Roman" panose="02020603050405020304" pitchFamily="18" charset="0"/>
                <a:cs typeface="Times New Roman" panose="02020603050405020304" pitchFamily="18" charset="0"/>
              </a:rPr>
              <a:t>ff</a:t>
            </a:r>
            <a:endParaRPr lang="zh-TW" altLang="en-US" sz="1400" b="1" i="1" baseline="-250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66676909"/>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物件 1"/>
          <p:cNvGraphicFramePr>
            <a:graphicFrameLocks noChangeAspect="1"/>
          </p:cNvGraphicFramePr>
          <p:nvPr>
            <p:extLst>
              <p:ext uri="{D42A27DB-BD31-4B8C-83A1-F6EECF244321}">
                <p14:modId xmlns:p14="http://schemas.microsoft.com/office/powerpoint/2010/main" val="2356109981"/>
              </p:ext>
            </p:extLst>
          </p:nvPr>
        </p:nvGraphicFramePr>
        <p:xfrm>
          <a:off x="1285875" y="2505075"/>
          <a:ext cx="2011363" cy="982663"/>
        </p:xfrm>
        <a:graphic>
          <a:graphicData uri="http://schemas.openxmlformats.org/presentationml/2006/ole">
            <mc:AlternateContent xmlns:mc="http://schemas.openxmlformats.org/markup-compatibility/2006">
              <mc:Choice xmlns:v="urn:schemas-microsoft-com:vml" Requires="v">
                <p:oleObj spid="_x0000_s204207" name="方程式" r:id="rId3" imgW="2031118" imgH="1002865" progId="Equation.3">
                  <p:embed/>
                </p:oleObj>
              </mc:Choice>
              <mc:Fallback>
                <p:oleObj name="方程式" r:id="rId3" imgW="2031118" imgH="1002865"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85875" y="2505075"/>
                        <a:ext cx="2011363" cy="9826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 name="物件 2"/>
          <p:cNvGraphicFramePr>
            <a:graphicFrameLocks noChangeAspect="1"/>
          </p:cNvGraphicFramePr>
          <p:nvPr>
            <p:extLst>
              <p:ext uri="{D42A27DB-BD31-4B8C-83A1-F6EECF244321}">
                <p14:modId xmlns:p14="http://schemas.microsoft.com/office/powerpoint/2010/main" val="150042536"/>
              </p:ext>
            </p:extLst>
          </p:nvPr>
        </p:nvGraphicFramePr>
        <p:xfrm>
          <a:off x="4709160" y="3870960"/>
          <a:ext cx="693738" cy="258763"/>
        </p:xfrm>
        <a:graphic>
          <a:graphicData uri="http://schemas.openxmlformats.org/presentationml/2006/ole">
            <mc:AlternateContent xmlns:mc="http://schemas.openxmlformats.org/markup-compatibility/2006">
              <mc:Choice xmlns:v="urn:schemas-microsoft-com:vml" Requires="v">
                <p:oleObj spid="_x0000_s204208" name="方程式" r:id="rId5" imgW="711509" imgH="254110" progId="Equation.3">
                  <p:embed/>
                </p:oleObj>
              </mc:Choice>
              <mc:Fallback>
                <p:oleObj name="方程式" r:id="rId5" imgW="711509" imgH="25411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09160" y="3870960"/>
                        <a:ext cx="693738" cy="2587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文字方塊 3"/>
          <p:cNvSpPr txBox="1"/>
          <p:nvPr/>
        </p:nvSpPr>
        <p:spPr>
          <a:xfrm>
            <a:off x="266700" y="0"/>
            <a:ext cx="4347472" cy="461665"/>
          </a:xfrm>
          <a:prstGeom prst="rect">
            <a:avLst/>
          </a:prstGeom>
          <a:noFill/>
        </p:spPr>
        <p:txBody>
          <a:bodyPr wrap="none" rtlCol="0">
            <a:spAutoFit/>
          </a:bodyPr>
          <a:lstStyle/>
          <a:p>
            <a:r>
              <a:rPr lang="en-US" altLang="zh-TW" sz="2400" b="1" dirty="0" smtClean="0">
                <a:solidFill>
                  <a:srgbClr val="FF0000"/>
                </a:solidFill>
                <a:latin typeface="Times New Roman" panose="02020603050405020304" pitchFamily="18" charset="0"/>
                <a:cs typeface="Times New Roman" panose="02020603050405020304" pitchFamily="18" charset="0"/>
              </a:rPr>
              <a:t>Voltage Control Loop Modeling</a:t>
            </a:r>
            <a:endParaRPr lang="zh-TW" altLang="en-US" sz="2400" b="1" dirty="0">
              <a:solidFill>
                <a:srgbClr val="FF0000"/>
              </a:solidFill>
              <a:latin typeface="Times New Roman" panose="02020603050405020304" pitchFamily="18" charset="0"/>
              <a:cs typeface="Times New Roman" panose="02020603050405020304" pitchFamily="18" charset="0"/>
            </a:endParaRPr>
          </a:p>
        </p:txBody>
      </p:sp>
      <p:sp>
        <p:nvSpPr>
          <p:cNvPr id="5" name="文字方塊 4"/>
          <p:cNvSpPr txBox="1"/>
          <p:nvPr/>
        </p:nvSpPr>
        <p:spPr>
          <a:xfrm>
            <a:off x="4635393" y="441960"/>
            <a:ext cx="4508607" cy="369332"/>
          </a:xfrm>
          <a:prstGeom prst="rect">
            <a:avLst/>
          </a:prstGeom>
          <a:noFill/>
        </p:spPr>
        <p:txBody>
          <a:bodyPr wrap="none" rtlCol="0">
            <a:spAutoFit/>
          </a:bodyPr>
          <a:lstStyle/>
          <a:p>
            <a:r>
              <a:rPr lang="en-US" altLang="zh-TW" b="1" dirty="0" smtClean="0">
                <a:solidFill>
                  <a:srgbClr val="3333FF"/>
                </a:solidFill>
                <a:latin typeface="Times New Roman" panose="02020603050405020304" pitchFamily="18" charset="0"/>
                <a:cs typeface="Times New Roman" panose="02020603050405020304" pitchFamily="18" charset="0"/>
              </a:rPr>
              <a:t>Small-signal model for the two-stage system</a:t>
            </a:r>
            <a:endParaRPr lang="zh-TW" altLang="en-US" b="1" dirty="0">
              <a:solidFill>
                <a:srgbClr val="3333FF"/>
              </a:solidFill>
              <a:latin typeface="Times New Roman" panose="02020603050405020304" pitchFamily="18" charset="0"/>
              <a:cs typeface="Times New Roman" panose="02020603050405020304" pitchFamily="18" charset="0"/>
            </a:endParaRPr>
          </a:p>
        </p:txBody>
      </p:sp>
      <p:graphicFrame>
        <p:nvGraphicFramePr>
          <p:cNvPr id="81" name="Object 40"/>
          <p:cNvGraphicFramePr>
            <a:graphicFrameLocks noChangeAspect="1"/>
          </p:cNvGraphicFramePr>
          <p:nvPr>
            <p:extLst>
              <p:ext uri="{D42A27DB-BD31-4B8C-83A1-F6EECF244321}">
                <p14:modId xmlns:p14="http://schemas.microsoft.com/office/powerpoint/2010/main" val="2093318596"/>
              </p:ext>
            </p:extLst>
          </p:nvPr>
        </p:nvGraphicFramePr>
        <p:xfrm>
          <a:off x="3898897" y="2579688"/>
          <a:ext cx="334943" cy="409575"/>
        </p:xfrm>
        <a:graphic>
          <a:graphicData uri="http://schemas.openxmlformats.org/presentationml/2006/ole">
            <mc:AlternateContent xmlns:mc="http://schemas.openxmlformats.org/markup-compatibility/2006">
              <mc:Choice xmlns:v="urn:schemas-microsoft-com:vml" Requires="v">
                <p:oleObj spid="_x0000_s204209" name="Equation" r:id="rId7" imgW="279360" imgH="253800" progId="Equation.3">
                  <p:embed/>
                </p:oleObj>
              </mc:Choice>
              <mc:Fallback>
                <p:oleObj name="Equation" r:id="rId7" imgW="279360" imgH="2538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98897" y="2579688"/>
                        <a:ext cx="334943" cy="4095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2" name="Text Box 41"/>
          <p:cNvSpPr txBox="1">
            <a:spLocks noChangeArrowheads="1"/>
          </p:cNvSpPr>
          <p:nvPr/>
        </p:nvSpPr>
        <p:spPr bwMode="auto">
          <a:xfrm>
            <a:off x="3894324" y="2559685"/>
            <a:ext cx="4046538" cy="679450"/>
          </a:xfrm>
          <a:prstGeom prst="rect">
            <a:avLst/>
          </a:prstGeom>
          <a:noFill/>
          <a:ln w="9525">
            <a:noFill/>
            <a:miter lim="800000"/>
            <a:headEnd/>
            <a:tailEnd/>
          </a:ln>
        </p:spPr>
        <p:txBody>
          <a:bodyPr>
            <a:spAutoFit/>
          </a:bodyPr>
          <a:lstStyle/>
          <a:p>
            <a:pPr>
              <a:lnSpc>
                <a:spcPct val="120000"/>
              </a:lnSpc>
            </a:pPr>
            <a:r>
              <a:rPr lang="en-US" altLang="zh-TW" sz="1600" b="1" dirty="0">
                <a:solidFill>
                  <a:srgbClr val="009900"/>
                </a:solidFill>
                <a:latin typeface="Times New Roman" pitchFamily="18" charset="0"/>
                <a:cs typeface="Times New Roman" pitchFamily="18" charset="0"/>
              </a:rPr>
              <a:t>        will cause </a:t>
            </a:r>
            <a:r>
              <a:rPr lang="en-US" altLang="zh-TW" sz="1600" b="1" dirty="0" smtClean="0">
                <a:solidFill>
                  <a:srgbClr val="009900"/>
                </a:solidFill>
                <a:latin typeface="Times New Roman" pitchFamily="18" charset="0"/>
                <a:cs typeface="Times New Roman" pitchFamily="18" charset="0"/>
              </a:rPr>
              <a:t>2nd </a:t>
            </a:r>
            <a:r>
              <a:rPr lang="en-US" altLang="zh-TW" sz="1600" b="1" dirty="0">
                <a:solidFill>
                  <a:srgbClr val="009900"/>
                </a:solidFill>
                <a:latin typeface="Times New Roman" pitchFamily="18" charset="0"/>
                <a:cs typeface="Times New Roman" pitchFamily="18" charset="0"/>
              </a:rPr>
              <a:t>order ripple of the DC bus voltage </a:t>
            </a:r>
          </a:p>
        </p:txBody>
      </p:sp>
      <p:sp>
        <p:nvSpPr>
          <p:cNvPr id="83" name="文字方塊 82"/>
          <p:cNvSpPr txBox="1"/>
          <p:nvPr/>
        </p:nvSpPr>
        <p:spPr>
          <a:xfrm>
            <a:off x="1135380" y="3779520"/>
            <a:ext cx="3348032" cy="369332"/>
          </a:xfrm>
          <a:prstGeom prst="rect">
            <a:avLst/>
          </a:prstGeom>
          <a:noFill/>
        </p:spPr>
        <p:txBody>
          <a:bodyPr wrap="none" rtlCol="0">
            <a:spAutoFit/>
          </a:bodyPr>
          <a:lstStyle/>
          <a:p>
            <a:r>
              <a:rPr lang="en-US" altLang="zh-TW" b="1" dirty="0" smtClean="0">
                <a:solidFill>
                  <a:srgbClr val="3333FF"/>
                </a:solidFill>
                <a:latin typeface="Times New Roman" panose="02020603050405020304" pitchFamily="18" charset="0"/>
                <a:cs typeface="Times New Roman" panose="02020603050405020304" pitchFamily="18" charset="0"/>
              </a:rPr>
              <a:t>Considering only the real power</a:t>
            </a:r>
            <a:endParaRPr lang="zh-TW" altLang="en-US" b="1" dirty="0">
              <a:solidFill>
                <a:srgbClr val="3333FF"/>
              </a:solidFill>
              <a:latin typeface="Times New Roman" panose="02020603050405020304" pitchFamily="18" charset="0"/>
              <a:cs typeface="Times New Roman" panose="02020603050405020304" pitchFamily="18" charset="0"/>
            </a:endParaRPr>
          </a:p>
        </p:txBody>
      </p:sp>
      <p:sp>
        <p:nvSpPr>
          <p:cNvPr id="84" name="向右箭號 83"/>
          <p:cNvSpPr/>
          <p:nvPr/>
        </p:nvSpPr>
        <p:spPr>
          <a:xfrm>
            <a:off x="5608320" y="3931920"/>
            <a:ext cx="251460" cy="1981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5" name="向右箭號 84"/>
          <p:cNvSpPr/>
          <p:nvPr/>
        </p:nvSpPr>
        <p:spPr>
          <a:xfrm>
            <a:off x="3566160" y="4831080"/>
            <a:ext cx="27432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6" name="向右箭號 85"/>
          <p:cNvSpPr/>
          <p:nvPr/>
        </p:nvSpPr>
        <p:spPr>
          <a:xfrm>
            <a:off x="3657600" y="5798820"/>
            <a:ext cx="304800" cy="3352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7" name="文字方塊 86"/>
          <p:cNvSpPr txBox="1"/>
          <p:nvPr/>
        </p:nvSpPr>
        <p:spPr>
          <a:xfrm>
            <a:off x="914401" y="4549140"/>
            <a:ext cx="2453640" cy="646331"/>
          </a:xfrm>
          <a:prstGeom prst="rect">
            <a:avLst/>
          </a:prstGeom>
          <a:noFill/>
        </p:spPr>
        <p:txBody>
          <a:bodyPr wrap="square" rtlCol="0">
            <a:spAutoFit/>
          </a:bodyPr>
          <a:lstStyle/>
          <a:p>
            <a:r>
              <a:rPr lang="en-US" altLang="zh-TW" b="1" dirty="0" smtClean="0">
                <a:solidFill>
                  <a:srgbClr val="3333FF"/>
                </a:solidFill>
                <a:latin typeface="Times New Roman" panose="02020603050405020304" pitchFamily="18" charset="0"/>
                <a:cs typeface="Times New Roman" panose="02020603050405020304" pitchFamily="18" charset="0"/>
              </a:rPr>
              <a:t>Derivation from the control block diagram</a:t>
            </a:r>
            <a:endParaRPr lang="zh-TW" altLang="en-US" b="1" dirty="0">
              <a:solidFill>
                <a:srgbClr val="3333FF"/>
              </a:solidFill>
              <a:latin typeface="Times New Roman" panose="02020603050405020304" pitchFamily="18" charset="0"/>
              <a:cs typeface="Times New Roman" panose="02020603050405020304" pitchFamily="18" charset="0"/>
            </a:endParaRPr>
          </a:p>
        </p:txBody>
      </p:sp>
      <p:sp>
        <p:nvSpPr>
          <p:cNvPr id="88" name="文字方塊 87"/>
          <p:cNvSpPr txBox="1"/>
          <p:nvPr/>
        </p:nvSpPr>
        <p:spPr>
          <a:xfrm>
            <a:off x="1257300" y="5707380"/>
            <a:ext cx="2044149" cy="369332"/>
          </a:xfrm>
          <a:prstGeom prst="rect">
            <a:avLst/>
          </a:prstGeom>
          <a:noFill/>
        </p:spPr>
        <p:txBody>
          <a:bodyPr wrap="none" rtlCol="0">
            <a:spAutoFit/>
          </a:bodyPr>
          <a:lstStyle/>
          <a:p>
            <a:r>
              <a:rPr lang="en-US" altLang="zh-TW" b="1" dirty="0" smtClean="0">
                <a:solidFill>
                  <a:srgbClr val="3333FF"/>
                </a:solidFill>
                <a:latin typeface="Times New Roman" panose="02020603050405020304" pitchFamily="18" charset="0"/>
                <a:cs typeface="Times New Roman" panose="02020603050405020304" pitchFamily="18" charset="0"/>
              </a:rPr>
              <a:t>Small signal model</a:t>
            </a:r>
            <a:endParaRPr lang="zh-TW" altLang="en-US" b="1" dirty="0">
              <a:solidFill>
                <a:srgbClr val="3333FF"/>
              </a:solidFill>
              <a:latin typeface="Times New Roman" panose="02020603050405020304" pitchFamily="18" charset="0"/>
              <a:cs typeface="Times New Roman" panose="02020603050405020304" pitchFamily="18" charset="0"/>
            </a:endParaRPr>
          </a:p>
        </p:txBody>
      </p:sp>
      <p:sp>
        <p:nvSpPr>
          <p:cNvPr id="89" name="向下箭號 88"/>
          <p:cNvSpPr/>
          <p:nvPr/>
        </p:nvSpPr>
        <p:spPr>
          <a:xfrm>
            <a:off x="6591300" y="853440"/>
            <a:ext cx="281940" cy="25146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mc:AlternateContent xmlns:mc="http://schemas.openxmlformats.org/markup-compatibility/2006" xmlns:a14="http://schemas.microsoft.com/office/drawing/2010/main">
        <mc:Choice Requires="a14">
          <p:sp>
            <p:nvSpPr>
              <p:cNvPr id="90" name="文字方塊 89"/>
              <p:cNvSpPr txBox="1"/>
              <p:nvPr/>
            </p:nvSpPr>
            <p:spPr>
              <a:xfrm>
                <a:off x="5994400" y="3733799"/>
                <a:ext cx="1080296" cy="484172"/>
              </a:xfrm>
              <a:prstGeom prst="rect">
                <a:avLst/>
              </a:prstGeom>
              <a:noFill/>
            </p:spPr>
            <p:txBody>
              <a:bodyPr wrap="none" rtlCol="0">
                <a:spAutoFit/>
              </a:bodyPr>
              <a:lstStyle/>
              <a:p>
                <a14:m>
                  <m:oMath xmlns:m="http://schemas.openxmlformats.org/officeDocument/2006/math">
                    <m:f>
                      <m:fPr>
                        <m:ctrlPr>
                          <a:rPr lang="en-US" altLang="zh-TW" i="1" smtClean="0">
                            <a:latin typeface="Cambria Math"/>
                          </a:rPr>
                        </m:ctrlPr>
                      </m:fPr>
                      <m:num>
                        <m:sSub>
                          <m:sSubPr>
                            <m:ctrlPr>
                              <a:rPr lang="en-US" altLang="zh-TW" i="1" smtClean="0">
                                <a:latin typeface="Cambria Math"/>
                              </a:rPr>
                            </m:ctrlPr>
                          </m:sSubPr>
                          <m:e>
                            <m:r>
                              <a:rPr lang="en-US" altLang="zh-TW" b="0" i="1" smtClean="0">
                                <a:latin typeface="Cambria Math"/>
                              </a:rPr>
                              <m:t>𝑉</m:t>
                            </m:r>
                          </m:e>
                          <m:sub>
                            <m:r>
                              <a:rPr lang="en-US" altLang="zh-TW" b="0" i="1" smtClean="0">
                                <a:latin typeface="Cambria Math"/>
                              </a:rPr>
                              <m:t>𝑚</m:t>
                            </m:r>
                          </m:sub>
                        </m:sSub>
                        <m:sSub>
                          <m:sSubPr>
                            <m:ctrlPr>
                              <a:rPr lang="en-US" altLang="zh-TW" i="1" smtClean="0">
                                <a:latin typeface="Cambria Math"/>
                              </a:rPr>
                            </m:ctrlPr>
                          </m:sSubPr>
                          <m:e>
                            <m:r>
                              <a:rPr lang="en-US" altLang="zh-TW" b="0" i="1" smtClean="0">
                                <a:latin typeface="Cambria Math"/>
                              </a:rPr>
                              <m:t>𝐼</m:t>
                            </m:r>
                          </m:e>
                          <m:sub>
                            <m:r>
                              <a:rPr lang="en-US" altLang="zh-TW" b="0" i="1" smtClean="0">
                                <a:latin typeface="Cambria Math"/>
                              </a:rPr>
                              <m:t>𝑚</m:t>
                            </m:r>
                          </m:sub>
                        </m:sSub>
                      </m:num>
                      <m:den>
                        <m:r>
                          <a:rPr lang="en-US" altLang="zh-TW" b="0" i="1" smtClean="0">
                            <a:latin typeface="Cambria Math"/>
                          </a:rPr>
                          <m:t>2</m:t>
                        </m:r>
                      </m:den>
                    </m:f>
                  </m:oMath>
                </a14:m>
                <a:r>
                  <a:rPr lang="en-US" altLang="zh-TW" dirty="0" smtClean="0">
                    <a:latin typeface="Times New Roman" panose="02020603050405020304" pitchFamily="18" charset="0"/>
                    <a:cs typeface="Times New Roman" panose="02020603050405020304" pitchFamily="18" charset="0"/>
                  </a:rPr>
                  <a:t>=</a:t>
                </a:r>
                <a:r>
                  <a:rPr lang="en-US" altLang="zh-TW" sz="1600" i="1" dirty="0" smtClean="0">
                    <a:latin typeface="Times New Roman" panose="02020603050405020304" pitchFamily="18" charset="0"/>
                    <a:cs typeface="Times New Roman" panose="02020603050405020304" pitchFamily="18" charset="0"/>
                  </a:rPr>
                  <a:t>V</a:t>
                </a:r>
                <a:r>
                  <a:rPr lang="en-US" altLang="zh-TW" sz="1600" i="1" baseline="-25000" dirty="0" smtClean="0">
                    <a:latin typeface="Times New Roman" panose="02020603050405020304" pitchFamily="18" charset="0"/>
                    <a:cs typeface="Times New Roman" panose="02020603050405020304" pitchFamily="18" charset="0"/>
                  </a:rPr>
                  <a:t>d</a:t>
                </a:r>
                <a:r>
                  <a:rPr lang="en-US" altLang="zh-TW" sz="1600" i="1" dirty="0" smtClean="0">
                    <a:latin typeface="Times New Roman" panose="02020603050405020304" pitchFamily="18" charset="0"/>
                    <a:cs typeface="Times New Roman" panose="02020603050405020304" pitchFamily="18" charset="0"/>
                  </a:rPr>
                  <a:t>I</a:t>
                </a:r>
                <a:r>
                  <a:rPr lang="en-US" altLang="zh-TW" sz="1600" i="1" baseline="-25000" dirty="0" smtClean="0">
                    <a:latin typeface="Times New Roman" panose="02020603050405020304" pitchFamily="18" charset="0"/>
                    <a:cs typeface="Times New Roman" panose="02020603050405020304" pitchFamily="18" charset="0"/>
                  </a:rPr>
                  <a:t>o</a:t>
                </a:r>
                <a:endParaRPr lang="zh-TW" altLang="en-US" sz="1600" i="1" baseline="-25000" dirty="0">
                  <a:latin typeface="Times New Roman" panose="02020603050405020304" pitchFamily="18" charset="0"/>
                  <a:cs typeface="Times New Roman" panose="02020603050405020304" pitchFamily="18" charset="0"/>
                </a:endParaRPr>
              </a:p>
            </p:txBody>
          </p:sp>
        </mc:Choice>
        <mc:Fallback xmlns="">
          <p:sp>
            <p:nvSpPr>
              <p:cNvPr id="90" name="文字方塊 89"/>
              <p:cNvSpPr txBox="1">
                <a:spLocks noRot="1" noChangeAspect="1" noMove="1" noResize="1" noEditPoints="1" noAdjustHandles="1" noChangeArrowheads="1" noChangeShapeType="1" noTextEdit="1"/>
              </p:cNvSpPr>
              <p:nvPr/>
            </p:nvSpPr>
            <p:spPr>
              <a:xfrm>
                <a:off x="5994400" y="3733799"/>
                <a:ext cx="1080296" cy="484172"/>
              </a:xfrm>
              <a:prstGeom prst="rect">
                <a:avLst/>
              </a:prstGeom>
              <a:blipFill rotWithShape="1">
                <a:blip r:embed="rId9"/>
                <a:stretch>
                  <a:fillRect b="-6250"/>
                </a:stretch>
              </a:blipFill>
            </p:spPr>
            <p:txBody>
              <a:bodyPr/>
              <a:lstStyle/>
              <a:p>
                <a:r>
                  <a:rPr lang="zh-TW" altLang="en-US">
                    <a:noFill/>
                  </a:rPr>
                  <a:t> </a:t>
                </a:r>
              </a:p>
            </p:txBody>
          </p:sp>
        </mc:Fallback>
      </mc:AlternateContent>
      <mc:AlternateContent xmlns:mc="http://schemas.openxmlformats.org/markup-compatibility/2006" xmlns:a14="http://schemas.microsoft.com/office/drawing/2010/main">
        <mc:Choice Requires="a14">
          <p:sp>
            <p:nvSpPr>
              <p:cNvPr id="91" name="文字方塊 90"/>
              <p:cNvSpPr txBox="1"/>
              <p:nvPr/>
            </p:nvSpPr>
            <p:spPr>
              <a:xfrm>
                <a:off x="4210049" y="4619624"/>
                <a:ext cx="2952796" cy="520784"/>
              </a:xfrm>
              <a:prstGeom prst="rect">
                <a:avLst/>
              </a:prstGeom>
              <a:noFill/>
            </p:spPr>
            <p:txBody>
              <a:bodyPr wrap="none" rtlCol="0">
                <a:spAutoFit/>
              </a:bodyPr>
              <a:lstStyle/>
              <a:p>
                <a14:m>
                  <m:oMath xmlns:m="http://schemas.openxmlformats.org/officeDocument/2006/math">
                    <m:sSub>
                      <m:sSubPr>
                        <m:ctrlPr>
                          <a:rPr lang="en-US" altLang="zh-TW" i="1" smtClean="0">
                            <a:latin typeface="Cambria Math"/>
                          </a:rPr>
                        </m:ctrlPr>
                      </m:sSubPr>
                      <m:e>
                        <m:r>
                          <a:rPr lang="en-US" altLang="zh-TW" b="0" i="1" smtClean="0">
                            <a:latin typeface="Cambria Math"/>
                          </a:rPr>
                          <m:t>𝐼</m:t>
                        </m:r>
                      </m:e>
                      <m:sub>
                        <m:r>
                          <a:rPr lang="en-US" altLang="zh-TW" b="0" i="1" smtClean="0">
                            <a:latin typeface="Cambria Math"/>
                          </a:rPr>
                          <m:t>𝑜</m:t>
                        </m:r>
                      </m:sub>
                    </m:sSub>
                    <m:r>
                      <a:rPr lang="en-US" altLang="zh-TW" b="0" i="1" smtClean="0">
                        <a:latin typeface="Cambria Math"/>
                      </a:rPr>
                      <m:t>=</m:t>
                    </m:r>
                    <m:f>
                      <m:fPr>
                        <m:ctrlPr>
                          <a:rPr lang="en-US" altLang="zh-TW" b="0" i="1" smtClean="0">
                            <a:latin typeface="Cambria Math"/>
                          </a:rPr>
                        </m:ctrlPr>
                      </m:fPr>
                      <m:num>
                        <m:sSub>
                          <m:sSubPr>
                            <m:ctrlPr>
                              <a:rPr lang="en-US" altLang="zh-TW" b="0" i="1" smtClean="0">
                                <a:latin typeface="Cambria Math"/>
                              </a:rPr>
                            </m:ctrlPr>
                          </m:sSubPr>
                          <m:e>
                            <m:r>
                              <a:rPr lang="en-US" altLang="zh-TW" b="0" i="1" smtClean="0">
                                <a:latin typeface="Cambria Math"/>
                              </a:rPr>
                              <m:t>𝑉</m:t>
                            </m:r>
                          </m:e>
                          <m:sub>
                            <m:r>
                              <a:rPr lang="en-US" altLang="zh-TW" b="0" i="1" smtClean="0">
                                <a:latin typeface="Cambria Math"/>
                              </a:rPr>
                              <m:t>𝑚</m:t>
                            </m:r>
                          </m:sub>
                        </m:sSub>
                        <m:sSub>
                          <m:sSubPr>
                            <m:ctrlPr>
                              <a:rPr lang="en-US" altLang="zh-TW" b="0" i="1" smtClean="0">
                                <a:latin typeface="Cambria Math"/>
                              </a:rPr>
                            </m:ctrlPr>
                          </m:sSubPr>
                          <m:e>
                            <m:r>
                              <a:rPr lang="en-US" altLang="zh-TW" b="0" i="1" smtClean="0">
                                <a:latin typeface="Cambria Math"/>
                              </a:rPr>
                              <m:t>𝐼</m:t>
                            </m:r>
                          </m:e>
                          <m:sub>
                            <m:r>
                              <a:rPr lang="en-US" altLang="zh-TW" b="0" i="1" smtClean="0">
                                <a:latin typeface="Cambria Math"/>
                              </a:rPr>
                              <m:t>𝑚</m:t>
                            </m:r>
                          </m:sub>
                        </m:sSub>
                      </m:num>
                      <m:den>
                        <m:r>
                          <a:rPr lang="en-US" altLang="zh-TW" b="0" i="1" smtClean="0">
                            <a:latin typeface="Cambria Math"/>
                          </a:rPr>
                          <m:t>2</m:t>
                        </m:r>
                        <m:sSub>
                          <m:sSubPr>
                            <m:ctrlPr>
                              <a:rPr lang="en-US" altLang="zh-TW" b="0" i="1" smtClean="0">
                                <a:latin typeface="Cambria Math"/>
                              </a:rPr>
                            </m:ctrlPr>
                          </m:sSubPr>
                          <m:e>
                            <m:r>
                              <a:rPr lang="en-US" altLang="zh-TW" b="0" i="1" smtClean="0">
                                <a:latin typeface="Cambria Math"/>
                              </a:rPr>
                              <m:t>𝑉</m:t>
                            </m:r>
                          </m:e>
                          <m:sub>
                            <m:r>
                              <a:rPr lang="en-US" altLang="zh-TW" b="0" i="1" smtClean="0">
                                <a:latin typeface="Cambria Math"/>
                              </a:rPr>
                              <m:t>𝑑</m:t>
                            </m:r>
                          </m:sub>
                        </m:sSub>
                      </m:den>
                    </m:f>
                    <m:r>
                      <a:rPr lang="en-US" altLang="zh-TW" b="0" i="1" smtClean="0">
                        <a:latin typeface="Cambria Math"/>
                      </a:rPr>
                      <m:t>=</m:t>
                    </m:r>
                    <m:f>
                      <m:fPr>
                        <m:ctrlPr>
                          <a:rPr lang="en-US" altLang="zh-TW" b="0" i="1" smtClean="0">
                            <a:latin typeface="Cambria Math"/>
                          </a:rPr>
                        </m:ctrlPr>
                      </m:fPr>
                      <m:num>
                        <m:sSub>
                          <m:sSubPr>
                            <m:ctrlPr>
                              <a:rPr lang="en-US" altLang="zh-TW" b="0" i="1" smtClean="0">
                                <a:latin typeface="Cambria Math"/>
                              </a:rPr>
                            </m:ctrlPr>
                          </m:sSubPr>
                          <m:e>
                            <m:r>
                              <a:rPr lang="en-US" altLang="zh-TW" b="0" i="1" smtClean="0">
                                <a:latin typeface="Cambria Math"/>
                              </a:rPr>
                              <m:t>𝑉</m:t>
                            </m:r>
                          </m:e>
                          <m:sub>
                            <m:r>
                              <a:rPr lang="en-US" altLang="zh-TW" b="0" i="1" smtClean="0">
                                <a:latin typeface="Cambria Math"/>
                              </a:rPr>
                              <m:t>𝑒𝑎</m:t>
                            </m:r>
                          </m:sub>
                        </m:sSub>
                      </m:num>
                      <m:den>
                        <m:r>
                          <a:rPr lang="en-US" altLang="zh-TW" b="0" i="1" smtClean="0">
                            <a:latin typeface="Cambria Math"/>
                          </a:rPr>
                          <m:t>2</m:t>
                        </m:r>
                        <m:sSub>
                          <m:sSubPr>
                            <m:ctrlPr>
                              <a:rPr lang="en-US" altLang="zh-TW" b="0" i="1" smtClean="0">
                                <a:latin typeface="Cambria Math"/>
                              </a:rPr>
                            </m:ctrlPr>
                          </m:sSubPr>
                          <m:e>
                            <m:r>
                              <a:rPr lang="en-US" altLang="zh-TW" b="0" i="1" smtClean="0">
                                <a:latin typeface="Cambria Math"/>
                              </a:rPr>
                              <m:t>𝑉</m:t>
                            </m:r>
                          </m:e>
                          <m:sub>
                            <m:r>
                              <a:rPr lang="en-US" altLang="zh-TW" b="0" i="1" smtClean="0">
                                <a:latin typeface="Cambria Math"/>
                              </a:rPr>
                              <m:t>𝑑</m:t>
                            </m:r>
                          </m:sub>
                        </m:sSub>
                        <m:sSub>
                          <m:sSubPr>
                            <m:ctrlPr>
                              <a:rPr lang="en-US" altLang="zh-TW" b="0" i="1" smtClean="0">
                                <a:latin typeface="Cambria Math"/>
                              </a:rPr>
                            </m:ctrlPr>
                          </m:sSubPr>
                          <m:e>
                            <m:r>
                              <a:rPr lang="en-US" altLang="zh-TW" b="0" i="1" smtClean="0">
                                <a:latin typeface="Cambria Math"/>
                              </a:rPr>
                              <m:t>𝐾</m:t>
                            </m:r>
                          </m:e>
                          <m:sub>
                            <m:r>
                              <a:rPr lang="en-US" altLang="zh-TW" b="0" i="1" smtClean="0">
                                <a:latin typeface="Cambria Math"/>
                              </a:rPr>
                              <m:t>𝑠</m:t>
                            </m:r>
                          </m:sub>
                        </m:sSub>
                        <m:sSub>
                          <m:sSubPr>
                            <m:ctrlPr>
                              <a:rPr lang="en-US" altLang="zh-TW" b="0" i="1" smtClean="0">
                                <a:latin typeface="Cambria Math"/>
                              </a:rPr>
                            </m:ctrlPr>
                          </m:sSubPr>
                          <m:e>
                            <m:r>
                              <a:rPr lang="en-US" altLang="zh-TW" b="0" i="1" smtClean="0">
                                <a:latin typeface="Cambria Math"/>
                              </a:rPr>
                              <m:t>𝐾</m:t>
                            </m:r>
                          </m:e>
                          <m:sub>
                            <m:r>
                              <a:rPr lang="en-US" altLang="zh-TW" b="0" i="1" smtClean="0">
                                <a:latin typeface="Cambria Math"/>
                              </a:rPr>
                              <m:t>𝑣</m:t>
                            </m:r>
                          </m:sub>
                        </m:sSub>
                      </m:den>
                    </m:f>
                  </m:oMath>
                </a14:m>
                <a:r>
                  <a:rPr lang="en-US" altLang="zh-TW" dirty="0" smtClean="0"/>
                  <a:t>=</a:t>
                </a:r>
                <a14:m>
                  <m:oMath xmlns:m="http://schemas.openxmlformats.org/officeDocument/2006/math">
                    <m:sSub>
                      <m:sSubPr>
                        <m:ctrlPr>
                          <a:rPr lang="en-US" altLang="zh-TW" i="1" dirty="0" smtClean="0">
                            <a:latin typeface="Cambria Math"/>
                          </a:rPr>
                        </m:ctrlPr>
                      </m:sSubPr>
                      <m:e>
                        <m:r>
                          <a:rPr lang="en-US" altLang="zh-TW" b="0" i="1" dirty="0" smtClean="0">
                            <a:latin typeface="Cambria Math"/>
                          </a:rPr>
                          <m:t>𝑘</m:t>
                        </m:r>
                      </m:e>
                      <m:sub>
                        <m:r>
                          <a:rPr lang="en-US" altLang="zh-TW" b="0" i="1" dirty="0" smtClean="0">
                            <a:latin typeface="Cambria Math"/>
                          </a:rPr>
                          <m:t>𝑑𝑐𝑓</m:t>
                        </m:r>
                      </m:sub>
                    </m:sSub>
                    <m:sSub>
                      <m:sSubPr>
                        <m:ctrlPr>
                          <a:rPr lang="en-US" altLang="zh-TW" i="1" dirty="0" smtClean="0">
                            <a:latin typeface="Cambria Math"/>
                          </a:rPr>
                        </m:ctrlPr>
                      </m:sSubPr>
                      <m:e>
                        <m:r>
                          <a:rPr lang="en-US" altLang="zh-TW" b="0" i="1" dirty="0" smtClean="0">
                            <a:latin typeface="Cambria Math"/>
                          </a:rPr>
                          <m:t>𝑉</m:t>
                        </m:r>
                      </m:e>
                      <m:sub>
                        <m:r>
                          <a:rPr lang="en-US" altLang="zh-TW" b="0" i="1" dirty="0" smtClean="0">
                            <a:latin typeface="Cambria Math"/>
                          </a:rPr>
                          <m:t>𝑒𝑎</m:t>
                        </m:r>
                      </m:sub>
                    </m:sSub>
                  </m:oMath>
                </a14:m>
                <a:endParaRPr lang="zh-TW" altLang="en-US" dirty="0"/>
              </a:p>
            </p:txBody>
          </p:sp>
        </mc:Choice>
        <mc:Fallback xmlns="">
          <p:sp>
            <p:nvSpPr>
              <p:cNvPr id="91" name="文字方塊 90"/>
              <p:cNvSpPr txBox="1">
                <a:spLocks noRot="1" noChangeAspect="1" noMove="1" noResize="1" noEditPoints="1" noAdjustHandles="1" noChangeArrowheads="1" noChangeShapeType="1" noTextEdit="1"/>
              </p:cNvSpPr>
              <p:nvPr/>
            </p:nvSpPr>
            <p:spPr>
              <a:xfrm>
                <a:off x="4210049" y="4619624"/>
                <a:ext cx="2952796" cy="520784"/>
              </a:xfrm>
              <a:prstGeom prst="rect">
                <a:avLst/>
              </a:prstGeom>
              <a:blipFill rotWithShape="1">
                <a:blip r:embed="rId10"/>
                <a:stretch>
                  <a:fillRect b="-1176"/>
                </a:stretch>
              </a:blipFill>
            </p:spPr>
            <p:txBody>
              <a:bodyPr/>
              <a:lstStyle/>
              <a:p>
                <a:r>
                  <a:rPr lang="zh-TW" altLang="en-US">
                    <a:noFill/>
                  </a:rPr>
                  <a:t> </a:t>
                </a:r>
              </a:p>
            </p:txBody>
          </p:sp>
        </mc:Fallback>
      </mc:AlternateContent>
      <mc:AlternateContent xmlns:mc="http://schemas.openxmlformats.org/markup-compatibility/2006" xmlns:a14="http://schemas.microsoft.com/office/drawing/2010/main">
        <mc:Choice Requires="a14">
          <p:sp>
            <p:nvSpPr>
              <p:cNvPr id="92" name="文字方塊 91"/>
              <p:cNvSpPr txBox="1"/>
              <p:nvPr/>
            </p:nvSpPr>
            <p:spPr>
              <a:xfrm>
                <a:off x="4656666" y="5655734"/>
                <a:ext cx="2607733" cy="623248"/>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TW" sz="1600" i="1" smtClean="0">
                              <a:latin typeface="Cambria Math"/>
                            </a:rPr>
                          </m:ctrlPr>
                        </m:sSubPr>
                        <m:e>
                          <m:r>
                            <a:rPr lang="en-US" altLang="zh-TW" sz="1600" b="0" i="1" smtClean="0">
                              <a:latin typeface="Cambria Math"/>
                            </a:rPr>
                            <m:t>𝐻</m:t>
                          </m:r>
                        </m:e>
                        <m:sub>
                          <m:r>
                            <a:rPr lang="en-US" altLang="zh-TW" sz="1600" b="0" i="1" smtClean="0">
                              <a:latin typeface="Cambria Math"/>
                            </a:rPr>
                            <m:t>𝑣</m:t>
                          </m:r>
                        </m:sub>
                      </m:sSub>
                      <m:d>
                        <m:dPr>
                          <m:ctrlPr>
                            <a:rPr lang="en-US" altLang="zh-TW" sz="1600" b="0" i="1" smtClean="0">
                              <a:latin typeface="Cambria Math"/>
                            </a:rPr>
                          </m:ctrlPr>
                        </m:dPr>
                        <m:e>
                          <m:r>
                            <a:rPr lang="en-US" altLang="zh-TW" sz="1600" b="0" i="1" smtClean="0">
                              <a:latin typeface="Cambria Math"/>
                            </a:rPr>
                            <m:t>𝑠</m:t>
                          </m:r>
                        </m:e>
                      </m:d>
                      <m:r>
                        <a:rPr lang="en-US" altLang="zh-TW" sz="1600" b="0" i="1" smtClean="0">
                          <a:latin typeface="Cambria Math"/>
                        </a:rPr>
                        <m:t>=</m:t>
                      </m:r>
                      <m:f>
                        <m:fPr>
                          <m:ctrlPr>
                            <a:rPr lang="en-US" altLang="zh-TW" sz="1600" b="0" i="1" smtClean="0">
                              <a:latin typeface="Cambria Math"/>
                            </a:rPr>
                          </m:ctrlPr>
                        </m:fPr>
                        <m:num>
                          <m:acc>
                            <m:accPr>
                              <m:chr m:val="̃"/>
                              <m:ctrlPr>
                                <a:rPr lang="en-US" altLang="zh-TW" sz="1600" b="0" i="1" smtClean="0">
                                  <a:latin typeface="Cambria Math"/>
                                </a:rPr>
                              </m:ctrlPr>
                            </m:accPr>
                            <m:e>
                              <m:sSub>
                                <m:sSubPr>
                                  <m:ctrlPr>
                                    <a:rPr lang="en-US" altLang="zh-TW" sz="1600" b="0" i="1" smtClean="0">
                                      <a:latin typeface="Cambria Math"/>
                                    </a:rPr>
                                  </m:ctrlPr>
                                </m:sSubPr>
                                <m:e>
                                  <m:r>
                                    <a:rPr lang="en-US" altLang="zh-TW" sz="1600" b="0" i="1" smtClean="0">
                                      <a:latin typeface="Cambria Math"/>
                                    </a:rPr>
                                    <m:t>𝑣</m:t>
                                  </m:r>
                                </m:e>
                                <m:sub>
                                  <m:r>
                                    <a:rPr lang="en-US" altLang="zh-TW" sz="1600" b="0" i="1" smtClean="0">
                                      <a:latin typeface="Cambria Math"/>
                                    </a:rPr>
                                    <m:t>𝑑</m:t>
                                  </m:r>
                                </m:sub>
                              </m:sSub>
                            </m:e>
                          </m:acc>
                        </m:num>
                        <m:den>
                          <m:acc>
                            <m:accPr>
                              <m:chr m:val="̃"/>
                              <m:ctrlPr>
                                <a:rPr lang="en-US" altLang="zh-TW" sz="1600" b="0" i="1" smtClean="0">
                                  <a:latin typeface="Cambria Math"/>
                                </a:rPr>
                              </m:ctrlPr>
                            </m:accPr>
                            <m:e>
                              <m:sSub>
                                <m:sSubPr>
                                  <m:ctrlPr>
                                    <a:rPr lang="en-US" altLang="zh-TW" sz="1600" b="0" i="1" smtClean="0">
                                      <a:latin typeface="Cambria Math"/>
                                    </a:rPr>
                                  </m:ctrlPr>
                                </m:sSubPr>
                                <m:e>
                                  <m:r>
                                    <a:rPr lang="en-US" altLang="zh-TW" sz="1600" b="0" i="1" smtClean="0">
                                      <a:latin typeface="Cambria Math"/>
                                    </a:rPr>
                                    <m:t>𝑉</m:t>
                                  </m:r>
                                </m:e>
                                <m:sub>
                                  <m:r>
                                    <a:rPr lang="en-US" altLang="zh-TW" sz="1600" b="0" i="1" smtClean="0">
                                      <a:latin typeface="Cambria Math"/>
                                    </a:rPr>
                                    <m:t>𝑒𝑎</m:t>
                                  </m:r>
                                </m:sub>
                              </m:sSub>
                            </m:e>
                          </m:acc>
                        </m:den>
                      </m:f>
                      <m:r>
                        <a:rPr lang="en-US" altLang="zh-TW" sz="1600" b="0" i="1" smtClean="0">
                          <a:latin typeface="Cambria Math"/>
                        </a:rPr>
                        <m:t>=</m:t>
                      </m:r>
                      <m:f>
                        <m:fPr>
                          <m:ctrlPr>
                            <a:rPr lang="en-US" altLang="zh-TW" sz="1600" b="0" i="1" smtClean="0">
                              <a:latin typeface="Cambria Math"/>
                            </a:rPr>
                          </m:ctrlPr>
                        </m:fPr>
                        <m:num>
                          <m:sSub>
                            <m:sSubPr>
                              <m:ctrlPr>
                                <a:rPr lang="en-US" altLang="zh-TW" sz="1600" b="0" i="1" smtClean="0">
                                  <a:latin typeface="Cambria Math"/>
                                </a:rPr>
                              </m:ctrlPr>
                            </m:sSubPr>
                            <m:e>
                              <m:r>
                                <a:rPr lang="en-US" altLang="zh-TW" sz="1600" b="0" i="1" smtClean="0">
                                  <a:latin typeface="Cambria Math"/>
                                </a:rPr>
                                <m:t>𝑘</m:t>
                              </m:r>
                            </m:e>
                            <m:sub>
                              <m:r>
                                <a:rPr lang="en-US" altLang="zh-TW" sz="1600" b="0" i="1" smtClean="0">
                                  <a:latin typeface="Cambria Math"/>
                                </a:rPr>
                                <m:t>𝑑𝑐𝑓</m:t>
                              </m:r>
                            </m:sub>
                          </m:sSub>
                          <m:sSub>
                            <m:sSubPr>
                              <m:ctrlPr>
                                <a:rPr lang="en-US" altLang="zh-TW" sz="1600" b="0" i="1" smtClean="0">
                                  <a:latin typeface="Cambria Math"/>
                                </a:rPr>
                              </m:ctrlPr>
                            </m:sSubPr>
                            <m:e>
                              <m:r>
                                <a:rPr lang="en-US" altLang="zh-TW" sz="1600" b="0" i="1" smtClean="0">
                                  <a:latin typeface="Cambria Math"/>
                                </a:rPr>
                                <m:t>𝐾</m:t>
                              </m:r>
                            </m:e>
                            <m:sub>
                              <m:r>
                                <a:rPr lang="en-US" altLang="zh-TW" sz="1600" b="0" i="1" smtClean="0">
                                  <a:latin typeface="Cambria Math"/>
                                </a:rPr>
                                <m:t>𝑣</m:t>
                              </m:r>
                            </m:sub>
                          </m:sSub>
                        </m:num>
                        <m:den>
                          <m:r>
                            <a:rPr lang="en-US" altLang="zh-TW" sz="1600" b="0" i="1" smtClean="0">
                              <a:latin typeface="Cambria Math"/>
                            </a:rPr>
                            <m:t>𝑠</m:t>
                          </m:r>
                          <m:sSub>
                            <m:sSubPr>
                              <m:ctrlPr>
                                <a:rPr lang="en-US" altLang="zh-TW" sz="1600" b="0" i="1" smtClean="0">
                                  <a:latin typeface="Cambria Math"/>
                                </a:rPr>
                              </m:ctrlPr>
                            </m:sSubPr>
                            <m:e>
                              <m:r>
                                <a:rPr lang="en-US" altLang="zh-TW" sz="1600" b="0" i="1" smtClean="0">
                                  <a:latin typeface="Cambria Math"/>
                                </a:rPr>
                                <m:t>𝐶</m:t>
                              </m:r>
                            </m:e>
                            <m:sub>
                              <m:r>
                                <a:rPr lang="en-US" altLang="zh-TW" sz="1600" b="0" i="1" smtClean="0">
                                  <a:latin typeface="Cambria Math"/>
                                </a:rPr>
                                <m:t>𝑜</m:t>
                              </m:r>
                            </m:sub>
                          </m:sSub>
                        </m:den>
                      </m:f>
                    </m:oMath>
                  </m:oMathPara>
                </a14:m>
                <a:endParaRPr lang="zh-TW" altLang="en-US" sz="1600" dirty="0"/>
              </a:p>
            </p:txBody>
          </p:sp>
        </mc:Choice>
        <mc:Fallback xmlns="">
          <p:sp>
            <p:nvSpPr>
              <p:cNvPr id="92" name="文字方塊 91"/>
              <p:cNvSpPr txBox="1">
                <a:spLocks noRot="1" noChangeAspect="1" noMove="1" noResize="1" noEditPoints="1" noAdjustHandles="1" noChangeArrowheads="1" noChangeShapeType="1" noTextEdit="1"/>
              </p:cNvSpPr>
              <p:nvPr/>
            </p:nvSpPr>
            <p:spPr>
              <a:xfrm>
                <a:off x="4656666" y="5655734"/>
                <a:ext cx="2607733" cy="623248"/>
              </a:xfrm>
              <a:prstGeom prst="rect">
                <a:avLst/>
              </a:prstGeom>
              <a:blipFill rotWithShape="1">
                <a:blip r:embed="rId11"/>
                <a:stretch>
                  <a:fillRect/>
                </a:stretch>
              </a:blipFill>
            </p:spPr>
            <p:txBody>
              <a:bodyPr/>
              <a:lstStyle/>
              <a:p>
                <a:r>
                  <a:rPr lang="zh-TW" altLang="en-US">
                    <a:noFill/>
                  </a:rPr>
                  <a:t> </a:t>
                </a:r>
              </a:p>
            </p:txBody>
          </p:sp>
        </mc:Fallback>
      </mc:AlternateContent>
      <p:grpSp>
        <p:nvGrpSpPr>
          <p:cNvPr id="98" name="群組 97"/>
          <p:cNvGrpSpPr/>
          <p:nvPr/>
        </p:nvGrpSpPr>
        <p:grpSpPr>
          <a:xfrm>
            <a:off x="987425" y="423333"/>
            <a:ext cx="4456113" cy="2005543"/>
            <a:chOff x="987425" y="423333"/>
            <a:chExt cx="4456113" cy="2005543"/>
          </a:xfrm>
        </p:grpSpPr>
        <p:sp>
          <p:nvSpPr>
            <p:cNvPr id="7" name="AutoShape 88"/>
            <p:cNvSpPr>
              <a:spLocks noChangeAspect="1" noChangeArrowheads="1" noTextEdit="1"/>
            </p:cNvSpPr>
            <p:nvPr/>
          </p:nvSpPr>
          <p:spPr bwMode="auto">
            <a:xfrm>
              <a:off x="987425" y="671513"/>
              <a:ext cx="4425950" cy="172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TW" altLang="en-US"/>
            </a:p>
          </p:txBody>
        </p:sp>
        <p:sp>
          <p:nvSpPr>
            <p:cNvPr id="8" name="Freeform 90"/>
            <p:cNvSpPr>
              <a:spLocks noEditPoints="1"/>
            </p:cNvSpPr>
            <p:nvPr/>
          </p:nvSpPr>
          <p:spPr bwMode="auto">
            <a:xfrm>
              <a:off x="4267200" y="1163638"/>
              <a:ext cx="365125" cy="320675"/>
            </a:xfrm>
            <a:custGeom>
              <a:avLst/>
              <a:gdLst>
                <a:gd name="T0" fmla="*/ 9 w 768"/>
                <a:gd name="T1" fmla="*/ 270 h 672"/>
                <a:gd name="T2" fmla="*/ 32 w 768"/>
                <a:gd name="T3" fmla="*/ 204 h 672"/>
                <a:gd name="T4" fmla="*/ 113 w 768"/>
                <a:gd name="T5" fmla="*/ 99 h 672"/>
                <a:gd name="T6" fmla="*/ 171 w 768"/>
                <a:gd name="T7" fmla="*/ 57 h 672"/>
                <a:gd name="T8" fmla="*/ 306 w 768"/>
                <a:gd name="T9" fmla="*/ 8 h 672"/>
                <a:gd name="T10" fmla="*/ 385 w 768"/>
                <a:gd name="T11" fmla="*/ 0 h 672"/>
                <a:gd name="T12" fmla="*/ 534 w 768"/>
                <a:gd name="T13" fmla="*/ 27 h 672"/>
                <a:gd name="T14" fmla="*/ 599 w 768"/>
                <a:gd name="T15" fmla="*/ 58 h 672"/>
                <a:gd name="T16" fmla="*/ 702 w 768"/>
                <a:gd name="T17" fmla="*/ 148 h 672"/>
                <a:gd name="T18" fmla="*/ 739 w 768"/>
                <a:gd name="T19" fmla="*/ 206 h 672"/>
                <a:gd name="T20" fmla="*/ 768 w 768"/>
                <a:gd name="T21" fmla="*/ 336 h 672"/>
                <a:gd name="T22" fmla="*/ 760 w 768"/>
                <a:gd name="T23" fmla="*/ 405 h 672"/>
                <a:gd name="T24" fmla="*/ 703 w 768"/>
                <a:gd name="T25" fmla="*/ 525 h 672"/>
                <a:gd name="T26" fmla="*/ 655 w 768"/>
                <a:gd name="T27" fmla="*/ 575 h 672"/>
                <a:gd name="T28" fmla="*/ 535 w 768"/>
                <a:gd name="T29" fmla="*/ 646 h 672"/>
                <a:gd name="T30" fmla="*/ 461 w 768"/>
                <a:gd name="T31" fmla="*/ 665 h 672"/>
                <a:gd name="T32" fmla="*/ 308 w 768"/>
                <a:gd name="T33" fmla="*/ 665 h 672"/>
                <a:gd name="T34" fmla="*/ 235 w 768"/>
                <a:gd name="T35" fmla="*/ 646 h 672"/>
                <a:gd name="T36" fmla="*/ 114 w 768"/>
                <a:gd name="T37" fmla="*/ 575 h 672"/>
                <a:gd name="T38" fmla="*/ 66 w 768"/>
                <a:gd name="T39" fmla="*/ 525 h 672"/>
                <a:gd name="T40" fmla="*/ 9 w 768"/>
                <a:gd name="T41" fmla="*/ 405 h 672"/>
                <a:gd name="T42" fmla="*/ 24 w 768"/>
                <a:gd name="T43" fmla="*/ 402 h 672"/>
                <a:gd name="T44" fmla="*/ 45 w 768"/>
                <a:gd name="T45" fmla="*/ 460 h 672"/>
                <a:gd name="T46" fmla="*/ 124 w 768"/>
                <a:gd name="T47" fmla="*/ 563 h 672"/>
                <a:gd name="T48" fmla="*/ 178 w 768"/>
                <a:gd name="T49" fmla="*/ 601 h 672"/>
                <a:gd name="T50" fmla="*/ 311 w 768"/>
                <a:gd name="T51" fmla="*/ 650 h 672"/>
                <a:gd name="T52" fmla="*/ 384 w 768"/>
                <a:gd name="T53" fmla="*/ 656 h 672"/>
                <a:gd name="T54" fmla="*/ 529 w 768"/>
                <a:gd name="T55" fmla="*/ 631 h 672"/>
                <a:gd name="T56" fmla="*/ 590 w 768"/>
                <a:gd name="T57" fmla="*/ 602 h 672"/>
                <a:gd name="T58" fmla="*/ 691 w 768"/>
                <a:gd name="T59" fmla="*/ 515 h 672"/>
                <a:gd name="T60" fmla="*/ 724 w 768"/>
                <a:gd name="T61" fmla="*/ 462 h 672"/>
                <a:gd name="T62" fmla="*/ 753 w 768"/>
                <a:gd name="T63" fmla="*/ 336 h 672"/>
                <a:gd name="T64" fmla="*/ 745 w 768"/>
                <a:gd name="T65" fmla="*/ 273 h 672"/>
                <a:gd name="T66" fmla="*/ 690 w 768"/>
                <a:gd name="T67" fmla="*/ 158 h 672"/>
                <a:gd name="T68" fmla="*/ 646 w 768"/>
                <a:gd name="T69" fmla="*/ 111 h 672"/>
                <a:gd name="T70" fmla="*/ 528 w 768"/>
                <a:gd name="T71" fmla="*/ 42 h 672"/>
                <a:gd name="T72" fmla="*/ 460 w 768"/>
                <a:gd name="T73" fmla="*/ 23 h 672"/>
                <a:gd name="T74" fmla="*/ 309 w 768"/>
                <a:gd name="T75" fmla="*/ 23 h 672"/>
                <a:gd name="T76" fmla="*/ 242 w 768"/>
                <a:gd name="T77" fmla="*/ 42 h 672"/>
                <a:gd name="T78" fmla="*/ 123 w 768"/>
                <a:gd name="T79" fmla="*/ 111 h 672"/>
                <a:gd name="T80" fmla="*/ 79 w 768"/>
                <a:gd name="T81" fmla="*/ 158 h 672"/>
                <a:gd name="T82" fmla="*/ 24 w 768"/>
                <a:gd name="T83" fmla="*/ 273 h 672"/>
                <a:gd name="T84" fmla="*/ 16 w 768"/>
                <a:gd name="T85" fmla="*/ 336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68" h="672">
                  <a:moveTo>
                    <a:pt x="1" y="337"/>
                  </a:moveTo>
                  <a:cubicBezTo>
                    <a:pt x="0" y="337"/>
                    <a:pt x="0" y="336"/>
                    <a:pt x="1" y="336"/>
                  </a:cubicBezTo>
                  <a:lnTo>
                    <a:pt x="9" y="270"/>
                  </a:lnTo>
                  <a:cubicBezTo>
                    <a:pt x="9" y="269"/>
                    <a:pt x="9" y="268"/>
                    <a:pt x="9" y="268"/>
                  </a:cubicBezTo>
                  <a:lnTo>
                    <a:pt x="31" y="206"/>
                  </a:lnTo>
                  <a:cubicBezTo>
                    <a:pt x="31" y="205"/>
                    <a:pt x="31" y="205"/>
                    <a:pt x="32" y="204"/>
                  </a:cubicBezTo>
                  <a:lnTo>
                    <a:pt x="66" y="149"/>
                  </a:lnTo>
                  <a:cubicBezTo>
                    <a:pt x="66" y="149"/>
                    <a:pt x="66" y="148"/>
                    <a:pt x="67" y="148"/>
                  </a:cubicBezTo>
                  <a:lnTo>
                    <a:pt x="113" y="99"/>
                  </a:lnTo>
                  <a:cubicBezTo>
                    <a:pt x="113" y="99"/>
                    <a:pt x="113" y="98"/>
                    <a:pt x="114" y="98"/>
                  </a:cubicBezTo>
                  <a:lnTo>
                    <a:pt x="170" y="58"/>
                  </a:lnTo>
                  <a:cubicBezTo>
                    <a:pt x="170" y="58"/>
                    <a:pt x="171" y="57"/>
                    <a:pt x="171" y="57"/>
                  </a:cubicBezTo>
                  <a:lnTo>
                    <a:pt x="235" y="27"/>
                  </a:lnTo>
                  <a:cubicBezTo>
                    <a:pt x="235" y="27"/>
                    <a:pt x="236" y="27"/>
                    <a:pt x="236" y="27"/>
                  </a:cubicBezTo>
                  <a:lnTo>
                    <a:pt x="306" y="8"/>
                  </a:lnTo>
                  <a:cubicBezTo>
                    <a:pt x="307" y="8"/>
                    <a:pt x="307" y="8"/>
                    <a:pt x="308" y="7"/>
                  </a:cubicBezTo>
                  <a:lnTo>
                    <a:pt x="384" y="0"/>
                  </a:lnTo>
                  <a:cubicBezTo>
                    <a:pt x="384" y="0"/>
                    <a:pt x="385" y="0"/>
                    <a:pt x="385" y="0"/>
                  </a:cubicBezTo>
                  <a:lnTo>
                    <a:pt x="461" y="7"/>
                  </a:lnTo>
                  <a:cubicBezTo>
                    <a:pt x="462" y="8"/>
                    <a:pt x="462" y="8"/>
                    <a:pt x="463" y="8"/>
                  </a:cubicBezTo>
                  <a:lnTo>
                    <a:pt x="534" y="27"/>
                  </a:lnTo>
                  <a:cubicBezTo>
                    <a:pt x="534" y="27"/>
                    <a:pt x="534" y="27"/>
                    <a:pt x="535" y="27"/>
                  </a:cubicBezTo>
                  <a:lnTo>
                    <a:pt x="598" y="57"/>
                  </a:lnTo>
                  <a:cubicBezTo>
                    <a:pt x="598" y="57"/>
                    <a:pt x="599" y="58"/>
                    <a:pt x="599" y="58"/>
                  </a:cubicBezTo>
                  <a:lnTo>
                    <a:pt x="655" y="98"/>
                  </a:lnTo>
                  <a:cubicBezTo>
                    <a:pt x="656" y="98"/>
                    <a:pt x="656" y="99"/>
                    <a:pt x="656" y="99"/>
                  </a:cubicBezTo>
                  <a:lnTo>
                    <a:pt x="702" y="148"/>
                  </a:lnTo>
                  <a:cubicBezTo>
                    <a:pt x="703" y="148"/>
                    <a:pt x="703" y="149"/>
                    <a:pt x="703" y="149"/>
                  </a:cubicBezTo>
                  <a:lnTo>
                    <a:pt x="738" y="204"/>
                  </a:lnTo>
                  <a:cubicBezTo>
                    <a:pt x="739" y="205"/>
                    <a:pt x="739" y="205"/>
                    <a:pt x="739" y="206"/>
                  </a:cubicBezTo>
                  <a:lnTo>
                    <a:pt x="760" y="268"/>
                  </a:lnTo>
                  <a:cubicBezTo>
                    <a:pt x="760" y="268"/>
                    <a:pt x="760" y="269"/>
                    <a:pt x="760" y="270"/>
                  </a:cubicBezTo>
                  <a:lnTo>
                    <a:pt x="768" y="336"/>
                  </a:lnTo>
                  <a:cubicBezTo>
                    <a:pt x="768" y="336"/>
                    <a:pt x="768" y="337"/>
                    <a:pt x="768" y="337"/>
                  </a:cubicBezTo>
                  <a:lnTo>
                    <a:pt x="760" y="403"/>
                  </a:lnTo>
                  <a:cubicBezTo>
                    <a:pt x="760" y="404"/>
                    <a:pt x="760" y="405"/>
                    <a:pt x="760" y="405"/>
                  </a:cubicBezTo>
                  <a:lnTo>
                    <a:pt x="739" y="467"/>
                  </a:lnTo>
                  <a:cubicBezTo>
                    <a:pt x="739" y="468"/>
                    <a:pt x="739" y="468"/>
                    <a:pt x="738" y="469"/>
                  </a:cubicBezTo>
                  <a:lnTo>
                    <a:pt x="703" y="525"/>
                  </a:lnTo>
                  <a:cubicBezTo>
                    <a:pt x="703" y="525"/>
                    <a:pt x="703" y="526"/>
                    <a:pt x="702" y="526"/>
                  </a:cubicBezTo>
                  <a:lnTo>
                    <a:pt x="656" y="574"/>
                  </a:lnTo>
                  <a:cubicBezTo>
                    <a:pt x="656" y="574"/>
                    <a:pt x="656" y="575"/>
                    <a:pt x="655" y="575"/>
                  </a:cubicBezTo>
                  <a:lnTo>
                    <a:pt x="599" y="615"/>
                  </a:lnTo>
                  <a:cubicBezTo>
                    <a:pt x="599" y="615"/>
                    <a:pt x="598" y="615"/>
                    <a:pt x="598" y="616"/>
                  </a:cubicBezTo>
                  <a:lnTo>
                    <a:pt x="535" y="646"/>
                  </a:lnTo>
                  <a:cubicBezTo>
                    <a:pt x="534" y="646"/>
                    <a:pt x="534" y="646"/>
                    <a:pt x="534" y="646"/>
                  </a:cubicBezTo>
                  <a:lnTo>
                    <a:pt x="463" y="665"/>
                  </a:lnTo>
                  <a:cubicBezTo>
                    <a:pt x="462" y="665"/>
                    <a:pt x="462" y="665"/>
                    <a:pt x="461" y="665"/>
                  </a:cubicBezTo>
                  <a:lnTo>
                    <a:pt x="385" y="672"/>
                  </a:lnTo>
                  <a:cubicBezTo>
                    <a:pt x="385" y="672"/>
                    <a:pt x="384" y="672"/>
                    <a:pt x="384" y="672"/>
                  </a:cubicBezTo>
                  <a:lnTo>
                    <a:pt x="308" y="665"/>
                  </a:lnTo>
                  <a:cubicBezTo>
                    <a:pt x="307" y="665"/>
                    <a:pt x="307" y="665"/>
                    <a:pt x="306" y="665"/>
                  </a:cubicBezTo>
                  <a:lnTo>
                    <a:pt x="236" y="646"/>
                  </a:lnTo>
                  <a:cubicBezTo>
                    <a:pt x="236" y="646"/>
                    <a:pt x="235" y="646"/>
                    <a:pt x="235" y="646"/>
                  </a:cubicBezTo>
                  <a:lnTo>
                    <a:pt x="171" y="616"/>
                  </a:lnTo>
                  <a:cubicBezTo>
                    <a:pt x="171" y="616"/>
                    <a:pt x="170" y="615"/>
                    <a:pt x="170" y="615"/>
                  </a:cubicBezTo>
                  <a:lnTo>
                    <a:pt x="114" y="575"/>
                  </a:lnTo>
                  <a:cubicBezTo>
                    <a:pt x="113" y="575"/>
                    <a:pt x="113" y="574"/>
                    <a:pt x="113" y="574"/>
                  </a:cubicBezTo>
                  <a:lnTo>
                    <a:pt x="67" y="526"/>
                  </a:lnTo>
                  <a:cubicBezTo>
                    <a:pt x="66" y="526"/>
                    <a:pt x="66" y="525"/>
                    <a:pt x="66" y="525"/>
                  </a:cubicBezTo>
                  <a:lnTo>
                    <a:pt x="32" y="469"/>
                  </a:lnTo>
                  <a:cubicBezTo>
                    <a:pt x="31" y="468"/>
                    <a:pt x="31" y="468"/>
                    <a:pt x="31" y="467"/>
                  </a:cubicBezTo>
                  <a:lnTo>
                    <a:pt x="9" y="405"/>
                  </a:lnTo>
                  <a:cubicBezTo>
                    <a:pt x="9" y="405"/>
                    <a:pt x="9" y="404"/>
                    <a:pt x="9" y="403"/>
                  </a:cubicBezTo>
                  <a:lnTo>
                    <a:pt x="1" y="337"/>
                  </a:lnTo>
                  <a:close/>
                  <a:moveTo>
                    <a:pt x="24" y="402"/>
                  </a:moveTo>
                  <a:lnTo>
                    <a:pt x="24" y="400"/>
                  </a:lnTo>
                  <a:lnTo>
                    <a:pt x="46" y="462"/>
                  </a:lnTo>
                  <a:lnTo>
                    <a:pt x="45" y="460"/>
                  </a:lnTo>
                  <a:lnTo>
                    <a:pt x="79" y="516"/>
                  </a:lnTo>
                  <a:lnTo>
                    <a:pt x="78" y="515"/>
                  </a:lnTo>
                  <a:lnTo>
                    <a:pt x="124" y="563"/>
                  </a:lnTo>
                  <a:lnTo>
                    <a:pt x="123" y="562"/>
                  </a:lnTo>
                  <a:lnTo>
                    <a:pt x="179" y="602"/>
                  </a:lnTo>
                  <a:lnTo>
                    <a:pt x="178" y="601"/>
                  </a:lnTo>
                  <a:lnTo>
                    <a:pt x="242" y="631"/>
                  </a:lnTo>
                  <a:lnTo>
                    <a:pt x="241" y="631"/>
                  </a:lnTo>
                  <a:lnTo>
                    <a:pt x="311" y="650"/>
                  </a:lnTo>
                  <a:lnTo>
                    <a:pt x="309" y="649"/>
                  </a:lnTo>
                  <a:lnTo>
                    <a:pt x="385" y="656"/>
                  </a:lnTo>
                  <a:lnTo>
                    <a:pt x="384" y="656"/>
                  </a:lnTo>
                  <a:lnTo>
                    <a:pt x="460" y="649"/>
                  </a:lnTo>
                  <a:lnTo>
                    <a:pt x="458" y="650"/>
                  </a:lnTo>
                  <a:lnTo>
                    <a:pt x="529" y="631"/>
                  </a:lnTo>
                  <a:lnTo>
                    <a:pt x="528" y="631"/>
                  </a:lnTo>
                  <a:lnTo>
                    <a:pt x="591" y="601"/>
                  </a:lnTo>
                  <a:lnTo>
                    <a:pt x="590" y="602"/>
                  </a:lnTo>
                  <a:lnTo>
                    <a:pt x="646" y="562"/>
                  </a:lnTo>
                  <a:lnTo>
                    <a:pt x="645" y="563"/>
                  </a:lnTo>
                  <a:lnTo>
                    <a:pt x="691" y="515"/>
                  </a:lnTo>
                  <a:lnTo>
                    <a:pt x="690" y="516"/>
                  </a:lnTo>
                  <a:lnTo>
                    <a:pt x="725" y="460"/>
                  </a:lnTo>
                  <a:lnTo>
                    <a:pt x="724" y="462"/>
                  </a:lnTo>
                  <a:lnTo>
                    <a:pt x="745" y="400"/>
                  </a:lnTo>
                  <a:lnTo>
                    <a:pt x="745" y="402"/>
                  </a:lnTo>
                  <a:lnTo>
                    <a:pt x="753" y="336"/>
                  </a:lnTo>
                  <a:lnTo>
                    <a:pt x="753" y="337"/>
                  </a:lnTo>
                  <a:lnTo>
                    <a:pt x="745" y="271"/>
                  </a:lnTo>
                  <a:lnTo>
                    <a:pt x="745" y="273"/>
                  </a:lnTo>
                  <a:lnTo>
                    <a:pt x="724" y="211"/>
                  </a:lnTo>
                  <a:lnTo>
                    <a:pt x="725" y="213"/>
                  </a:lnTo>
                  <a:lnTo>
                    <a:pt x="690" y="158"/>
                  </a:lnTo>
                  <a:lnTo>
                    <a:pt x="691" y="159"/>
                  </a:lnTo>
                  <a:lnTo>
                    <a:pt x="645" y="110"/>
                  </a:lnTo>
                  <a:lnTo>
                    <a:pt x="646" y="111"/>
                  </a:lnTo>
                  <a:lnTo>
                    <a:pt x="590" y="71"/>
                  </a:lnTo>
                  <a:lnTo>
                    <a:pt x="591" y="72"/>
                  </a:lnTo>
                  <a:lnTo>
                    <a:pt x="528" y="42"/>
                  </a:lnTo>
                  <a:lnTo>
                    <a:pt x="529" y="42"/>
                  </a:lnTo>
                  <a:lnTo>
                    <a:pt x="458" y="23"/>
                  </a:lnTo>
                  <a:lnTo>
                    <a:pt x="460" y="23"/>
                  </a:lnTo>
                  <a:lnTo>
                    <a:pt x="384" y="16"/>
                  </a:lnTo>
                  <a:lnTo>
                    <a:pt x="385" y="16"/>
                  </a:lnTo>
                  <a:lnTo>
                    <a:pt x="309" y="23"/>
                  </a:lnTo>
                  <a:lnTo>
                    <a:pt x="311" y="23"/>
                  </a:lnTo>
                  <a:lnTo>
                    <a:pt x="241" y="42"/>
                  </a:lnTo>
                  <a:lnTo>
                    <a:pt x="242" y="42"/>
                  </a:lnTo>
                  <a:lnTo>
                    <a:pt x="178" y="72"/>
                  </a:lnTo>
                  <a:lnTo>
                    <a:pt x="179" y="71"/>
                  </a:lnTo>
                  <a:lnTo>
                    <a:pt x="123" y="111"/>
                  </a:lnTo>
                  <a:lnTo>
                    <a:pt x="124" y="110"/>
                  </a:lnTo>
                  <a:lnTo>
                    <a:pt x="78" y="159"/>
                  </a:lnTo>
                  <a:lnTo>
                    <a:pt x="79" y="158"/>
                  </a:lnTo>
                  <a:lnTo>
                    <a:pt x="45" y="213"/>
                  </a:lnTo>
                  <a:lnTo>
                    <a:pt x="46" y="211"/>
                  </a:lnTo>
                  <a:lnTo>
                    <a:pt x="24" y="273"/>
                  </a:lnTo>
                  <a:lnTo>
                    <a:pt x="24" y="271"/>
                  </a:lnTo>
                  <a:lnTo>
                    <a:pt x="16" y="337"/>
                  </a:lnTo>
                  <a:lnTo>
                    <a:pt x="16" y="336"/>
                  </a:lnTo>
                  <a:lnTo>
                    <a:pt x="24" y="402"/>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9" name="Freeform 91"/>
            <p:cNvSpPr>
              <a:spLocks noEditPoints="1"/>
            </p:cNvSpPr>
            <p:nvPr/>
          </p:nvSpPr>
          <p:spPr bwMode="auto">
            <a:xfrm>
              <a:off x="4408488" y="1212851"/>
              <a:ext cx="76200" cy="228600"/>
            </a:xfrm>
            <a:custGeom>
              <a:avLst/>
              <a:gdLst>
                <a:gd name="T0" fmla="*/ 21 w 48"/>
                <a:gd name="T1" fmla="*/ 144 h 144"/>
                <a:gd name="T2" fmla="*/ 21 w 48"/>
                <a:gd name="T3" fmla="*/ 40 h 144"/>
                <a:gd name="T4" fmla="*/ 26 w 48"/>
                <a:gd name="T5" fmla="*/ 40 h 144"/>
                <a:gd name="T6" fmla="*/ 26 w 48"/>
                <a:gd name="T7" fmla="*/ 144 h 144"/>
                <a:gd name="T8" fmla="*/ 21 w 48"/>
                <a:gd name="T9" fmla="*/ 144 h 144"/>
                <a:gd name="T10" fmla="*/ 0 w 48"/>
                <a:gd name="T11" fmla="*/ 49 h 144"/>
                <a:gd name="T12" fmla="*/ 24 w 48"/>
                <a:gd name="T13" fmla="*/ 0 h 144"/>
                <a:gd name="T14" fmla="*/ 48 w 48"/>
                <a:gd name="T15" fmla="*/ 49 h 144"/>
                <a:gd name="T16" fmla="*/ 0 w 48"/>
                <a:gd name="T1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44">
                  <a:moveTo>
                    <a:pt x="21" y="144"/>
                  </a:moveTo>
                  <a:lnTo>
                    <a:pt x="21" y="40"/>
                  </a:lnTo>
                  <a:lnTo>
                    <a:pt x="26" y="40"/>
                  </a:lnTo>
                  <a:lnTo>
                    <a:pt x="26" y="144"/>
                  </a:lnTo>
                  <a:lnTo>
                    <a:pt x="21" y="144"/>
                  </a:lnTo>
                  <a:close/>
                  <a:moveTo>
                    <a:pt x="0" y="49"/>
                  </a:moveTo>
                  <a:lnTo>
                    <a:pt x="24" y="0"/>
                  </a:lnTo>
                  <a:lnTo>
                    <a:pt x="48" y="49"/>
                  </a:lnTo>
                  <a:lnTo>
                    <a:pt x="0" y="49"/>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10" name="Freeform 92"/>
            <p:cNvSpPr>
              <a:spLocks noEditPoints="1"/>
            </p:cNvSpPr>
            <p:nvPr/>
          </p:nvSpPr>
          <p:spPr bwMode="auto">
            <a:xfrm>
              <a:off x="2797175" y="674688"/>
              <a:ext cx="768350" cy="1296988"/>
            </a:xfrm>
            <a:custGeom>
              <a:avLst/>
              <a:gdLst>
                <a:gd name="T0" fmla="*/ 0 w 484"/>
                <a:gd name="T1" fmla="*/ 0 h 817"/>
                <a:gd name="T2" fmla="*/ 484 w 484"/>
                <a:gd name="T3" fmla="*/ 0 h 817"/>
                <a:gd name="T4" fmla="*/ 484 w 484"/>
                <a:gd name="T5" fmla="*/ 817 h 817"/>
                <a:gd name="T6" fmla="*/ 0 w 484"/>
                <a:gd name="T7" fmla="*/ 817 h 817"/>
                <a:gd name="T8" fmla="*/ 0 w 484"/>
                <a:gd name="T9" fmla="*/ 0 h 817"/>
                <a:gd name="T10" fmla="*/ 4 w 484"/>
                <a:gd name="T11" fmla="*/ 815 h 817"/>
                <a:gd name="T12" fmla="*/ 2 w 484"/>
                <a:gd name="T13" fmla="*/ 812 h 817"/>
                <a:gd name="T14" fmla="*/ 482 w 484"/>
                <a:gd name="T15" fmla="*/ 812 h 817"/>
                <a:gd name="T16" fmla="*/ 480 w 484"/>
                <a:gd name="T17" fmla="*/ 815 h 817"/>
                <a:gd name="T18" fmla="*/ 480 w 484"/>
                <a:gd name="T19" fmla="*/ 3 h 817"/>
                <a:gd name="T20" fmla="*/ 482 w 484"/>
                <a:gd name="T21" fmla="*/ 5 h 817"/>
                <a:gd name="T22" fmla="*/ 2 w 484"/>
                <a:gd name="T23" fmla="*/ 5 h 817"/>
                <a:gd name="T24" fmla="*/ 4 w 484"/>
                <a:gd name="T25" fmla="*/ 3 h 817"/>
                <a:gd name="T26" fmla="*/ 4 w 484"/>
                <a:gd name="T27" fmla="*/ 815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4" h="817">
                  <a:moveTo>
                    <a:pt x="0" y="0"/>
                  </a:moveTo>
                  <a:lnTo>
                    <a:pt x="484" y="0"/>
                  </a:lnTo>
                  <a:lnTo>
                    <a:pt x="484" y="817"/>
                  </a:lnTo>
                  <a:lnTo>
                    <a:pt x="0" y="817"/>
                  </a:lnTo>
                  <a:lnTo>
                    <a:pt x="0" y="0"/>
                  </a:lnTo>
                  <a:close/>
                  <a:moveTo>
                    <a:pt x="4" y="815"/>
                  </a:moveTo>
                  <a:lnTo>
                    <a:pt x="2" y="812"/>
                  </a:lnTo>
                  <a:lnTo>
                    <a:pt x="482" y="812"/>
                  </a:lnTo>
                  <a:lnTo>
                    <a:pt x="480" y="815"/>
                  </a:lnTo>
                  <a:lnTo>
                    <a:pt x="480" y="3"/>
                  </a:lnTo>
                  <a:lnTo>
                    <a:pt x="482" y="5"/>
                  </a:lnTo>
                  <a:lnTo>
                    <a:pt x="2" y="5"/>
                  </a:lnTo>
                  <a:lnTo>
                    <a:pt x="4" y="3"/>
                  </a:lnTo>
                  <a:lnTo>
                    <a:pt x="4" y="815"/>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11" name="Rectangle 93"/>
            <p:cNvSpPr>
              <a:spLocks noChangeArrowheads="1"/>
            </p:cNvSpPr>
            <p:nvPr/>
          </p:nvSpPr>
          <p:spPr bwMode="auto">
            <a:xfrm>
              <a:off x="2973388" y="1031876"/>
              <a:ext cx="479425" cy="23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400" b="0" i="0"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Boost</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12" name="Rectangle 94"/>
            <p:cNvSpPr>
              <a:spLocks noChangeArrowheads="1"/>
            </p:cNvSpPr>
            <p:nvPr/>
          </p:nvSpPr>
          <p:spPr bwMode="auto">
            <a:xfrm>
              <a:off x="3027363" y="1244601"/>
              <a:ext cx="381000" cy="23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400" b="0" i="0"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PFC</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13" name="Rectangle 95"/>
            <p:cNvSpPr>
              <a:spLocks noChangeArrowheads="1"/>
            </p:cNvSpPr>
            <p:nvPr/>
          </p:nvSpPr>
          <p:spPr bwMode="auto">
            <a:xfrm>
              <a:off x="2881313" y="1458913"/>
              <a:ext cx="685800" cy="23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400" b="0" i="0"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Rectifier</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14" name="Rectangle 96"/>
            <p:cNvSpPr>
              <a:spLocks noChangeArrowheads="1"/>
            </p:cNvSpPr>
            <p:nvPr/>
          </p:nvSpPr>
          <p:spPr bwMode="auto">
            <a:xfrm>
              <a:off x="2076450" y="1231901"/>
              <a:ext cx="320675" cy="23813"/>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15" name="Freeform 97"/>
            <p:cNvSpPr>
              <a:spLocks/>
            </p:cNvSpPr>
            <p:nvPr/>
          </p:nvSpPr>
          <p:spPr bwMode="auto">
            <a:xfrm>
              <a:off x="2235200" y="1309688"/>
              <a:ext cx="157163" cy="74613"/>
            </a:xfrm>
            <a:custGeom>
              <a:avLst/>
              <a:gdLst>
                <a:gd name="T0" fmla="*/ 4 w 330"/>
                <a:gd name="T1" fmla="*/ 0 h 157"/>
                <a:gd name="T2" fmla="*/ 122 w 330"/>
                <a:gd name="T3" fmla="*/ 10 h 157"/>
                <a:gd name="T4" fmla="*/ 126 w 330"/>
                <a:gd name="T5" fmla="*/ 10 h 157"/>
                <a:gd name="T6" fmla="*/ 178 w 330"/>
                <a:gd name="T7" fmla="*/ 22 h 157"/>
                <a:gd name="T8" fmla="*/ 226 w 330"/>
                <a:gd name="T9" fmla="*/ 39 h 157"/>
                <a:gd name="T10" fmla="*/ 265 w 330"/>
                <a:gd name="T11" fmla="*/ 59 h 157"/>
                <a:gd name="T12" fmla="*/ 269 w 330"/>
                <a:gd name="T13" fmla="*/ 61 h 157"/>
                <a:gd name="T14" fmla="*/ 297 w 330"/>
                <a:gd name="T15" fmla="*/ 82 h 157"/>
                <a:gd name="T16" fmla="*/ 302 w 330"/>
                <a:gd name="T17" fmla="*/ 87 h 157"/>
                <a:gd name="T18" fmla="*/ 320 w 330"/>
                <a:gd name="T19" fmla="*/ 111 h 157"/>
                <a:gd name="T20" fmla="*/ 324 w 330"/>
                <a:gd name="T21" fmla="*/ 120 h 157"/>
                <a:gd name="T22" fmla="*/ 330 w 330"/>
                <a:gd name="T23" fmla="*/ 146 h 157"/>
                <a:gd name="T24" fmla="*/ 283 w 330"/>
                <a:gd name="T25" fmla="*/ 157 h 157"/>
                <a:gd name="T26" fmla="*/ 277 w 330"/>
                <a:gd name="T27" fmla="*/ 131 h 157"/>
                <a:gd name="T28" fmla="*/ 281 w 330"/>
                <a:gd name="T29" fmla="*/ 140 h 157"/>
                <a:gd name="T30" fmla="*/ 263 w 330"/>
                <a:gd name="T31" fmla="*/ 116 h 157"/>
                <a:gd name="T32" fmla="*/ 268 w 330"/>
                <a:gd name="T33" fmla="*/ 121 h 157"/>
                <a:gd name="T34" fmla="*/ 240 w 330"/>
                <a:gd name="T35" fmla="*/ 100 h 157"/>
                <a:gd name="T36" fmla="*/ 244 w 330"/>
                <a:gd name="T37" fmla="*/ 102 h 157"/>
                <a:gd name="T38" fmla="*/ 209 w 330"/>
                <a:gd name="T39" fmla="*/ 84 h 157"/>
                <a:gd name="T40" fmla="*/ 167 w 330"/>
                <a:gd name="T41" fmla="*/ 69 h 157"/>
                <a:gd name="T42" fmla="*/ 115 w 330"/>
                <a:gd name="T43" fmla="*/ 57 h 157"/>
                <a:gd name="T44" fmla="*/ 118 w 330"/>
                <a:gd name="T45" fmla="*/ 57 h 157"/>
                <a:gd name="T46" fmla="*/ 0 w 330"/>
                <a:gd name="T47" fmla="*/ 47 h 157"/>
                <a:gd name="T48" fmla="*/ 4 w 330"/>
                <a:gd name="T4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0" h="157">
                  <a:moveTo>
                    <a:pt x="4" y="0"/>
                  </a:moveTo>
                  <a:lnTo>
                    <a:pt x="122" y="10"/>
                  </a:lnTo>
                  <a:cubicBezTo>
                    <a:pt x="124" y="10"/>
                    <a:pt x="125" y="10"/>
                    <a:pt x="126" y="10"/>
                  </a:cubicBezTo>
                  <a:lnTo>
                    <a:pt x="178" y="22"/>
                  </a:lnTo>
                  <a:lnTo>
                    <a:pt x="226" y="39"/>
                  </a:lnTo>
                  <a:lnTo>
                    <a:pt x="265" y="59"/>
                  </a:lnTo>
                  <a:cubicBezTo>
                    <a:pt x="267" y="60"/>
                    <a:pt x="268" y="60"/>
                    <a:pt x="269" y="61"/>
                  </a:cubicBezTo>
                  <a:lnTo>
                    <a:pt x="297" y="82"/>
                  </a:lnTo>
                  <a:cubicBezTo>
                    <a:pt x="299" y="84"/>
                    <a:pt x="300" y="85"/>
                    <a:pt x="302" y="87"/>
                  </a:cubicBezTo>
                  <a:lnTo>
                    <a:pt x="320" y="111"/>
                  </a:lnTo>
                  <a:cubicBezTo>
                    <a:pt x="322" y="114"/>
                    <a:pt x="323" y="117"/>
                    <a:pt x="324" y="120"/>
                  </a:cubicBezTo>
                  <a:lnTo>
                    <a:pt x="330" y="146"/>
                  </a:lnTo>
                  <a:lnTo>
                    <a:pt x="283" y="157"/>
                  </a:lnTo>
                  <a:lnTo>
                    <a:pt x="277" y="131"/>
                  </a:lnTo>
                  <a:lnTo>
                    <a:pt x="281" y="140"/>
                  </a:lnTo>
                  <a:lnTo>
                    <a:pt x="263" y="116"/>
                  </a:lnTo>
                  <a:lnTo>
                    <a:pt x="268" y="121"/>
                  </a:lnTo>
                  <a:lnTo>
                    <a:pt x="240" y="100"/>
                  </a:lnTo>
                  <a:lnTo>
                    <a:pt x="244" y="102"/>
                  </a:lnTo>
                  <a:lnTo>
                    <a:pt x="209" y="84"/>
                  </a:lnTo>
                  <a:lnTo>
                    <a:pt x="167" y="69"/>
                  </a:lnTo>
                  <a:lnTo>
                    <a:pt x="115" y="57"/>
                  </a:lnTo>
                  <a:lnTo>
                    <a:pt x="118" y="57"/>
                  </a:lnTo>
                  <a:lnTo>
                    <a:pt x="0" y="47"/>
                  </a:lnTo>
                  <a:lnTo>
                    <a:pt x="4" y="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16" name="Freeform 98"/>
            <p:cNvSpPr>
              <a:spLocks/>
            </p:cNvSpPr>
            <p:nvPr/>
          </p:nvSpPr>
          <p:spPr bwMode="auto">
            <a:xfrm>
              <a:off x="2073275" y="1309688"/>
              <a:ext cx="157163" cy="74613"/>
            </a:xfrm>
            <a:custGeom>
              <a:avLst/>
              <a:gdLst>
                <a:gd name="T0" fmla="*/ 329 w 329"/>
                <a:gd name="T1" fmla="*/ 47 h 157"/>
                <a:gd name="T2" fmla="*/ 211 w 329"/>
                <a:gd name="T3" fmla="*/ 57 h 157"/>
                <a:gd name="T4" fmla="*/ 215 w 329"/>
                <a:gd name="T5" fmla="*/ 57 h 157"/>
                <a:gd name="T6" fmla="*/ 163 w 329"/>
                <a:gd name="T7" fmla="*/ 69 h 157"/>
                <a:gd name="T8" fmla="*/ 121 w 329"/>
                <a:gd name="T9" fmla="*/ 84 h 157"/>
                <a:gd name="T10" fmla="*/ 86 w 329"/>
                <a:gd name="T11" fmla="*/ 102 h 157"/>
                <a:gd name="T12" fmla="*/ 90 w 329"/>
                <a:gd name="T13" fmla="*/ 100 h 157"/>
                <a:gd name="T14" fmla="*/ 62 w 329"/>
                <a:gd name="T15" fmla="*/ 121 h 157"/>
                <a:gd name="T16" fmla="*/ 67 w 329"/>
                <a:gd name="T17" fmla="*/ 116 h 157"/>
                <a:gd name="T18" fmla="*/ 49 w 329"/>
                <a:gd name="T19" fmla="*/ 140 h 157"/>
                <a:gd name="T20" fmla="*/ 53 w 329"/>
                <a:gd name="T21" fmla="*/ 131 h 157"/>
                <a:gd name="T22" fmla="*/ 47 w 329"/>
                <a:gd name="T23" fmla="*/ 157 h 157"/>
                <a:gd name="T24" fmla="*/ 0 w 329"/>
                <a:gd name="T25" fmla="*/ 146 h 157"/>
                <a:gd name="T26" fmla="*/ 6 w 329"/>
                <a:gd name="T27" fmla="*/ 120 h 157"/>
                <a:gd name="T28" fmla="*/ 10 w 329"/>
                <a:gd name="T29" fmla="*/ 111 h 157"/>
                <a:gd name="T30" fmla="*/ 28 w 329"/>
                <a:gd name="T31" fmla="*/ 87 h 157"/>
                <a:gd name="T32" fmla="*/ 33 w 329"/>
                <a:gd name="T33" fmla="*/ 82 h 157"/>
                <a:gd name="T34" fmla="*/ 61 w 329"/>
                <a:gd name="T35" fmla="*/ 61 h 157"/>
                <a:gd name="T36" fmla="*/ 65 w 329"/>
                <a:gd name="T37" fmla="*/ 59 h 157"/>
                <a:gd name="T38" fmla="*/ 104 w 329"/>
                <a:gd name="T39" fmla="*/ 39 h 157"/>
                <a:gd name="T40" fmla="*/ 152 w 329"/>
                <a:gd name="T41" fmla="*/ 22 h 157"/>
                <a:gd name="T42" fmla="*/ 204 w 329"/>
                <a:gd name="T43" fmla="*/ 10 h 157"/>
                <a:gd name="T44" fmla="*/ 207 w 329"/>
                <a:gd name="T45" fmla="*/ 10 h 157"/>
                <a:gd name="T46" fmla="*/ 325 w 329"/>
                <a:gd name="T47" fmla="*/ 0 h 157"/>
                <a:gd name="T48" fmla="*/ 329 w 329"/>
                <a:gd name="T49" fmla="*/ 4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9" h="157">
                  <a:moveTo>
                    <a:pt x="329" y="47"/>
                  </a:moveTo>
                  <a:lnTo>
                    <a:pt x="211" y="57"/>
                  </a:lnTo>
                  <a:lnTo>
                    <a:pt x="215" y="57"/>
                  </a:lnTo>
                  <a:lnTo>
                    <a:pt x="163" y="69"/>
                  </a:lnTo>
                  <a:lnTo>
                    <a:pt x="121" y="84"/>
                  </a:lnTo>
                  <a:lnTo>
                    <a:pt x="86" y="102"/>
                  </a:lnTo>
                  <a:lnTo>
                    <a:pt x="90" y="100"/>
                  </a:lnTo>
                  <a:lnTo>
                    <a:pt x="62" y="121"/>
                  </a:lnTo>
                  <a:lnTo>
                    <a:pt x="67" y="116"/>
                  </a:lnTo>
                  <a:lnTo>
                    <a:pt x="49" y="140"/>
                  </a:lnTo>
                  <a:lnTo>
                    <a:pt x="53" y="131"/>
                  </a:lnTo>
                  <a:lnTo>
                    <a:pt x="47" y="157"/>
                  </a:lnTo>
                  <a:lnTo>
                    <a:pt x="0" y="146"/>
                  </a:lnTo>
                  <a:lnTo>
                    <a:pt x="6" y="120"/>
                  </a:lnTo>
                  <a:cubicBezTo>
                    <a:pt x="7" y="117"/>
                    <a:pt x="8" y="114"/>
                    <a:pt x="10" y="111"/>
                  </a:cubicBezTo>
                  <a:lnTo>
                    <a:pt x="28" y="87"/>
                  </a:lnTo>
                  <a:cubicBezTo>
                    <a:pt x="30" y="85"/>
                    <a:pt x="31" y="84"/>
                    <a:pt x="33" y="82"/>
                  </a:cubicBezTo>
                  <a:lnTo>
                    <a:pt x="61" y="61"/>
                  </a:lnTo>
                  <a:cubicBezTo>
                    <a:pt x="62" y="60"/>
                    <a:pt x="63" y="60"/>
                    <a:pt x="65" y="59"/>
                  </a:cubicBezTo>
                  <a:lnTo>
                    <a:pt x="104" y="39"/>
                  </a:lnTo>
                  <a:lnTo>
                    <a:pt x="152" y="22"/>
                  </a:lnTo>
                  <a:lnTo>
                    <a:pt x="204" y="10"/>
                  </a:lnTo>
                  <a:cubicBezTo>
                    <a:pt x="205" y="10"/>
                    <a:pt x="206" y="10"/>
                    <a:pt x="207" y="10"/>
                  </a:cubicBezTo>
                  <a:lnTo>
                    <a:pt x="325" y="0"/>
                  </a:lnTo>
                  <a:lnTo>
                    <a:pt x="329" y="47"/>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17" name="Rectangle 99"/>
            <p:cNvSpPr>
              <a:spLocks noChangeArrowheads="1"/>
            </p:cNvSpPr>
            <p:nvPr/>
          </p:nvSpPr>
          <p:spPr bwMode="auto">
            <a:xfrm>
              <a:off x="1833563" y="812801"/>
              <a:ext cx="966788" cy="7938"/>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18" name="Rectangle 100"/>
            <p:cNvSpPr>
              <a:spLocks noChangeArrowheads="1"/>
            </p:cNvSpPr>
            <p:nvPr/>
          </p:nvSpPr>
          <p:spPr bwMode="auto">
            <a:xfrm>
              <a:off x="1833563" y="1849438"/>
              <a:ext cx="958850" cy="7938"/>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19" name="Rectangle 101"/>
            <p:cNvSpPr>
              <a:spLocks noChangeArrowheads="1"/>
            </p:cNvSpPr>
            <p:nvPr/>
          </p:nvSpPr>
          <p:spPr bwMode="auto">
            <a:xfrm>
              <a:off x="2233613" y="823913"/>
              <a:ext cx="6350" cy="404813"/>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20" name="Rectangle 102"/>
            <p:cNvSpPr>
              <a:spLocks noChangeArrowheads="1"/>
            </p:cNvSpPr>
            <p:nvPr/>
          </p:nvSpPr>
          <p:spPr bwMode="auto">
            <a:xfrm>
              <a:off x="2225675" y="1335088"/>
              <a:ext cx="7938" cy="511175"/>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21" name="Rectangle 103"/>
            <p:cNvSpPr>
              <a:spLocks noChangeArrowheads="1"/>
            </p:cNvSpPr>
            <p:nvPr/>
          </p:nvSpPr>
          <p:spPr bwMode="auto">
            <a:xfrm>
              <a:off x="2511425" y="849313"/>
              <a:ext cx="168275" cy="23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400" b="0" i="0"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22" name="Rectangle 104"/>
            <p:cNvSpPr>
              <a:spLocks noChangeArrowheads="1"/>
            </p:cNvSpPr>
            <p:nvPr/>
          </p:nvSpPr>
          <p:spPr bwMode="auto">
            <a:xfrm>
              <a:off x="2489200" y="1276351"/>
              <a:ext cx="174625" cy="23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400" b="0" i="1" u="none" strike="noStrike" cap="none" normalizeH="0" baseline="0" dirty="0" smtClean="0">
                  <a:ln>
                    <a:noFill/>
                  </a:ln>
                  <a:solidFill>
                    <a:srgbClr val="000000"/>
                  </a:solidFill>
                  <a:effectLst/>
                  <a:latin typeface="Times New Roman" pitchFamily="18" charset="0"/>
                  <a:ea typeface="新細明體" pitchFamily="18" charset="-120"/>
                  <a:cs typeface="新細明體" pitchFamily="18" charset="-120"/>
                </a:rPr>
                <a:t>V</a:t>
              </a:r>
              <a:endParaRPr kumimoji="1" lang="zh-TW" altLang="zh-TW" sz="1800" b="0" i="0" u="none" strike="noStrike" cap="none" normalizeH="0" baseline="0" dirty="0" smtClean="0">
                <a:ln>
                  <a:noFill/>
                </a:ln>
                <a:solidFill>
                  <a:schemeClr val="tx1"/>
                </a:solidFill>
                <a:effectLst/>
                <a:latin typeface="Arial" pitchFamily="34" charset="0"/>
                <a:ea typeface="新細明體" pitchFamily="18" charset="-120"/>
                <a:cs typeface="新細明體" pitchFamily="18" charset="-120"/>
              </a:endParaRPr>
            </a:p>
          </p:txBody>
        </p:sp>
        <p:sp>
          <p:nvSpPr>
            <p:cNvPr id="23" name="Rectangle 105"/>
            <p:cNvSpPr>
              <a:spLocks noChangeArrowheads="1"/>
            </p:cNvSpPr>
            <p:nvPr/>
          </p:nvSpPr>
          <p:spPr bwMode="auto">
            <a:xfrm>
              <a:off x="2573338" y="1366838"/>
              <a:ext cx="63500"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1000" b="0" i="1" u="none" strike="noStrike" cap="none" normalizeH="0" baseline="0" dirty="0" smtClean="0">
                  <a:ln>
                    <a:noFill/>
                  </a:ln>
                  <a:solidFill>
                    <a:srgbClr val="000000"/>
                  </a:solidFill>
                  <a:effectLst/>
                  <a:latin typeface="Times New Roman" pitchFamily="18" charset="0"/>
                  <a:ea typeface="新細明體" pitchFamily="18" charset="-120"/>
                  <a:cs typeface="新細明體" pitchFamily="18" charset="-120"/>
                </a:rPr>
                <a:t>d</a:t>
              </a:r>
              <a:endParaRPr kumimoji="1" lang="zh-TW" altLang="zh-TW" sz="1800" b="0" i="0" u="none" strike="noStrike" cap="none" normalizeH="0" baseline="0" dirty="0" smtClean="0">
                <a:ln>
                  <a:noFill/>
                </a:ln>
                <a:solidFill>
                  <a:schemeClr val="tx1"/>
                </a:solidFill>
                <a:effectLst/>
                <a:latin typeface="Arial" pitchFamily="34" charset="0"/>
                <a:ea typeface="新細明體" pitchFamily="18" charset="-120"/>
                <a:cs typeface="新細明體" pitchFamily="18" charset="-120"/>
              </a:endParaRPr>
            </a:p>
          </p:txBody>
        </p:sp>
        <p:sp>
          <p:nvSpPr>
            <p:cNvPr id="24" name="Rectangle 106"/>
            <p:cNvSpPr>
              <a:spLocks noChangeArrowheads="1"/>
            </p:cNvSpPr>
            <p:nvPr/>
          </p:nvSpPr>
          <p:spPr bwMode="auto">
            <a:xfrm>
              <a:off x="2535238" y="1704976"/>
              <a:ext cx="130175"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400" b="0" i="0"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25" name="Rectangle 107"/>
            <p:cNvSpPr>
              <a:spLocks noChangeArrowheads="1"/>
            </p:cNvSpPr>
            <p:nvPr/>
          </p:nvSpPr>
          <p:spPr bwMode="auto">
            <a:xfrm>
              <a:off x="3570288" y="842963"/>
              <a:ext cx="876300" cy="7938"/>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26" name="Rectangle 108"/>
            <p:cNvSpPr>
              <a:spLocks noChangeArrowheads="1"/>
            </p:cNvSpPr>
            <p:nvPr/>
          </p:nvSpPr>
          <p:spPr bwMode="auto">
            <a:xfrm>
              <a:off x="3570288" y="1827213"/>
              <a:ext cx="876300" cy="7938"/>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27" name="Rectangle 109"/>
            <p:cNvSpPr>
              <a:spLocks noChangeArrowheads="1"/>
            </p:cNvSpPr>
            <p:nvPr/>
          </p:nvSpPr>
          <p:spPr bwMode="auto">
            <a:xfrm>
              <a:off x="4441825" y="847726"/>
              <a:ext cx="7938" cy="319088"/>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28" name="Rectangle 110"/>
            <p:cNvSpPr>
              <a:spLocks noChangeArrowheads="1"/>
            </p:cNvSpPr>
            <p:nvPr/>
          </p:nvSpPr>
          <p:spPr bwMode="auto">
            <a:xfrm>
              <a:off x="4441825" y="1495426"/>
              <a:ext cx="7938" cy="334963"/>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29" name="Rectangle 111"/>
            <p:cNvSpPr>
              <a:spLocks noChangeArrowheads="1"/>
            </p:cNvSpPr>
            <p:nvPr/>
          </p:nvSpPr>
          <p:spPr bwMode="auto">
            <a:xfrm>
              <a:off x="2016125" y="1401763"/>
              <a:ext cx="1825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4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C</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30" name="Rectangle 112"/>
            <p:cNvSpPr>
              <a:spLocks noChangeArrowheads="1"/>
            </p:cNvSpPr>
            <p:nvPr/>
          </p:nvSpPr>
          <p:spPr bwMode="auto">
            <a:xfrm>
              <a:off x="2130425" y="1492251"/>
              <a:ext cx="120650"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0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o</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31" name="Rectangle 113"/>
            <p:cNvSpPr>
              <a:spLocks noChangeArrowheads="1"/>
            </p:cNvSpPr>
            <p:nvPr/>
          </p:nvSpPr>
          <p:spPr bwMode="auto">
            <a:xfrm>
              <a:off x="5332413" y="1435101"/>
              <a:ext cx="111125"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3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t</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32" name="Rectangle 114"/>
            <p:cNvSpPr>
              <a:spLocks noChangeArrowheads="1"/>
            </p:cNvSpPr>
            <p:nvPr/>
          </p:nvSpPr>
          <p:spPr bwMode="auto">
            <a:xfrm>
              <a:off x="4821238" y="1435101"/>
              <a:ext cx="120650"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3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I</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33" name="Rectangle 115"/>
            <p:cNvSpPr>
              <a:spLocks noChangeArrowheads="1"/>
            </p:cNvSpPr>
            <p:nvPr/>
          </p:nvSpPr>
          <p:spPr bwMode="auto">
            <a:xfrm>
              <a:off x="4694238" y="1185863"/>
              <a:ext cx="120650"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3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I</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34" name="Rectangle 116"/>
            <p:cNvSpPr>
              <a:spLocks noChangeArrowheads="1"/>
            </p:cNvSpPr>
            <p:nvPr/>
          </p:nvSpPr>
          <p:spPr bwMode="auto">
            <a:xfrm>
              <a:off x="4886325" y="1495426"/>
              <a:ext cx="169863"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1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m</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35" name="Rectangle 117"/>
            <p:cNvSpPr>
              <a:spLocks noChangeArrowheads="1"/>
            </p:cNvSpPr>
            <p:nvPr/>
          </p:nvSpPr>
          <p:spPr bwMode="auto">
            <a:xfrm>
              <a:off x="4762500" y="1244601"/>
              <a:ext cx="119063"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1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s</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36" name="Rectangle 118"/>
            <p:cNvSpPr>
              <a:spLocks noChangeArrowheads="1"/>
            </p:cNvSpPr>
            <p:nvPr/>
          </p:nvSpPr>
          <p:spPr bwMode="auto">
            <a:xfrm>
              <a:off x="5224463" y="1416051"/>
              <a:ext cx="204788"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300" b="0" i="1" u="none" strike="noStrike" cap="none" normalizeH="0" baseline="0" smtClean="0">
                  <a:ln>
                    <a:noFill/>
                  </a:ln>
                  <a:solidFill>
                    <a:srgbClr val="000000"/>
                  </a:solidFill>
                  <a:effectLst/>
                  <a:latin typeface="Symbol" pitchFamily="18" charset="2"/>
                  <a:ea typeface="新細明體" pitchFamily="18" charset="-120"/>
                  <a:cs typeface="新細明體" pitchFamily="18" charset="-120"/>
                </a:rPr>
                <a:t>w</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37" name="Rectangle 119"/>
            <p:cNvSpPr>
              <a:spLocks noChangeArrowheads="1"/>
            </p:cNvSpPr>
            <p:nvPr/>
          </p:nvSpPr>
          <p:spPr bwMode="auto">
            <a:xfrm>
              <a:off x="5019675" y="1435101"/>
              <a:ext cx="258763"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300" b="0" i="0"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sin</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38" name="Rectangle 120"/>
            <p:cNvSpPr>
              <a:spLocks noChangeArrowheads="1"/>
            </p:cNvSpPr>
            <p:nvPr/>
          </p:nvSpPr>
          <p:spPr bwMode="auto">
            <a:xfrm>
              <a:off x="4687888" y="1416051"/>
              <a:ext cx="188913"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300" b="0" i="0" u="none" strike="noStrike" cap="none" normalizeH="0" baseline="0" smtClean="0">
                  <a:ln>
                    <a:noFill/>
                  </a:ln>
                  <a:solidFill>
                    <a:srgbClr val="000000"/>
                  </a:solidFill>
                  <a:effectLst/>
                  <a:latin typeface="Symbol" pitchFamily="18" charset="2"/>
                  <a:ea typeface="新細明體" pitchFamily="18" charset="-120"/>
                  <a:cs typeface="新細明體" pitchFamily="18" charset="-120"/>
                </a:rPr>
                <a:t>=</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39" name="Freeform 121"/>
            <p:cNvSpPr>
              <a:spLocks noEditPoints="1"/>
            </p:cNvSpPr>
            <p:nvPr/>
          </p:nvSpPr>
          <p:spPr bwMode="auto">
            <a:xfrm>
              <a:off x="3951288" y="2006601"/>
              <a:ext cx="425450" cy="76200"/>
            </a:xfrm>
            <a:custGeom>
              <a:avLst/>
              <a:gdLst>
                <a:gd name="T0" fmla="*/ 268 w 268"/>
                <a:gd name="T1" fmla="*/ 26 h 48"/>
                <a:gd name="T2" fmla="*/ 40 w 268"/>
                <a:gd name="T3" fmla="*/ 26 h 48"/>
                <a:gd name="T4" fmla="*/ 40 w 268"/>
                <a:gd name="T5" fmla="*/ 22 h 48"/>
                <a:gd name="T6" fmla="*/ 268 w 268"/>
                <a:gd name="T7" fmla="*/ 22 h 48"/>
                <a:gd name="T8" fmla="*/ 268 w 268"/>
                <a:gd name="T9" fmla="*/ 26 h 48"/>
                <a:gd name="T10" fmla="*/ 48 w 268"/>
                <a:gd name="T11" fmla="*/ 48 h 48"/>
                <a:gd name="T12" fmla="*/ 0 w 268"/>
                <a:gd name="T13" fmla="*/ 24 h 48"/>
                <a:gd name="T14" fmla="*/ 48 w 268"/>
                <a:gd name="T15" fmla="*/ 0 h 48"/>
                <a:gd name="T16" fmla="*/ 48 w 268"/>
                <a:gd name="T17"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 h="48">
                  <a:moveTo>
                    <a:pt x="268" y="26"/>
                  </a:moveTo>
                  <a:lnTo>
                    <a:pt x="40" y="26"/>
                  </a:lnTo>
                  <a:lnTo>
                    <a:pt x="40" y="22"/>
                  </a:lnTo>
                  <a:lnTo>
                    <a:pt x="268" y="22"/>
                  </a:lnTo>
                  <a:lnTo>
                    <a:pt x="268" y="26"/>
                  </a:lnTo>
                  <a:close/>
                  <a:moveTo>
                    <a:pt x="48" y="48"/>
                  </a:moveTo>
                  <a:lnTo>
                    <a:pt x="0" y="24"/>
                  </a:lnTo>
                  <a:lnTo>
                    <a:pt x="48" y="0"/>
                  </a:lnTo>
                  <a:lnTo>
                    <a:pt x="48" y="48"/>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40" name="Freeform 122"/>
            <p:cNvSpPr>
              <a:spLocks noEditPoints="1"/>
            </p:cNvSpPr>
            <p:nvPr/>
          </p:nvSpPr>
          <p:spPr bwMode="auto">
            <a:xfrm>
              <a:off x="2259013" y="2028826"/>
              <a:ext cx="563563" cy="77788"/>
            </a:xfrm>
            <a:custGeom>
              <a:avLst/>
              <a:gdLst>
                <a:gd name="T0" fmla="*/ 355 w 355"/>
                <a:gd name="T1" fmla="*/ 27 h 49"/>
                <a:gd name="T2" fmla="*/ 41 w 355"/>
                <a:gd name="T3" fmla="*/ 27 h 49"/>
                <a:gd name="T4" fmla="*/ 41 w 355"/>
                <a:gd name="T5" fmla="*/ 22 h 49"/>
                <a:gd name="T6" fmla="*/ 355 w 355"/>
                <a:gd name="T7" fmla="*/ 22 h 49"/>
                <a:gd name="T8" fmla="*/ 355 w 355"/>
                <a:gd name="T9" fmla="*/ 27 h 49"/>
                <a:gd name="T10" fmla="*/ 49 w 355"/>
                <a:gd name="T11" fmla="*/ 49 h 49"/>
                <a:gd name="T12" fmla="*/ 0 w 355"/>
                <a:gd name="T13" fmla="*/ 24 h 49"/>
                <a:gd name="T14" fmla="*/ 49 w 355"/>
                <a:gd name="T15" fmla="*/ 0 h 49"/>
                <a:gd name="T16" fmla="*/ 49 w 355"/>
                <a:gd name="T17"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5" h="49">
                  <a:moveTo>
                    <a:pt x="355" y="27"/>
                  </a:moveTo>
                  <a:lnTo>
                    <a:pt x="41" y="27"/>
                  </a:lnTo>
                  <a:lnTo>
                    <a:pt x="41" y="22"/>
                  </a:lnTo>
                  <a:lnTo>
                    <a:pt x="355" y="22"/>
                  </a:lnTo>
                  <a:lnTo>
                    <a:pt x="355" y="27"/>
                  </a:lnTo>
                  <a:close/>
                  <a:moveTo>
                    <a:pt x="49" y="49"/>
                  </a:moveTo>
                  <a:lnTo>
                    <a:pt x="0" y="24"/>
                  </a:lnTo>
                  <a:lnTo>
                    <a:pt x="49" y="0"/>
                  </a:lnTo>
                  <a:lnTo>
                    <a:pt x="49" y="49"/>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41" name="Rectangle 123"/>
            <p:cNvSpPr>
              <a:spLocks noChangeArrowheads="1"/>
            </p:cNvSpPr>
            <p:nvPr/>
          </p:nvSpPr>
          <p:spPr bwMode="auto">
            <a:xfrm>
              <a:off x="4221163" y="2119313"/>
              <a:ext cx="176213" cy="23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4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P</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42" name="Rectangle 124"/>
            <p:cNvSpPr>
              <a:spLocks noChangeArrowheads="1"/>
            </p:cNvSpPr>
            <p:nvPr/>
          </p:nvSpPr>
          <p:spPr bwMode="auto">
            <a:xfrm>
              <a:off x="4327525" y="2211388"/>
              <a:ext cx="176213"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0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ac</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43" name="Rectangle 125"/>
            <p:cNvSpPr>
              <a:spLocks noChangeArrowheads="1"/>
            </p:cNvSpPr>
            <p:nvPr/>
          </p:nvSpPr>
          <p:spPr bwMode="auto">
            <a:xfrm>
              <a:off x="2513013" y="2146301"/>
              <a:ext cx="174625" cy="23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4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P</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44" name="Rectangle 126"/>
            <p:cNvSpPr>
              <a:spLocks noChangeArrowheads="1"/>
            </p:cNvSpPr>
            <p:nvPr/>
          </p:nvSpPr>
          <p:spPr bwMode="auto">
            <a:xfrm>
              <a:off x="2619375" y="2238376"/>
              <a:ext cx="174625"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0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dc</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45" name="Rectangle 127"/>
            <p:cNvSpPr>
              <a:spLocks noChangeArrowheads="1"/>
            </p:cNvSpPr>
            <p:nvPr/>
          </p:nvSpPr>
          <p:spPr bwMode="auto">
            <a:xfrm>
              <a:off x="4344988" y="1431926"/>
              <a:ext cx="112713"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2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t</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46" name="Rectangle 128"/>
            <p:cNvSpPr>
              <a:spLocks noChangeArrowheads="1"/>
            </p:cNvSpPr>
            <p:nvPr/>
          </p:nvSpPr>
          <p:spPr bwMode="auto">
            <a:xfrm>
              <a:off x="3830638" y="1431926"/>
              <a:ext cx="168275"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2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V</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47" name="Rectangle 129"/>
            <p:cNvSpPr>
              <a:spLocks noChangeArrowheads="1"/>
            </p:cNvSpPr>
            <p:nvPr/>
          </p:nvSpPr>
          <p:spPr bwMode="auto">
            <a:xfrm>
              <a:off x="3978275" y="1193801"/>
              <a:ext cx="168275"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2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V</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48" name="Rectangle 130"/>
            <p:cNvSpPr>
              <a:spLocks noChangeArrowheads="1"/>
            </p:cNvSpPr>
            <p:nvPr/>
          </p:nvSpPr>
          <p:spPr bwMode="auto">
            <a:xfrm>
              <a:off x="3921125" y="1489076"/>
              <a:ext cx="157163" cy="1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1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m</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49" name="Rectangle 131"/>
            <p:cNvSpPr>
              <a:spLocks noChangeArrowheads="1"/>
            </p:cNvSpPr>
            <p:nvPr/>
          </p:nvSpPr>
          <p:spPr bwMode="auto">
            <a:xfrm>
              <a:off x="4071938" y="1250951"/>
              <a:ext cx="109538" cy="1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1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s</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50" name="Rectangle 132"/>
            <p:cNvSpPr>
              <a:spLocks noChangeArrowheads="1"/>
            </p:cNvSpPr>
            <p:nvPr/>
          </p:nvSpPr>
          <p:spPr bwMode="auto">
            <a:xfrm>
              <a:off x="4241800" y="1414463"/>
              <a:ext cx="211138"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200" b="0" i="1" u="none" strike="noStrike" cap="none" normalizeH="0" baseline="0" smtClean="0">
                  <a:ln>
                    <a:noFill/>
                  </a:ln>
                  <a:solidFill>
                    <a:srgbClr val="000000"/>
                  </a:solidFill>
                  <a:effectLst/>
                  <a:latin typeface="Symbol" pitchFamily="18" charset="2"/>
                  <a:ea typeface="新細明體" pitchFamily="18" charset="-120"/>
                  <a:cs typeface="新細明體" pitchFamily="18" charset="-120"/>
                </a:rPr>
                <a:t>w</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51" name="Rectangle 133"/>
            <p:cNvSpPr>
              <a:spLocks noChangeArrowheads="1"/>
            </p:cNvSpPr>
            <p:nvPr/>
          </p:nvSpPr>
          <p:spPr bwMode="auto">
            <a:xfrm>
              <a:off x="4048125" y="1431926"/>
              <a:ext cx="258763"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200" b="0" i="0"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sin</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52" name="Rectangle 134"/>
            <p:cNvSpPr>
              <a:spLocks noChangeArrowheads="1"/>
            </p:cNvSpPr>
            <p:nvPr/>
          </p:nvSpPr>
          <p:spPr bwMode="auto">
            <a:xfrm>
              <a:off x="3727450" y="1414463"/>
              <a:ext cx="188913"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200" b="0" i="0" u="none" strike="noStrike" cap="none" normalizeH="0" baseline="0" smtClean="0">
                  <a:ln>
                    <a:noFill/>
                  </a:ln>
                  <a:solidFill>
                    <a:srgbClr val="000000"/>
                  </a:solidFill>
                  <a:effectLst/>
                  <a:latin typeface="Symbol" pitchFamily="18" charset="2"/>
                  <a:ea typeface="新細明體" pitchFamily="18" charset="-120"/>
                  <a:cs typeface="新細明體" pitchFamily="18" charset="-120"/>
                </a:rPr>
                <a:t>=</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53" name="Freeform 135"/>
            <p:cNvSpPr>
              <a:spLocks noEditPoints="1"/>
            </p:cNvSpPr>
            <p:nvPr/>
          </p:nvSpPr>
          <p:spPr bwMode="auto">
            <a:xfrm>
              <a:off x="1060450" y="690563"/>
              <a:ext cx="768350" cy="1296988"/>
            </a:xfrm>
            <a:custGeom>
              <a:avLst/>
              <a:gdLst>
                <a:gd name="T0" fmla="*/ 0 w 484"/>
                <a:gd name="T1" fmla="*/ 0 h 817"/>
                <a:gd name="T2" fmla="*/ 484 w 484"/>
                <a:gd name="T3" fmla="*/ 0 h 817"/>
                <a:gd name="T4" fmla="*/ 484 w 484"/>
                <a:gd name="T5" fmla="*/ 817 h 817"/>
                <a:gd name="T6" fmla="*/ 0 w 484"/>
                <a:gd name="T7" fmla="*/ 817 h 817"/>
                <a:gd name="T8" fmla="*/ 0 w 484"/>
                <a:gd name="T9" fmla="*/ 0 h 817"/>
                <a:gd name="T10" fmla="*/ 4 w 484"/>
                <a:gd name="T11" fmla="*/ 814 h 817"/>
                <a:gd name="T12" fmla="*/ 2 w 484"/>
                <a:gd name="T13" fmla="*/ 812 h 817"/>
                <a:gd name="T14" fmla="*/ 482 w 484"/>
                <a:gd name="T15" fmla="*/ 812 h 817"/>
                <a:gd name="T16" fmla="*/ 479 w 484"/>
                <a:gd name="T17" fmla="*/ 814 h 817"/>
                <a:gd name="T18" fmla="*/ 479 w 484"/>
                <a:gd name="T19" fmla="*/ 2 h 817"/>
                <a:gd name="T20" fmla="*/ 482 w 484"/>
                <a:gd name="T21" fmla="*/ 5 h 817"/>
                <a:gd name="T22" fmla="*/ 2 w 484"/>
                <a:gd name="T23" fmla="*/ 5 h 817"/>
                <a:gd name="T24" fmla="*/ 4 w 484"/>
                <a:gd name="T25" fmla="*/ 2 h 817"/>
                <a:gd name="T26" fmla="*/ 4 w 484"/>
                <a:gd name="T27" fmla="*/ 814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4" h="817">
                  <a:moveTo>
                    <a:pt x="0" y="0"/>
                  </a:moveTo>
                  <a:lnTo>
                    <a:pt x="484" y="0"/>
                  </a:lnTo>
                  <a:lnTo>
                    <a:pt x="484" y="817"/>
                  </a:lnTo>
                  <a:lnTo>
                    <a:pt x="0" y="817"/>
                  </a:lnTo>
                  <a:lnTo>
                    <a:pt x="0" y="0"/>
                  </a:lnTo>
                  <a:close/>
                  <a:moveTo>
                    <a:pt x="4" y="814"/>
                  </a:moveTo>
                  <a:lnTo>
                    <a:pt x="2" y="812"/>
                  </a:lnTo>
                  <a:lnTo>
                    <a:pt x="482" y="812"/>
                  </a:lnTo>
                  <a:lnTo>
                    <a:pt x="479" y="814"/>
                  </a:lnTo>
                  <a:lnTo>
                    <a:pt x="479" y="2"/>
                  </a:lnTo>
                  <a:lnTo>
                    <a:pt x="482" y="5"/>
                  </a:lnTo>
                  <a:lnTo>
                    <a:pt x="2" y="5"/>
                  </a:lnTo>
                  <a:lnTo>
                    <a:pt x="4" y="2"/>
                  </a:lnTo>
                  <a:lnTo>
                    <a:pt x="4" y="814"/>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54" name="Rectangle 136"/>
            <p:cNvSpPr>
              <a:spLocks noChangeArrowheads="1"/>
            </p:cNvSpPr>
            <p:nvPr/>
          </p:nvSpPr>
          <p:spPr bwMode="auto">
            <a:xfrm>
              <a:off x="1184275" y="1122363"/>
              <a:ext cx="311150" cy="23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400" b="0" i="0"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DC</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55" name="Rectangle 137"/>
            <p:cNvSpPr>
              <a:spLocks noChangeArrowheads="1"/>
            </p:cNvSpPr>
            <p:nvPr/>
          </p:nvSpPr>
          <p:spPr bwMode="auto">
            <a:xfrm>
              <a:off x="1427163" y="1122363"/>
              <a:ext cx="128588" cy="23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400" b="0" i="0"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56" name="Rectangle 138"/>
            <p:cNvSpPr>
              <a:spLocks noChangeArrowheads="1"/>
            </p:cNvSpPr>
            <p:nvPr/>
          </p:nvSpPr>
          <p:spPr bwMode="auto">
            <a:xfrm>
              <a:off x="1487488" y="1122363"/>
              <a:ext cx="311150" cy="23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400" b="0" i="0"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DC</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57" name="Rectangle 139"/>
            <p:cNvSpPr>
              <a:spLocks noChangeArrowheads="1"/>
            </p:cNvSpPr>
            <p:nvPr/>
          </p:nvSpPr>
          <p:spPr bwMode="auto">
            <a:xfrm>
              <a:off x="1100138" y="1336676"/>
              <a:ext cx="776288" cy="23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400" b="0" i="0"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Converter</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93" name="Freeform 122"/>
            <p:cNvSpPr>
              <a:spLocks noEditPoints="1"/>
            </p:cNvSpPr>
            <p:nvPr/>
          </p:nvSpPr>
          <p:spPr bwMode="auto">
            <a:xfrm>
              <a:off x="1861080" y="674159"/>
              <a:ext cx="340254" cy="79374"/>
            </a:xfrm>
            <a:custGeom>
              <a:avLst/>
              <a:gdLst>
                <a:gd name="T0" fmla="*/ 355 w 355"/>
                <a:gd name="T1" fmla="*/ 27 h 49"/>
                <a:gd name="T2" fmla="*/ 41 w 355"/>
                <a:gd name="T3" fmla="*/ 27 h 49"/>
                <a:gd name="T4" fmla="*/ 41 w 355"/>
                <a:gd name="T5" fmla="*/ 22 h 49"/>
                <a:gd name="T6" fmla="*/ 355 w 355"/>
                <a:gd name="T7" fmla="*/ 22 h 49"/>
                <a:gd name="T8" fmla="*/ 355 w 355"/>
                <a:gd name="T9" fmla="*/ 27 h 49"/>
                <a:gd name="T10" fmla="*/ 49 w 355"/>
                <a:gd name="T11" fmla="*/ 49 h 49"/>
                <a:gd name="T12" fmla="*/ 0 w 355"/>
                <a:gd name="T13" fmla="*/ 24 h 49"/>
                <a:gd name="T14" fmla="*/ 49 w 355"/>
                <a:gd name="T15" fmla="*/ 0 h 49"/>
                <a:gd name="T16" fmla="*/ 49 w 355"/>
                <a:gd name="T17"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5" h="49">
                  <a:moveTo>
                    <a:pt x="355" y="27"/>
                  </a:moveTo>
                  <a:lnTo>
                    <a:pt x="41" y="27"/>
                  </a:lnTo>
                  <a:lnTo>
                    <a:pt x="41" y="22"/>
                  </a:lnTo>
                  <a:lnTo>
                    <a:pt x="355" y="22"/>
                  </a:lnTo>
                  <a:lnTo>
                    <a:pt x="355" y="27"/>
                  </a:lnTo>
                  <a:close/>
                  <a:moveTo>
                    <a:pt x="49" y="49"/>
                  </a:moveTo>
                  <a:lnTo>
                    <a:pt x="0" y="24"/>
                  </a:lnTo>
                  <a:lnTo>
                    <a:pt x="49" y="0"/>
                  </a:lnTo>
                  <a:lnTo>
                    <a:pt x="49" y="49"/>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94" name="文字方塊 93"/>
            <p:cNvSpPr txBox="1"/>
            <p:nvPr/>
          </p:nvSpPr>
          <p:spPr>
            <a:xfrm>
              <a:off x="1938867" y="423333"/>
              <a:ext cx="287258" cy="276999"/>
            </a:xfrm>
            <a:prstGeom prst="rect">
              <a:avLst/>
            </a:prstGeom>
            <a:noFill/>
          </p:spPr>
          <p:txBody>
            <a:bodyPr wrap="none" rtlCol="0">
              <a:spAutoFit/>
            </a:bodyPr>
            <a:lstStyle/>
            <a:p>
              <a:r>
                <a:rPr lang="en-US" altLang="zh-TW" sz="1200" i="1" dirty="0" smtClean="0">
                  <a:latin typeface="Times New Roman" panose="02020603050405020304" pitchFamily="18" charset="0"/>
                  <a:cs typeface="Times New Roman" panose="02020603050405020304" pitchFamily="18" charset="0"/>
                </a:rPr>
                <a:t>I</a:t>
              </a:r>
              <a:r>
                <a:rPr lang="en-US" altLang="zh-TW" sz="1200" i="1" baseline="-25000" dirty="0" smtClean="0">
                  <a:latin typeface="Times New Roman" panose="02020603050405020304" pitchFamily="18" charset="0"/>
                  <a:cs typeface="Times New Roman" panose="02020603050405020304" pitchFamily="18" charset="0"/>
                </a:rPr>
                <a:t>o</a:t>
              </a:r>
              <a:endParaRPr lang="zh-TW" altLang="en-US" sz="1200" i="1" baseline="-25000" dirty="0">
                <a:latin typeface="Times New Roman" panose="02020603050405020304" pitchFamily="18" charset="0"/>
                <a:cs typeface="Times New Roman" panose="02020603050405020304" pitchFamily="18" charset="0"/>
              </a:endParaRPr>
            </a:p>
          </p:txBody>
        </p:sp>
      </p:grpSp>
      <p:grpSp>
        <p:nvGrpSpPr>
          <p:cNvPr id="97" name="群組 96"/>
          <p:cNvGrpSpPr/>
          <p:nvPr/>
        </p:nvGrpSpPr>
        <p:grpSpPr>
          <a:xfrm>
            <a:off x="5942755" y="1206818"/>
            <a:ext cx="1581150" cy="1190625"/>
            <a:chOff x="5951222" y="1206818"/>
            <a:chExt cx="1581150" cy="1190625"/>
          </a:xfrm>
        </p:grpSpPr>
        <p:sp>
          <p:nvSpPr>
            <p:cNvPr id="59" name="AutoShape 141"/>
            <p:cNvSpPr>
              <a:spLocks noChangeAspect="1" noChangeArrowheads="1" noTextEdit="1"/>
            </p:cNvSpPr>
            <p:nvPr/>
          </p:nvSpPr>
          <p:spPr bwMode="auto">
            <a:xfrm>
              <a:off x="5951222" y="1206818"/>
              <a:ext cx="158115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TW" altLang="en-US"/>
            </a:p>
          </p:txBody>
        </p:sp>
        <p:sp>
          <p:nvSpPr>
            <p:cNvPr id="60" name="Freeform 143"/>
            <p:cNvSpPr>
              <a:spLocks noEditPoints="1"/>
            </p:cNvSpPr>
            <p:nvPr/>
          </p:nvSpPr>
          <p:spPr bwMode="auto">
            <a:xfrm>
              <a:off x="6927535" y="1592581"/>
              <a:ext cx="365125" cy="328613"/>
            </a:xfrm>
            <a:custGeom>
              <a:avLst/>
              <a:gdLst>
                <a:gd name="T0" fmla="*/ 9 w 768"/>
                <a:gd name="T1" fmla="*/ 276 h 688"/>
                <a:gd name="T2" fmla="*/ 32 w 768"/>
                <a:gd name="T3" fmla="*/ 209 h 688"/>
                <a:gd name="T4" fmla="*/ 113 w 768"/>
                <a:gd name="T5" fmla="*/ 102 h 688"/>
                <a:gd name="T6" fmla="*/ 171 w 768"/>
                <a:gd name="T7" fmla="*/ 59 h 688"/>
                <a:gd name="T8" fmla="*/ 306 w 768"/>
                <a:gd name="T9" fmla="*/ 8 h 688"/>
                <a:gd name="T10" fmla="*/ 385 w 768"/>
                <a:gd name="T11" fmla="*/ 0 h 688"/>
                <a:gd name="T12" fmla="*/ 534 w 768"/>
                <a:gd name="T13" fmla="*/ 27 h 688"/>
                <a:gd name="T14" fmla="*/ 599 w 768"/>
                <a:gd name="T15" fmla="*/ 60 h 688"/>
                <a:gd name="T16" fmla="*/ 702 w 768"/>
                <a:gd name="T17" fmla="*/ 151 h 688"/>
                <a:gd name="T18" fmla="*/ 739 w 768"/>
                <a:gd name="T19" fmla="*/ 211 h 688"/>
                <a:gd name="T20" fmla="*/ 768 w 768"/>
                <a:gd name="T21" fmla="*/ 344 h 688"/>
                <a:gd name="T22" fmla="*/ 760 w 768"/>
                <a:gd name="T23" fmla="*/ 415 h 688"/>
                <a:gd name="T24" fmla="*/ 703 w 768"/>
                <a:gd name="T25" fmla="*/ 537 h 688"/>
                <a:gd name="T26" fmla="*/ 655 w 768"/>
                <a:gd name="T27" fmla="*/ 589 h 688"/>
                <a:gd name="T28" fmla="*/ 535 w 768"/>
                <a:gd name="T29" fmla="*/ 662 h 688"/>
                <a:gd name="T30" fmla="*/ 461 w 768"/>
                <a:gd name="T31" fmla="*/ 681 h 688"/>
                <a:gd name="T32" fmla="*/ 308 w 768"/>
                <a:gd name="T33" fmla="*/ 681 h 688"/>
                <a:gd name="T34" fmla="*/ 235 w 768"/>
                <a:gd name="T35" fmla="*/ 662 h 688"/>
                <a:gd name="T36" fmla="*/ 114 w 768"/>
                <a:gd name="T37" fmla="*/ 589 h 688"/>
                <a:gd name="T38" fmla="*/ 66 w 768"/>
                <a:gd name="T39" fmla="*/ 537 h 688"/>
                <a:gd name="T40" fmla="*/ 9 w 768"/>
                <a:gd name="T41" fmla="*/ 415 h 688"/>
                <a:gd name="T42" fmla="*/ 24 w 768"/>
                <a:gd name="T43" fmla="*/ 412 h 688"/>
                <a:gd name="T44" fmla="*/ 45 w 768"/>
                <a:gd name="T45" fmla="*/ 471 h 688"/>
                <a:gd name="T46" fmla="*/ 124 w 768"/>
                <a:gd name="T47" fmla="*/ 577 h 688"/>
                <a:gd name="T48" fmla="*/ 178 w 768"/>
                <a:gd name="T49" fmla="*/ 616 h 688"/>
                <a:gd name="T50" fmla="*/ 311 w 768"/>
                <a:gd name="T51" fmla="*/ 666 h 688"/>
                <a:gd name="T52" fmla="*/ 384 w 768"/>
                <a:gd name="T53" fmla="*/ 672 h 688"/>
                <a:gd name="T54" fmla="*/ 529 w 768"/>
                <a:gd name="T55" fmla="*/ 647 h 688"/>
                <a:gd name="T56" fmla="*/ 590 w 768"/>
                <a:gd name="T57" fmla="*/ 617 h 688"/>
                <a:gd name="T58" fmla="*/ 691 w 768"/>
                <a:gd name="T59" fmla="*/ 527 h 688"/>
                <a:gd name="T60" fmla="*/ 724 w 768"/>
                <a:gd name="T61" fmla="*/ 473 h 688"/>
                <a:gd name="T62" fmla="*/ 753 w 768"/>
                <a:gd name="T63" fmla="*/ 344 h 688"/>
                <a:gd name="T64" fmla="*/ 745 w 768"/>
                <a:gd name="T65" fmla="*/ 279 h 688"/>
                <a:gd name="T66" fmla="*/ 690 w 768"/>
                <a:gd name="T67" fmla="*/ 161 h 688"/>
                <a:gd name="T68" fmla="*/ 646 w 768"/>
                <a:gd name="T69" fmla="*/ 114 h 688"/>
                <a:gd name="T70" fmla="*/ 528 w 768"/>
                <a:gd name="T71" fmla="*/ 42 h 688"/>
                <a:gd name="T72" fmla="*/ 460 w 768"/>
                <a:gd name="T73" fmla="*/ 23 h 688"/>
                <a:gd name="T74" fmla="*/ 309 w 768"/>
                <a:gd name="T75" fmla="*/ 23 h 688"/>
                <a:gd name="T76" fmla="*/ 242 w 768"/>
                <a:gd name="T77" fmla="*/ 42 h 688"/>
                <a:gd name="T78" fmla="*/ 123 w 768"/>
                <a:gd name="T79" fmla="*/ 114 h 688"/>
                <a:gd name="T80" fmla="*/ 79 w 768"/>
                <a:gd name="T81" fmla="*/ 161 h 688"/>
                <a:gd name="T82" fmla="*/ 24 w 768"/>
                <a:gd name="T83" fmla="*/ 279 h 688"/>
                <a:gd name="T84" fmla="*/ 16 w 768"/>
                <a:gd name="T85" fmla="*/ 344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68" h="688">
                  <a:moveTo>
                    <a:pt x="1" y="345"/>
                  </a:moveTo>
                  <a:cubicBezTo>
                    <a:pt x="0" y="345"/>
                    <a:pt x="0" y="344"/>
                    <a:pt x="1" y="344"/>
                  </a:cubicBezTo>
                  <a:lnTo>
                    <a:pt x="9" y="276"/>
                  </a:lnTo>
                  <a:cubicBezTo>
                    <a:pt x="9" y="275"/>
                    <a:pt x="9" y="274"/>
                    <a:pt x="9" y="274"/>
                  </a:cubicBezTo>
                  <a:lnTo>
                    <a:pt x="31" y="211"/>
                  </a:lnTo>
                  <a:cubicBezTo>
                    <a:pt x="31" y="210"/>
                    <a:pt x="31" y="210"/>
                    <a:pt x="32" y="209"/>
                  </a:cubicBezTo>
                  <a:lnTo>
                    <a:pt x="66" y="152"/>
                  </a:lnTo>
                  <a:cubicBezTo>
                    <a:pt x="66" y="152"/>
                    <a:pt x="66" y="151"/>
                    <a:pt x="67" y="151"/>
                  </a:cubicBezTo>
                  <a:lnTo>
                    <a:pt x="113" y="102"/>
                  </a:lnTo>
                  <a:cubicBezTo>
                    <a:pt x="113" y="102"/>
                    <a:pt x="113" y="101"/>
                    <a:pt x="114" y="101"/>
                  </a:cubicBezTo>
                  <a:lnTo>
                    <a:pt x="170" y="60"/>
                  </a:lnTo>
                  <a:cubicBezTo>
                    <a:pt x="170" y="60"/>
                    <a:pt x="170" y="60"/>
                    <a:pt x="171" y="59"/>
                  </a:cubicBezTo>
                  <a:lnTo>
                    <a:pt x="235" y="27"/>
                  </a:lnTo>
                  <a:cubicBezTo>
                    <a:pt x="235" y="27"/>
                    <a:pt x="236" y="27"/>
                    <a:pt x="236" y="27"/>
                  </a:cubicBezTo>
                  <a:lnTo>
                    <a:pt x="306" y="8"/>
                  </a:lnTo>
                  <a:cubicBezTo>
                    <a:pt x="307" y="8"/>
                    <a:pt x="307" y="8"/>
                    <a:pt x="308" y="7"/>
                  </a:cubicBezTo>
                  <a:lnTo>
                    <a:pt x="384" y="0"/>
                  </a:lnTo>
                  <a:cubicBezTo>
                    <a:pt x="384" y="0"/>
                    <a:pt x="385" y="0"/>
                    <a:pt x="385" y="0"/>
                  </a:cubicBezTo>
                  <a:lnTo>
                    <a:pt x="461" y="7"/>
                  </a:lnTo>
                  <a:cubicBezTo>
                    <a:pt x="462" y="8"/>
                    <a:pt x="462" y="8"/>
                    <a:pt x="463" y="8"/>
                  </a:cubicBezTo>
                  <a:lnTo>
                    <a:pt x="534" y="27"/>
                  </a:lnTo>
                  <a:cubicBezTo>
                    <a:pt x="534" y="27"/>
                    <a:pt x="535" y="27"/>
                    <a:pt x="535" y="27"/>
                  </a:cubicBezTo>
                  <a:lnTo>
                    <a:pt x="598" y="59"/>
                  </a:lnTo>
                  <a:cubicBezTo>
                    <a:pt x="598" y="60"/>
                    <a:pt x="599" y="60"/>
                    <a:pt x="599" y="60"/>
                  </a:cubicBezTo>
                  <a:lnTo>
                    <a:pt x="655" y="101"/>
                  </a:lnTo>
                  <a:cubicBezTo>
                    <a:pt x="656" y="101"/>
                    <a:pt x="656" y="102"/>
                    <a:pt x="656" y="102"/>
                  </a:cubicBezTo>
                  <a:lnTo>
                    <a:pt x="702" y="151"/>
                  </a:lnTo>
                  <a:cubicBezTo>
                    <a:pt x="703" y="151"/>
                    <a:pt x="703" y="152"/>
                    <a:pt x="703" y="152"/>
                  </a:cubicBezTo>
                  <a:lnTo>
                    <a:pt x="738" y="209"/>
                  </a:lnTo>
                  <a:cubicBezTo>
                    <a:pt x="739" y="210"/>
                    <a:pt x="739" y="210"/>
                    <a:pt x="739" y="211"/>
                  </a:cubicBezTo>
                  <a:lnTo>
                    <a:pt x="760" y="274"/>
                  </a:lnTo>
                  <a:cubicBezTo>
                    <a:pt x="760" y="274"/>
                    <a:pt x="760" y="275"/>
                    <a:pt x="760" y="276"/>
                  </a:cubicBezTo>
                  <a:lnTo>
                    <a:pt x="768" y="344"/>
                  </a:lnTo>
                  <a:cubicBezTo>
                    <a:pt x="768" y="344"/>
                    <a:pt x="768" y="345"/>
                    <a:pt x="768" y="345"/>
                  </a:cubicBezTo>
                  <a:lnTo>
                    <a:pt x="760" y="413"/>
                  </a:lnTo>
                  <a:cubicBezTo>
                    <a:pt x="760" y="414"/>
                    <a:pt x="760" y="414"/>
                    <a:pt x="760" y="415"/>
                  </a:cubicBezTo>
                  <a:lnTo>
                    <a:pt x="739" y="478"/>
                  </a:lnTo>
                  <a:cubicBezTo>
                    <a:pt x="739" y="479"/>
                    <a:pt x="739" y="479"/>
                    <a:pt x="738" y="480"/>
                  </a:cubicBezTo>
                  <a:lnTo>
                    <a:pt x="703" y="537"/>
                  </a:lnTo>
                  <a:cubicBezTo>
                    <a:pt x="703" y="537"/>
                    <a:pt x="703" y="538"/>
                    <a:pt x="702" y="538"/>
                  </a:cubicBezTo>
                  <a:lnTo>
                    <a:pt x="656" y="588"/>
                  </a:lnTo>
                  <a:cubicBezTo>
                    <a:pt x="656" y="588"/>
                    <a:pt x="656" y="589"/>
                    <a:pt x="655" y="589"/>
                  </a:cubicBezTo>
                  <a:lnTo>
                    <a:pt x="599" y="630"/>
                  </a:lnTo>
                  <a:cubicBezTo>
                    <a:pt x="599" y="630"/>
                    <a:pt x="598" y="630"/>
                    <a:pt x="598" y="631"/>
                  </a:cubicBezTo>
                  <a:lnTo>
                    <a:pt x="535" y="662"/>
                  </a:lnTo>
                  <a:cubicBezTo>
                    <a:pt x="535" y="662"/>
                    <a:pt x="534" y="662"/>
                    <a:pt x="534" y="662"/>
                  </a:cubicBezTo>
                  <a:lnTo>
                    <a:pt x="463" y="681"/>
                  </a:lnTo>
                  <a:cubicBezTo>
                    <a:pt x="462" y="681"/>
                    <a:pt x="462" y="681"/>
                    <a:pt x="461" y="681"/>
                  </a:cubicBezTo>
                  <a:lnTo>
                    <a:pt x="385" y="688"/>
                  </a:lnTo>
                  <a:cubicBezTo>
                    <a:pt x="385" y="688"/>
                    <a:pt x="384" y="688"/>
                    <a:pt x="384" y="688"/>
                  </a:cubicBezTo>
                  <a:lnTo>
                    <a:pt x="308" y="681"/>
                  </a:lnTo>
                  <a:cubicBezTo>
                    <a:pt x="307" y="681"/>
                    <a:pt x="307" y="681"/>
                    <a:pt x="306" y="681"/>
                  </a:cubicBezTo>
                  <a:lnTo>
                    <a:pt x="236" y="662"/>
                  </a:lnTo>
                  <a:cubicBezTo>
                    <a:pt x="236" y="662"/>
                    <a:pt x="235" y="662"/>
                    <a:pt x="235" y="662"/>
                  </a:cubicBezTo>
                  <a:lnTo>
                    <a:pt x="171" y="631"/>
                  </a:lnTo>
                  <a:cubicBezTo>
                    <a:pt x="171" y="630"/>
                    <a:pt x="170" y="630"/>
                    <a:pt x="170" y="630"/>
                  </a:cubicBezTo>
                  <a:lnTo>
                    <a:pt x="114" y="589"/>
                  </a:lnTo>
                  <a:cubicBezTo>
                    <a:pt x="113" y="589"/>
                    <a:pt x="113" y="588"/>
                    <a:pt x="113" y="588"/>
                  </a:cubicBezTo>
                  <a:lnTo>
                    <a:pt x="67" y="538"/>
                  </a:lnTo>
                  <a:cubicBezTo>
                    <a:pt x="66" y="537"/>
                    <a:pt x="66" y="537"/>
                    <a:pt x="66" y="537"/>
                  </a:cubicBezTo>
                  <a:lnTo>
                    <a:pt x="32" y="480"/>
                  </a:lnTo>
                  <a:cubicBezTo>
                    <a:pt x="31" y="479"/>
                    <a:pt x="31" y="479"/>
                    <a:pt x="31" y="478"/>
                  </a:cubicBezTo>
                  <a:lnTo>
                    <a:pt x="9" y="415"/>
                  </a:lnTo>
                  <a:cubicBezTo>
                    <a:pt x="9" y="415"/>
                    <a:pt x="9" y="414"/>
                    <a:pt x="9" y="413"/>
                  </a:cubicBezTo>
                  <a:lnTo>
                    <a:pt x="1" y="345"/>
                  </a:lnTo>
                  <a:close/>
                  <a:moveTo>
                    <a:pt x="24" y="412"/>
                  </a:moveTo>
                  <a:lnTo>
                    <a:pt x="24" y="410"/>
                  </a:lnTo>
                  <a:lnTo>
                    <a:pt x="46" y="473"/>
                  </a:lnTo>
                  <a:lnTo>
                    <a:pt x="45" y="471"/>
                  </a:lnTo>
                  <a:lnTo>
                    <a:pt x="79" y="528"/>
                  </a:lnTo>
                  <a:lnTo>
                    <a:pt x="78" y="527"/>
                  </a:lnTo>
                  <a:lnTo>
                    <a:pt x="124" y="577"/>
                  </a:lnTo>
                  <a:lnTo>
                    <a:pt x="123" y="576"/>
                  </a:lnTo>
                  <a:lnTo>
                    <a:pt x="179" y="617"/>
                  </a:lnTo>
                  <a:lnTo>
                    <a:pt x="178" y="616"/>
                  </a:lnTo>
                  <a:lnTo>
                    <a:pt x="242" y="647"/>
                  </a:lnTo>
                  <a:lnTo>
                    <a:pt x="241" y="647"/>
                  </a:lnTo>
                  <a:lnTo>
                    <a:pt x="311" y="666"/>
                  </a:lnTo>
                  <a:lnTo>
                    <a:pt x="309" y="665"/>
                  </a:lnTo>
                  <a:lnTo>
                    <a:pt x="385" y="672"/>
                  </a:lnTo>
                  <a:lnTo>
                    <a:pt x="384" y="672"/>
                  </a:lnTo>
                  <a:lnTo>
                    <a:pt x="460" y="665"/>
                  </a:lnTo>
                  <a:lnTo>
                    <a:pt x="458" y="666"/>
                  </a:lnTo>
                  <a:lnTo>
                    <a:pt x="529" y="647"/>
                  </a:lnTo>
                  <a:lnTo>
                    <a:pt x="528" y="647"/>
                  </a:lnTo>
                  <a:lnTo>
                    <a:pt x="591" y="616"/>
                  </a:lnTo>
                  <a:lnTo>
                    <a:pt x="590" y="617"/>
                  </a:lnTo>
                  <a:lnTo>
                    <a:pt x="646" y="576"/>
                  </a:lnTo>
                  <a:lnTo>
                    <a:pt x="645" y="577"/>
                  </a:lnTo>
                  <a:lnTo>
                    <a:pt x="691" y="527"/>
                  </a:lnTo>
                  <a:lnTo>
                    <a:pt x="690" y="528"/>
                  </a:lnTo>
                  <a:lnTo>
                    <a:pt x="725" y="471"/>
                  </a:lnTo>
                  <a:lnTo>
                    <a:pt x="724" y="473"/>
                  </a:lnTo>
                  <a:lnTo>
                    <a:pt x="745" y="410"/>
                  </a:lnTo>
                  <a:lnTo>
                    <a:pt x="745" y="412"/>
                  </a:lnTo>
                  <a:lnTo>
                    <a:pt x="753" y="344"/>
                  </a:lnTo>
                  <a:lnTo>
                    <a:pt x="753" y="345"/>
                  </a:lnTo>
                  <a:lnTo>
                    <a:pt x="745" y="277"/>
                  </a:lnTo>
                  <a:lnTo>
                    <a:pt x="745" y="279"/>
                  </a:lnTo>
                  <a:lnTo>
                    <a:pt x="724" y="216"/>
                  </a:lnTo>
                  <a:lnTo>
                    <a:pt x="725" y="218"/>
                  </a:lnTo>
                  <a:lnTo>
                    <a:pt x="690" y="161"/>
                  </a:lnTo>
                  <a:lnTo>
                    <a:pt x="691" y="162"/>
                  </a:lnTo>
                  <a:lnTo>
                    <a:pt x="645" y="113"/>
                  </a:lnTo>
                  <a:lnTo>
                    <a:pt x="646" y="114"/>
                  </a:lnTo>
                  <a:lnTo>
                    <a:pt x="590" y="73"/>
                  </a:lnTo>
                  <a:lnTo>
                    <a:pt x="591" y="74"/>
                  </a:lnTo>
                  <a:lnTo>
                    <a:pt x="528" y="42"/>
                  </a:lnTo>
                  <a:lnTo>
                    <a:pt x="529" y="42"/>
                  </a:lnTo>
                  <a:lnTo>
                    <a:pt x="458" y="23"/>
                  </a:lnTo>
                  <a:lnTo>
                    <a:pt x="460" y="23"/>
                  </a:lnTo>
                  <a:lnTo>
                    <a:pt x="384" y="16"/>
                  </a:lnTo>
                  <a:lnTo>
                    <a:pt x="385" y="16"/>
                  </a:lnTo>
                  <a:lnTo>
                    <a:pt x="309" y="23"/>
                  </a:lnTo>
                  <a:lnTo>
                    <a:pt x="311" y="23"/>
                  </a:lnTo>
                  <a:lnTo>
                    <a:pt x="241" y="42"/>
                  </a:lnTo>
                  <a:lnTo>
                    <a:pt x="242" y="42"/>
                  </a:lnTo>
                  <a:lnTo>
                    <a:pt x="178" y="74"/>
                  </a:lnTo>
                  <a:lnTo>
                    <a:pt x="179" y="73"/>
                  </a:lnTo>
                  <a:lnTo>
                    <a:pt x="123" y="114"/>
                  </a:lnTo>
                  <a:lnTo>
                    <a:pt x="124" y="113"/>
                  </a:lnTo>
                  <a:lnTo>
                    <a:pt x="78" y="162"/>
                  </a:lnTo>
                  <a:lnTo>
                    <a:pt x="79" y="161"/>
                  </a:lnTo>
                  <a:lnTo>
                    <a:pt x="45" y="218"/>
                  </a:lnTo>
                  <a:lnTo>
                    <a:pt x="46" y="216"/>
                  </a:lnTo>
                  <a:lnTo>
                    <a:pt x="24" y="279"/>
                  </a:lnTo>
                  <a:lnTo>
                    <a:pt x="24" y="277"/>
                  </a:lnTo>
                  <a:lnTo>
                    <a:pt x="16" y="345"/>
                  </a:lnTo>
                  <a:lnTo>
                    <a:pt x="16" y="344"/>
                  </a:lnTo>
                  <a:lnTo>
                    <a:pt x="24" y="412"/>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62" name="Rectangle 145"/>
            <p:cNvSpPr>
              <a:spLocks noChangeArrowheads="1"/>
            </p:cNvSpPr>
            <p:nvPr/>
          </p:nvSpPr>
          <p:spPr bwMode="auto">
            <a:xfrm>
              <a:off x="6163947" y="1644968"/>
              <a:ext cx="327025" cy="23813"/>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63" name="Freeform 146"/>
            <p:cNvSpPr>
              <a:spLocks/>
            </p:cNvSpPr>
            <p:nvPr/>
          </p:nvSpPr>
          <p:spPr bwMode="auto">
            <a:xfrm>
              <a:off x="6322697" y="1722756"/>
              <a:ext cx="157163" cy="74613"/>
            </a:xfrm>
            <a:custGeom>
              <a:avLst/>
              <a:gdLst>
                <a:gd name="T0" fmla="*/ 4 w 330"/>
                <a:gd name="T1" fmla="*/ 0 h 157"/>
                <a:gd name="T2" fmla="*/ 122 w 330"/>
                <a:gd name="T3" fmla="*/ 10 h 157"/>
                <a:gd name="T4" fmla="*/ 126 w 330"/>
                <a:gd name="T5" fmla="*/ 10 h 157"/>
                <a:gd name="T6" fmla="*/ 178 w 330"/>
                <a:gd name="T7" fmla="*/ 22 h 157"/>
                <a:gd name="T8" fmla="*/ 226 w 330"/>
                <a:gd name="T9" fmla="*/ 39 h 157"/>
                <a:gd name="T10" fmla="*/ 265 w 330"/>
                <a:gd name="T11" fmla="*/ 59 h 157"/>
                <a:gd name="T12" fmla="*/ 269 w 330"/>
                <a:gd name="T13" fmla="*/ 61 h 157"/>
                <a:gd name="T14" fmla="*/ 297 w 330"/>
                <a:gd name="T15" fmla="*/ 82 h 157"/>
                <a:gd name="T16" fmla="*/ 302 w 330"/>
                <a:gd name="T17" fmla="*/ 87 h 157"/>
                <a:gd name="T18" fmla="*/ 320 w 330"/>
                <a:gd name="T19" fmla="*/ 111 h 157"/>
                <a:gd name="T20" fmla="*/ 324 w 330"/>
                <a:gd name="T21" fmla="*/ 120 h 157"/>
                <a:gd name="T22" fmla="*/ 330 w 330"/>
                <a:gd name="T23" fmla="*/ 146 h 157"/>
                <a:gd name="T24" fmla="*/ 283 w 330"/>
                <a:gd name="T25" fmla="*/ 157 h 157"/>
                <a:gd name="T26" fmla="*/ 277 w 330"/>
                <a:gd name="T27" fmla="*/ 131 h 157"/>
                <a:gd name="T28" fmla="*/ 281 w 330"/>
                <a:gd name="T29" fmla="*/ 140 h 157"/>
                <a:gd name="T30" fmla="*/ 263 w 330"/>
                <a:gd name="T31" fmla="*/ 116 h 157"/>
                <a:gd name="T32" fmla="*/ 268 w 330"/>
                <a:gd name="T33" fmla="*/ 121 h 157"/>
                <a:gd name="T34" fmla="*/ 240 w 330"/>
                <a:gd name="T35" fmla="*/ 100 h 157"/>
                <a:gd name="T36" fmla="*/ 244 w 330"/>
                <a:gd name="T37" fmla="*/ 102 h 157"/>
                <a:gd name="T38" fmla="*/ 209 w 330"/>
                <a:gd name="T39" fmla="*/ 84 h 157"/>
                <a:gd name="T40" fmla="*/ 167 w 330"/>
                <a:gd name="T41" fmla="*/ 69 h 157"/>
                <a:gd name="T42" fmla="*/ 115 w 330"/>
                <a:gd name="T43" fmla="*/ 57 h 157"/>
                <a:gd name="T44" fmla="*/ 118 w 330"/>
                <a:gd name="T45" fmla="*/ 57 h 157"/>
                <a:gd name="T46" fmla="*/ 0 w 330"/>
                <a:gd name="T47" fmla="*/ 47 h 157"/>
                <a:gd name="T48" fmla="*/ 4 w 330"/>
                <a:gd name="T4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0" h="157">
                  <a:moveTo>
                    <a:pt x="4" y="0"/>
                  </a:moveTo>
                  <a:lnTo>
                    <a:pt x="122" y="10"/>
                  </a:lnTo>
                  <a:cubicBezTo>
                    <a:pt x="124" y="10"/>
                    <a:pt x="125" y="10"/>
                    <a:pt x="126" y="10"/>
                  </a:cubicBezTo>
                  <a:lnTo>
                    <a:pt x="178" y="22"/>
                  </a:lnTo>
                  <a:lnTo>
                    <a:pt x="226" y="39"/>
                  </a:lnTo>
                  <a:lnTo>
                    <a:pt x="265" y="59"/>
                  </a:lnTo>
                  <a:cubicBezTo>
                    <a:pt x="267" y="60"/>
                    <a:pt x="268" y="60"/>
                    <a:pt x="269" y="61"/>
                  </a:cubicBezTo>
                  <a:lnTo>
                    <a:pt x="297" y="82"/>
                  </a:lnTo>
                  <a:cubicBezTo>
                    <a:pt x="299" y="84"/>
                    <a:pt x="300" y="85"/>
                    <a:pt x="302" y="87"/>
                  </a:cubicBezTo>
                  <a:lnTo>
                    <a:pt x="320" y="111"/>
                  </a:lnTo>
                  <a:cubicBezTo>
                    <a:pt x="322" y="114"/>
                    <a:pt x="323" y="117"/>
                    <a:pt x="324" y="120"/>
                  </a:cubicBezTo>
                  <a:lnTo>
                    <a:pt x="330" y="146"/>
                  </a:lnTo>
                  <a:lnTo>
                    <a:pt x="283" y="157"/>
                  </a:lnTo>
                  <a:lnTo>
                    <a:pt x="277" y="131"/>
                  </a:lnTo>
                  <a:lnTo>
                    <a:pt x="281" y="140"/>
                  </a:lnTo>
                  <a:lnTo>
                    <a:pt x="263" y="116"/>
                  </a:lnTo>
                  <a:lnTo>
                    <a:pt x="268" y="121"/>
                  </a:lnTo>
                  <a:lnTo>
                    <a:pt x="240" y="100"/>
                  </a:lnTo>
                  <a:lnTo>
                    <a:pt x="244" y="102"/>
                  </a:lnTo>
                  <a:lnTo>
                    <a:pt x="209" y="84"/>
                  </a:lnTo>
                  <a:lnTo>
                    <a:pt x="167" y="69"/>
                  </a:lnTo>
                  <a:lnTo>
                    <a:pt x="115" y="57"/>
                  </a:lnTo>
                  <a:lnTo>
                    <a:pt x="118" y="57"/>
                  </a:lnTo>
                  <a:lnTo>
                    <a:pt x="0" y="47"/>
                  </a:lnTo>
                  <a:lnTo>
                    <a:pt x="4" y="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64" name="Freeform 147"/>
            <p:cNvSpPr>
              <a:spLocks/>
            </p:cNvSpPr>
            <p:nvPr/>
          </p:nvSpPr>
          <p:spPr bwMode="auto">
            <a:xfrm>
              <a:off x="6168710" y="1722756"/>
              <a:ext cx="155575" cy="74613"/>
            </a:xfrm>
            <a:custGeom>
              <a:avLst/>
              <a:gdLst>
                <a:gd name="T0" fmla="*/ 329 w 329"/>
                <a:gd name="T1" fmla="*/ 47 h 157"/>
                <a:gd name="T2" fmla="*/ 211 w 329"/>
                <a:gd name="T3" fmla="*/ 57 h 157"/>
                <a:gd name="T4" fmla="*/ 215 w 329"/>
                <a:gd name="T5" fmla="*/ 57 h 157"/>
                <a:gd name="T6" fmla="*/ 163 w 329"/>
                <a:gd name="T7" fmla="*/ 69 h 157"/>
                <a:gd name="T8" fmla="*/ 121 w 329"/>
                <a:gd name="T9" fmla="*/ 84 h 157"/>
                <a:gd name="T10" fmla="*/ 86 w 329"/>
                <a:gd name="T11" fmla="*/ 102 h 157"/>
                <a:gd name="T12" fmla="*/ 90 w 329"/>
                <a:gd name="T13" fmla="*/ 100 h 157"/>
                <a:gd name="T14" fmla="*/ 62 w 329"/>
                <a:gd name="T15" fmla="*/ 121 h 157"/>
                <a:gd name="T16" fmla="*/ 67 w 329"/>
                <a:gd name="T17" fmla="*/ 116 h 157"/>
                <a:gd name="T18" fmla="*/ 49 w 329"/>
                <a:gd name="T19" fmla="*/ 140 h 157"/>
                <a:gd name="T20" fmla="*/ 53 w 329"/>
                <a:gd name="T21" fmla="*/ 131 h 157"/>
                <a:gd name="T22" fmla="*/ 47 w 329"/>
                <a:gd name="T23" fmla="*/ 157 h 157"/>
                <a:gd name="T24" fmla="*/ 0 w 329"/>
                <a:gd name="T25" fmla="*/ 146 h 157"/>
                <a:gd name="T26" fmla="*/ 6 w 329"/>
                <a:gd name="T27" fmla="*/ 120 h 157"/>
                <a:gd name="T28" fmla="*/ 10 w 329"/>
                <a:gd name="T29" fmla="*/ 111 h 157"/>
                <a:gd name="T30" fmla="*/ 28 w 329"/>
                <a:gd name="T31" fmla="*/ 87 h 157"/>
                <a:gd name="T32" fmla="*/ 33 w 329"/>
                <a:gd name="T33" fmla="*/ 82 h 157"/>
                <a:gd name="T34" fmla="*/ 61 w 329"/>
                <a:gd name="T35" fmla="*/ 61 h 157"/>
                <a:gd name="T36" fmla="*/ 65 w 329"/>
                <a:gd name="T37" fmla="*/ 59 h 157"/>
                <a:gd name="T38" fmla="*/ 104 w 329"/>
                <a:gd name="T39" fmla="*/ 39 h 157"/>
                <a:gd name="T40" fmla="*/ 152 w 329"/>
                <a:gd name="T41" fmla="*/ 22 h 157"/>
                <a:gd name="T42" fmla="*/ 204 w 329"/>
                <a:gd name="T43" fmla="*/ 10 h 157"/>
                <a:gd name="T44" fmla="*/ 207 w 329"/>
                <a:gd name="T45" fmla="*/ 10 h 157"/>
                <a:gd name="T46" fmla="*/ 325 w 329"/>
                <a:gd name="T47" fmla="*/ 0 h 157"/>
                <a:gd name="T48" fmla="*/ 329 w 329"/>
                <a:gd name="T49" fmla="*/ 4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9" h="157">
                  <a:moveTo>
                    <a:pt x="329" y="47"/>
                  </a:moveTo>
                  <a:lnTo>
                    <a:pt x="211" y="57"/>
                  </a:lnTo>
                  <a:lnTo>
                    <a:pt x="215" y="57"/>
                  </a:lnTo>
                  <a:lnTo>
                    <a:pt x="163" y="69"/>
                  </a:lnTo>
                  <a:lnTo>
                    <a:pt x="121" y="84"/>
                  </a:lnTo>
                  <a:lnTo>
                    <a:pt x="86" y="102"/>
                  </a:lnTo>
                  <a:lnTo>
                    <a:pt x="90" y="100"/>
                  </a:lnTo>
                  <a:lnTo>
                    <a:pt x="62" y="121"/>
                  </a:lnTo>
                  <a:lnTo>
                    <a:pt x="67" y="116"/>
                  </a:lnTo>
                  <a:lnTo>
                    <a:pt x="49" y="140"/>
                  </a:lnTo>
                  <a:lnTo>
                    <a:pt x="53" y="131"/>
                  </a:lnTo>
                  <a:lnTo>
                    <a:pt x="47" y="157"/>
                  </a:lnTo>
                  <a:lnTo>
                    <a:pt x="0" y="146"/>
                  </a:lnTo>
                  <a:lnTo>
                    <a:pt x="6" y="120"/>
                  </a:lnTo>
                  <a:cubicBezTo>
                    <a:pt x="7" y="117"/>
                    <a:pt x="8" y="114"/>
                    <a:pt x="10" y="111"/>
                  </a:cubicBezTo>
                  <a:lnTo>
                    <a:pt x="28" y="87"/>
                  </a:lnTo>
                  <a:cubicBezTo>
                    <a:pt x="30" y="85"/>
                    <a:pt x="31" y="84"/>
                    <a:pt x="33" y="82"/>
                  </a:cubicBezTo>
                  <a:lnTo>
                    <a:pt x="61" y="61"/>
                  </a:lnTo>
                  <a:cubicBezTo>
                    <a:pt x="62" y="60"/>
                    <a:pt x="63" y="60"/>
                    <a:pt x="65" y="59"/>
                  </a:cubicBezTo>
                  <a:lnTo>
                    <a:pt x="104" y="39"/>
                  </a:lnTo>
                  <a:lnTo>
                    <a:pt x="152" y="22"/>
                  </a:lnTo>
                  <a:lnTo>
                    <a:pt x="204" y="10"/>
                  </a:lnTo>
                  <a:cubicBezTo>
                    <a:pt x="205" y="10"/>
                    <a:pt x="206" y="10"/>
                    <a:pt x="207" y="10"/>
                  </a:cubicBezTo>
                  <a:lnTo>
                    <a:pt x="325" y="0"/>
                  </a:lnTo>
                  <a:lnTo>
                    <a:pt x="329" y="47"/>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65" name="Rectangle 148"/>
            <p:cNvSpPr>
              <a:spLocks noChangeArrowheads="1"/>
            </p:cNvSpPr>
            <p:nvPr/>
          </p:nvSpPr>
          <p:spPr bwMode="auto">
            <a:xfrm>
              <a:off x="6330635" y="1233806"/>
              <a:ext cx="768350" cy="7938"/>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66" name="Rectangle 149"/>
            <p:cNvSpPr>
              <a:spLocks noChangeArrowheads="1"/>
            </p:cNvSpPr>
            <p:nvPr/>
          </p:nvSpPr>
          <p:spPr bwMode="auto">
            <a:xfrm>
              <a:off x="6324285" y="2256156"/>
              <a:ext cx="782638" cy="7938"/>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67" name="Rectangle 150"/>
            <p:cNvSpPr>
              <a:spLocks noChangeArrowheads="1"/>
            </p:cNvSpPr>
            <p:nvPr/>
          </p:nvSpPr>
          <p:spPr bwMode="auto">
            <a:xfrm>
              <a:off x="6327460" y="1236981"/>
              <a:ext cx="7938" cy="404813"/>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68" name="Rectangle 151"/>
            <p:cNvSpPr>
              <a:spLocks noChangeArrowheads="1"/>
            </p:cNvSpPr>
            <p:nvPr/>
          </p:nvSpPr>
          <p:spPr bwMode="auto">
            <a:xfrm>
              <a:off x="6311585" y="1741806"/>
              <a:ext cx="7938" cy="519113"/>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69" name="Rectangle 152"/>
            <p:cNvSpPr>
              <a:spLocks noChangeArrowheads="1"/>
            </p:cNvSpPr>
            <p:nvPr/>
          </p:nvSpPr>
          <p:spPr bwMode="auto">
            <a:xfrm>
              <a:off x="6581460" y="1276668"/>
              <a:ext cx="166688" cy="23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400" b="0" i="0"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70" name="Rectangle 153"/>
            <p:cNvSpPr>
              <a:spLocks noChangeArrowheads="1"/>
            </p:cNvSpPr>
            <p:nvPr/>
          </p:nvSpPr>
          <p:spPr bwMode="auto">
            <a:xfrm>
              <a:off x="6595747" y="2056131"/>
              <a:ext cx="128588" cy="23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400" b="0" i="0"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71" name="Rectangle 154"/>
            <p:cNvSpPr>
              <a:spLocks noChangeArrowheads="1"/>
            </p:cNvSpPr>
            <p:nvPr/>
          </p:nvSpPr>
          <p:spPr bwMode="auto">
            <a:xfrm>
              <a:off x="7102160" y="1236981"/>
              <a:ext cx="7938" cy="366713"/>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72" name="Rectangle 155"/>
            <p:cNvSpPr>
              <a:spLocks noChangeArrowheads="1"/>
            </p:cNvSpPr>
            <p:nvPr/>
          </p:nvSpPr>
          <p:spPr bwMode="auto">
            <a:xfrm>
              <a:off x="7102160" y="1924368"/>
              <a:ext cx="7938" cy="336550"/>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73" name="Rectangle 156"/>
            <p:cNvSpPr>
              <a:spLocks noChangeArrowheads="1"/>
            </p:cNvSpPr>
            <p:nvPr/>
          </p:nvSpPr>
          <p:spPr bwMode="auto">
            <a:xfrm>
              <a:off x="6049647" y="1825943"/>
              <a:ext cx="16033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2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C</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74" name="Rectangle 157"/>
            <p:cNvSpPr>
              <a:spLocks noChangeArrowheads="1"/>
            </p:cNvSpPr>
            <p:nvPr/>
          </p:nvSpPr>
          <p:spPr bwMode="auto">
            <a:xfrm>
              <a:off x="6149660" y="1902143"/>
              <a:ext cx="92075"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8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o</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75" name="Rectangle 158"/>
            <p:cNvSpPr>
              <a:spLocks noChangeArrowheads="1"/>
            </p:cNvSpPr>
            <p:nvPr/>
          </p:nvSpPr>
          <p:spPr bwMode="auto">
            <a:xfrm>
              <a:off x="7418072" y="1740218"/>
              <a:ext cx="7694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1200" b="0" i="1" u="none" strike="noStrike" cap="none" normalizeH="0" baseline="0" dirty="0" smtClean="0">
                  <a:ln>
                    <a:noFill/>
                  </a:ln>
                  <a:solidFill>
                    <a:srgbClr val="000000"/>
                  </a:solidFill>
                  <a:effectLst/>
                  <a:latin typeface="Times New Roman" pitchFamily="18" charset="0"/>
                  <a:ea typeface="新細明體" pitchFamily="18" charset="-120"/>
                  <a:cs typeface="新細明體" pitchFamily="18" charset="-120"/>
                </a:rPr>
                <a:t>o</a:t>
              </a:r>
              <a:endParaRPr kumimoji="1" lang="zh-TW" altLang="zh-TW" sz="1800" b="0" i="0" u="none" strike="noStrike" cap="none" normalizeH="0" baseline="0" dirty="0" smtClean="0">
                <a:ln>
                  <a:noFill/>
                </a:ln>
                <a:solidFill>
                  <a:schemeClr val="tx1"/>
                </a:solidFill>
                <a:effectLst/>
                <a:latin typeface="Arial" pitchFamily="34" charset="0"/>
                <a:ea typeface="新細明體" pitchFamily="18" charset="-120"/>
                <a:cs typeface="新細明體" pitchFamily="18" charset="-120"/>
              </a:endParaRPr>
            </a:p>
          </p:txBody>
        </p:sp>
        <p:sp>
          <p:nvSpPr>
            <p:cNvPr id="76" name="Rectangle 159"/>
            <p:cNvSpPr>
              <a:spLocks noChangeArrowheads="1"/>
            </p:cNvSpPr>
            <p:nvPr/>
          </p:nvSpPr>
          <p:spPr bwMode="auto">
            <a:xfrm>
              <a:off x="7348222" y="1673543"/>
              <a:ext cx="12858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4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I</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77" name="Rectangle 160"/>
            <p:cNvSpPr>
              <a:spLocks noChangeArrowheads="1"/>
            </p:cNvSpPr>
            <p:nvPr/>
          </p:nvSpPr>
          <p:spPr bwMode="auto">
            <a:xfrm>
              <a:off x="7349810" y="1571943"/>
              <a:ext cx="1651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400" b="0" i="0" u="none" strike="noStrike" cap="none" normalizeH="0" baseline="0" dirty="0" smtClean="0">
                  <a:ln>
                    <a:noFill/>
                  </a:ln>
                  <a:solidFill>
                    <a:srgbClr val="000000"/>
                  </a:solidFill>
                  <a:effectLst/>
                  <a:latin typeface="Times New Roman" pitchFamily="18" charset="0"/>
                  <a:ea typeface="新細明體" pitchFamily="18" charset="-120"/>
                  <a:cs typeface="新細明體" pitchFamily="18" charset="-120"/>
                </a:rPr>
                <a:t>~</a:t>
              </a:r>
              <a:endParaRPr kumimoji="1" lang="zh-TW" altLang="zh-TW" sz="1800" b="0" i="0" u="none" strike="noStrike" cap="none" normalizeH="0" baseline="0" dirty="0" smtClean="0">
                <a:ln>
                  <a:noFill/>
                </a:ln>
                <a:solidFill>
                  <a:schemeClr val="tx1"/>
                </a:solidFill>
                <a:effectLst/>
                <a:latin typeface="Arial" pitchFamily="34" charset="0"/>
                <a:ea typeface="新細明體" pitchFamily="18" charset="-120"/>
                <a:cs typeface="新細明體" pitchFamily="18" charset="-120"/>
              </a:endParaRPr>
            </a:p>
          </p:txBody>
        </p:sp>
        <p:sp>
          <p:nvSpPr>
            <p:cNvPr id="78" name="Rectangle 161"/>
            <p:cNvSpPr>
              <a:spLocks noChangeArrowheads="1"/>
            </p:cNvSpPr>
            <p:nvPr/>
          </p:nvSpPr>
          <p:spPr bwMode="auto">
            <a:xfrm>
              <a:off x="6644960" y="1694181"/>
              <a:ext cx="762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1200" b="0" i="1" u="none" strike="noStrike" cap="none" normalizeH="0" baseline="0" dirty="0" smtClean="0">
                  <a:ln>
                    <a:noFill/>
                  </a:ln>
                  <a:solidFill>
                    <a:srgbClr val="000000"/>
                  </a:solidFill>
                  <a:effectLst/>
                  <a:latin typeface="Times New Roman" pitchFamily="18" charset="0"/>
                  <a:ea typeface="新細明體" pitchFamily="18" charset="-120"/>
                  <a:cs typeface="新細明體" pitchFamily="18" charset="-120"/>
                </a:rPr>
                <a:t>d</a:t>
              </a:r>
              <a:endParaRPr kumimoji="1" lang="zh-TW" altLang="zh-TW" sz="1800" b="0" i="0" u="none" strike="noStrike" cap="none" normalizeH="0" baseline="0" dirty="0" smtClean="0">
                <a:ln>
                  <a:noFill/>
                </a:ln>
                <a:solidFill>
                  <a:schemeClr val="tx1"/>
                </a:solidFill>
                <a:effectLst/>
                <a:latin typeface="Arial" pitchFamily="34" charset="0"/>
                <a:ea typeface="新細明體" pitchFamily="18" charset="-120"/>
                <a:cs typeface="新細明體" pitchFamily="18" charset="-120"/>
              </a:endParaRPr>
            </a:p>
          </p:txBody>
        </p:sp>
        <p:sp>
          <p:nvSpPr>
            <p:cNvPr id="79" name="Rectangle 162"/>
            <p:cNvSpPr>
              <a:spLocks noChangeArrowheads="1"/>
            </p:cNvSpPr>
            <p:nvPr/>
          </p:nvSpPr>
          <p:spPr bwMode="auto">
            <a:xfrm>
              <a:off x="6546535" y="1627506"/>
              <a:ext cx="1730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4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V</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80" name="Rectangle 163"/>
            <p:cNvSpPr>
              <a:spLocks noChangeArrowheads="1"/>
            </p:cNvSpPr>
            <p:nvPr/>
          </p:nvSpPr>
          <p:spPr bwMode="auto">
            <a:xfrm>
              <a:off x="6587810" y="1527493"/>
              <a:ext cx="16192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400" b="0" i="0"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cxnSp>
          <p:nvCxnSpPr>
            <p:cNvPr id="96" name="直線單箭頭接點 95"/>
            <p:cNvCxnSpPr/>
            <p:nvPr/>
          </p:nvCxnSpPr>
          <p:spPr>
            <a:xfrm>
              <a:off x="7112000" y="1651000"/>
              <a:ext cx="0" cy="211667"/>
            </a:xfrm>
            <a:prstGeom prst="straightConnector1">
              <a:avLst/>
            </a:prstGeom>
            <a:ln w="127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99" name="文字方塊 98"/>
              <p:cNvSpPr txBox="1"/>
              <p:nvPr/>
            </p:nvSpPr>
            <p:spPr>
              <a:xfrm>
                <a:off x="7305675" y="3767137"/>
                <a:ext cx="1243609" cy="53200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zh-TW" sz="1400" i="1" smtClean="0">
                              <a:latin typeface="Cambria Math"/>
                            </a:rPr>
                          </m:ctrlPr>
                        </m:sSubPr>
                        <m:e>
                          <m:r>
                            <a:rPr lang="en-US" altLang="zh-TW" sz="1400" b="0" i="1" smtClean="0">
                              <a:latin typeface="Cambria Math"/>
                            </a:rPr>
                            <m:t>𝐼</m:t>
                          </m:r>
                        </m:e>
                        <m:sub>
                          <m:r>
                            <a:rPr lang="en-US" altLang="zh-TW" sz="1400" b="0" i="1" smtClean="0">
                              <a:latin typeface="Cambria Math"/>
                            </a:rPr>
                            <m:t>𝑚</m:t>
                          </m:r>
                        </m:sub>
                      </m:sSub>
                      <m:r>
                        <a:rPr lang="en-US" altLang="zh-TW" sz="1400" b="0" i="1" smtClean="0">
                          <a:latin typeface="Cambria Math"/>
                        </a:rPr>
                        <m:t>=</m:t>
                      </m:r>
                      <m:f>
                        <m:fPr>
                          <m:ctrlPr>
                            <a:rPr lang="en-US" altLang="zh-TW" sz="1400" b="0" i="1" smtClean="0">
                              <a:latin typeface="Cambria Math"/>
                            </a:rPr>
                          </m:ctrlPr>
                        </m:fPr>
                        <m:num>
                          <m:sSub>
                            <m:sSubPr>
                              <m:ctrlPr>
                                <a:rPr lang="en-US" altLang="zh-TW" sz="1400" b="0" i="1" smtClean="0">
                                  <a:latin typeface="Cambria Math"/>
                                </a:rPr>
                              </m:ctrlPr>
                            </m:sSubPr>
                            <m:e>
                              <m:r>
                                <a:rPr lang="en-US" altLang="zh-TW" sz="1400" b="0" i="1" smtClean="0">
                                  <a:latin typeface="Cambria Math"/>
                                </a:rPr>
                                <m:t>𝑉</m:t>
                              </m:r>
                            </m:e>
                            <m:sub>
                              <m:r>
                                <a:rPr lang="en-US" altLang="zh-TW" sz="1400" b="0" i="1" smtClean="0">
                                  <a:latin typeface="Cambria Math"/>
                                </a:rPr>
                                <m:t>𝑒𝑎</m:t>
                              </m:r>
                            </m:sub>
                          </m:sSub>
                        </m:num>
                        <m:den>
                          <m:sSub>
                            <m:sSubPr>
                              <m:ctrlPr>
                                <a:rPr lang="en-US" altLang="zh-TW" sz="1400" b="0" i="1" smtClean="0">
                                  <a:latin typeface="Cambria Math"/>
                                </a:rPr>
                              </m:ctrlPr>
                            </m:sSubPr>
                            <m:e>
                              <m:r>
                                <a:rPr lang="en-US" altLang="zh-TW" sz="1400" b="0" i="1" smtClean="0">
                                  <a:latin typeface="Cambria Math"/>
                                </a:rPr>
                                <m:t>𝐾</m:t>
                              </m:r>
                            </m:e>
                            <m:sub>
                              <m:r>
                                <a:rPr lang="en-US" altLang="zh-TW" sz="1400" b="0" i="1" smtClean="0">
                                  <a:latin typeface="Cambria Math"/>
                                </a:rPr>
                                <m:t>𝑠</m:t>
                              </m:r>
                            </m:sub>
                          </m:sSub>
                          <m:sSub>
                            <m:sSubPr>
                              <m:ctrlPr>
                                <a:rPr lang="en-US" altLang="zh-TW" sz="1400" b="0" i="1" smtClean="0">
                                  <a:latin typeface="Cambria Math"/>
                                </a:rPr>
                              </m:ctrlPr>
                            </m:sSubPr>
                            <m:e>
                              <m:r>
                                <a:rPr lang="en-US" altLang="zh-TW" sz="1400" b="0" i="1" smtClean="0">
                                  <a:latin typeface="Cambria Math"/>
                                </a:rPr>
                                <m:t>𝐾</m:t>
                              </m:r>
                            </m:e>
                            <m:sub>
                              <m:r>
                                <a:rPr lang="en-US" altLang="zh-TW" sz="1400" b="0" i="1" smtClean="0">
                                  <a:latin typeface="Cambria Math"/>
                                </a:rPr>
                                <m:t>𝑣</m:t>
                              </m:r>
                            </m:sub>
                          </m:sSub>
                          <m:sSub>
                            <m:sSubPr>
                              <m:ctrlPr>
                                <a:rPr lang="en-US" altLang="zh-TW" sz="1400" b="0" i="1" smtClean="0">
                                  <a:latin typeface="Cambria Math"/>
                                </a:rPr>
                              </m:ctrlPr>
                            </m:sSubPr>
                            <m:e>
                              <m:r>
                                <a:rPr lang="en-US" altLang="zh-TW" sz="1400" b="0" i="1" smtClean="0">
                                  <a:latin typeface="Cambria Math"/>
                                </a:rPr>
                                <m:t>𝑉</m:t>
                              </m:r>
                            </m:e>
                            <m:sub>
                              <m:r>
                                <a:rPr lang="en-US" altLang="zh-TW" sz="1400" b="0" i="1" smtClean="0">
                                  <a:latin typeface="Cambria Math"/>
                                </a:rPr>
                                <m:t>𝑚</m:t>
                              </m:r>
                            </m:sub>
                          </m:sSub>
                        </m:den>
                      </m:f>
                    </m:oMath>
                  </m:oMathPara>
                </a14:m>
                <a:endParaRPr lang="zh-TW" altLang="en-US" sz="1400" dirty="0"/>
              </a:p>
            </p:txBody>
          </p:sp>
        </mc:Choice>
        <mc:Fallback xmlns="">
          <p:sp>
            <p:nvSpPr>
              <p:cNvPr id="99" name="文字方塊 98"/>
              <p:cNvSpPr txBox="1">
                <a:spLocks noRot="1" noChangeAspect="1" noMove="1" noResize="1" noEditPoints="1" noAdjustHandles="1" noChangeArrowheads="1" noChangeShapeType="1" noTextEdit="1"/>
              </p:cNvSpPr>
              <p:nvPr/>
            </p:nvSpPr>
            <p:spPr>
              <a:xfrm>
                <a:off x="7305675" y="3767137"/>
                <a:ext cx="1243609" cy="532005"/>
              </a:xfrm>
              <a:prstGeom prst="rect">
                <a:avLst/>
              </a:prstGeom>
              <a:blipFill rotWithShape="1">
                <a:blip r:embed="rId12"/>
                <a:stretch>
                  <a:fillRect/>
                </a:stretch>
              </a:blipFill>
            </p:spPr>
            <p:txBody>
              <a:bodyPr/>
              <a:lstStyle/>
              <a:p>
                <a:r>
                  <a:rPr lang="zh-TW" altLang="en-US">
                    <a:noFill/>
                  </a:rPr>
                  <a:t> </a:t>
                </a:r>
              </a:p>
            </p:txBody>
          </p:sp>
        </mc:Fallback>
      </mc:AlternateContent>
      <mc:AlternateContent xmlns:mc="http://schemas.openxmlformats.org/markup-compatibility/2006" xmlns:a14="http://schemas.microsoft.com/office/drawing/2010/main">
        <mc:Choice Requires="a14">
          <p:sp>
            <p:nvSpPr>
              <p:cNvPr id="100" name="文字方塊 99"/>
              <p:cNvSpPr txBox="1"/>
              <p:nvPr/>
            </p:nvSpPr>
            <p:spPr>
              <a:xfrm>
                <a:off x="7277099" y="4562474"/>
                <a:ext cx="1644489" cy="59651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zh-TW" sz="1600" i="1" smtClean="0">
                              <a:latin typeface="Cambria Math"/>
                            </a:rPr>
                          </m:ctrlPr>
                        </m:sSubPr>
                        <m:e>
                          <m:r>
                            <a:rPr lang="en-US" altLang="zh-TW" sz="1600" b="0" i="1" smtClean="0">
                              <a:latin typeface="Cambria Math"/>
                            </a:rPr>
                            <m:t>𝑘</m:t>
                          </m:r>
                        </m:e>
                        <m:sub>
                          <m:r>
                            <a:rPr lang="en-US" altLang="zh-TW" sz="1600" b="0" i="1" smtClean="0">
                              <a:latin typeface="Cambria Math"/>
                            </a:rPr>
                            <m:t>𝑑𝑐𝑓</m:t>
                          </m:r>
                        </m:sub>
                      </m:sSub>
                      <m:r>
                        <a:rPr lang="en-US" altLang="zh-TW" sz="1600" b="0" i="1" smtClean="0">
                          <a:latin typeface="Cambria Math"/>
                        </a:rPr>
                        <m:t>=</m:t>
                      </m:r>
                      <m:f>
                        <m:fPr>
                          <m:ctrlPr>
                            <a:rPr lang="en-US" altLang="zh-TW" sz="1600" b="0" i="1" smtClean="0">
                              <a:latin typeface="Cambria Math"/>
                            </a:rPr>
                          </m:ctrlPr>
                        </m:fPr>
                        <m:num>
                          <m:r>
                            <a:rPr lang="en-US" altLang="zh-TW" sz="1600" b="0" i="1" smtClean="0">
                              <a:latin typeface="Cambria Math"/>
                            </a:rPr>
                            <m:t>1</m:t>
                          </m:r>
                        </m:num>
                        <m:den>
                          <m:r>
                            <a:rPr lang="en-US" altLang="zh-TW" sz="1600" b="0" i="1" smtClean="0">
                              <a:latin typeface="Cambria Math"/>
                            </a:rPr>
                            <m:t>2</m:t>
                          </m:r>
                          <m:sSub>
                            <m:sSubPr>
                              <m:ctrlPr>
                                <a:rPr lang="en-US" altLang="zh-TW" sz="1600" b="0" i="1" smtClean="0">
                                  <a:latin typeface="Cambria Math"/>
                                </a:rPr>
                              </m:ctrlPr>
                            </m:sSubPr>
                            <m:e>
                              <m:r>
                                <a:rPr lang="en-US" altLang="zh-TW" sz="1600" b="0" i="1" smtClean="0">
                                  <a:latin typeface="Cambria Math"/>
                                </a:rPr>
                                <m:t>𝑉</m:t>
                              </m:r>
                            </m:e>
                            <m:sub>
                              <m:r>
                                <a:rPr lang="en-US" altLang="zh-TW" sz="1600" b="0" i="1" smtClean="0">
                                  <a:latin typeface="Cambria Math"/>
                                </a:rPr>
                                <m:t>𝑑</m:t>
                              </m:r>
                            </m:sub>
                          </m:sSub>
                          <m:sSub>
                            <m:sSubPr>
                              <m:ctrlPr>
                                <a:rPr lang="en-US" altLang="zh-TW" sz="1600" b="0" i="1" smtClean="0">
                                  <a:latin typeface="Cambria Math"/>
                                </a:rPr>
                              </m:ctrlPr>
                            </m:sSubPr>
                            <m:e>
                              <m:r>
                                <a:rPr lang="en-US" altLang="zh-TW" sz="1600" b="0" i="1" smtClean="0">
                                  <a:latin typeface="Cambria Math"/>
                                </a:rPr>
                                <m:t>𝐾</m:t>
                              </m:r>
                            </m:e>
                            <m:sub>
                              <m:r>
                                <a:rPr lang="en-US" altLang="zh-TW" sz="1600" b="0" i="1" smtClean="0">
                                  <a:latin typeface="Cambria Math"/>
                                </a:rPr>
                                <m:t>𝑠</m:t>
                              </m:r>
                            </m:sub>
                          </m:sSub>
                          <m:sSub>
                            <m:sSubPr>
                              <m:ctrlPr>
                                <a:rPr lang="en-US" altLang="zh-TW" sz="1600" b="0" i="1" smtClean="0">
                                  <a:latin typeface="Cambria Math"/>
                                </a:rPr>
                              </m:ctrlPr>
                            </m:sSubPr>
                            <m:e>
                              <m:r>
                                <a:rPr lang="en-US" altLang="zh-TW" sz="1600" b="0" i="1" smtClean="0">
                                  <a:latin typeface="Cambria Math"/>
                                </a:rPr>
                                <m:t>𝐾</m:t>
                              </m:r>
                            </m:e>
                            <m:sub>
                              <m:r>
                                <a:rPr lang="en-US" altLang="zh-TW" sz="1600" b="0" i="1" smtClean="0">
                                  <a:latin typeface="Cambria Math"/>
                                </a:rPr>
                                <m:t>𝑣</m:t>
                              </m:r>
                            </m:sub>
                          </m:sSub>
                        </m:den>
                      </m:f>
                    </m:oMath>
                  </m:oMathPara>
                </a14:m>
                <a:endParaRPr lang="zh-TW" altLang="en-US" sz="1600" dirty="0"/>
              </a:p>
            </p:txBody>
          </p:sp>
        </mc:Choice>
        <mc:Fallback xmlns="">
          <p:sp>
            <p:nvSpPr>
              <p:cNvPr id="100" name="文字方塊 99"/>
              <p:cNvSpPr txBox="1">
                <a:spLocks noRot="1" noChangeAspect="1" noMove="1" noResize="1" noEditPoints="1" noAdjustHandles="1" noChangeArrowheads="1" noChangeShapeType="1" noTextEdit="1"/>
              </p:cNvSpPr>
              <p:nvPr/>
            </p:nvSpPr>
            <p:spPr>
              <a:xfrm>
                <a:off x="7277099" y="4562474"/>
                <a:ext cx="1644489" cy="596510"/>
              </a:xfrm>
              <a:prstGeom prst="rect">
                <a:avLst/>
              </a:prstGeom>
              <a:blipFill rotWithShape="1">
                <a:blip r:embed="rId13"/>
                <a:stretch>
                  <a:fillRect/>
                </a:stretch>
              </a:blipFill>
            </p:spPr>
            <p:txBody>
              <a:bodyPr/>
              <a:lstStyle/>
              <a:p>
                <a:r>
                  <a:rPr lang="zh-TW" altLang="en-US">
                    <a:noFill/>
                  </a:rPr>
                  <a:t> </a:t>
                </a:r>
              </a:p>
            </p:txBody>
          </p:sp>
        </mc:Fallback>
      </mc:AlternateContent>
    </p:spTree>
    <p:extLst>
      <p:ext uri="{BB962C8B-B14F-4D97-AF65-F5344CB8AC3E}">
        <p14:creationId xmlns:p14="http://schemas.microsoft.com/office/powerpoint/2010/main" val="2938320674"/>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2"/>
          <p:cNvSpPr txBox="1">
            <a:spLocks noChangeArrowheads="1"/>
          </p:cNvSpPr>
          <p:nvPr/>
        </p:nvSpPr>
        <p:spPr bwMode="auto">
          <a:xfrm>
            <a:off x="714375" y="365125"/>
            <a:ext cx="3540393" cy="461665"/>
          </a:xfrm>
          <a:prstGeom prst="rect">
            <a:avLst/>
          </a:prstGeom>
          <a:noFill/>
          <a:ln w="9525">
            <a:noFill/>
            <a:miter lim="800000"/>
            <a:headEnd/>
            <a:tailEnd/>
          </a:ln>
        </p:spPr>
        <p:txBody>
          <a:bodyPr wrap="none">
            <a:spAutoFit/>
          </a:bodyPr>
          <a:lstStyle/>
          <a:p>
            <a:r>
              <a:rPr lang="en-US" altLang="zh-TW" sz="2400" b="1">
                <a:solidFill>
                  <a:srgbClr val="FF3300"/>
                </a:solidFill>
                <a:latin typeface="Times New Roman" pitchFamily="18" charset="0"/>
                <a:cs typeface="Times New Roman" pitchFamily="18" charset="0"/>
              </a:rPr>
              <a:t>DC Voltage Control Loop</a:t>
            </a:r>
          </a:p>
        </p:txBody>
      </p:sp>
      <p:sp>
        <p:nvSpPr>
          <p:cNvPr id="3" name="Text Box 43"/>
          <p:cNvSpPr txBox="1">
            <a:spLocks noChangeArrowheads="1"/>
          </p:cNvSpPr>
          <p:nvPr/>
        </p:nvSpPr>
        <p:spPr bwMode="auto">
          <a:xfrm>
            <a:off x="798513" y="2886075"/>
            <a:ext cx="4923784" cy="461665"/>
          </a:xfrm>
          <a:prstGeom prst="rect">
            <a:avLst/>
          </a:prstGeom>
          <a:noFill/>
          <a:ln w="9525">
            <a:noFill/>
            <a:miter lim="800000"/>
            <a:headEnd/>
            <a:tailEnd/>
          </a:ln>
        </p:spPr>
        <p:txBody>
          <a:bodyPr wrap="none">
            <a:spAutoFit/>
          </a:bodyPr>
          <a:lstStyle/>
          <a:p>
            <a:r>
              <a:rPr lang="en-US" altLang="zh-TW" sz="2400" b="1">
                <a:solidFill>
                  <a:srgbClr val="FF3300"/>
                </a:solidFill>
                <a:latin typeface="Times New Roman" pitchFamily="18" charset="0"/>
                <a:cs typeface="Times New Roman" pitchFamily="18" charset="0"/>
              </a:rPr>
              <a:t>Design of the DC Voltage Controller</a:t>
            </a:r>
          </a:p>
        </p:txBody>
      </p:sp>
      <p:grpSp>
        <p:nvGrpSpPr>
          <p:cNvPr id="4" name="群組 3"/>
          <p:cNvGrpSpPr/>
          <p:nvPr/>
        </p:nvGrpSpPr>
        <p:grpSpPr>
          <a:xfrm>
            <a:off x="1171575" y="3386138"/>
            <a:ext cx="4869724" cy="2911475"/>
            <a:chOff x="1905000" y="3471863"/>
            <a:chExt cx="4869724" cy="2911475"/>
          </a:xfrm>
        </p:grpSpPr>
        <p:sp>
          <p:nvSpPr>
            <p:cNvPr id="5" name="Line 4"/>
            <p:cNvSpPr>
              <a:spLocks noChangeShapeType="1"/>
            </p:cNvSpPr>
            <p:nvPr/>
          </p:nvSpPr>
          <p:spPr bwMode="auto">
            <a:xfrm>
              <a:off x="2460625" y="3471863"/>
              <a:ext cx="0" cy="2693987"/>
            </a:xfrm>
            <a:prstGeom prst="line">
              <a:avLst/>
            </a:prstGeom>
            <a:noFill/>
            <a:ln w="12700">
              <a:solidFill>
                <a:schemeClr val="tx1"/>
              </a:solidFill>
              <a:round/>
              <a:headEnd type="triangle" w="med" len="med"/>
              <a:tailEnd/>
            </a:ln>
          </p:spPr>
          <p:txBody>
            <a:bodyPr wrap="none" anchor="ctr"/>
            <a:lstStyle/>
            <a:p>
              <a:endParaRPr lang="zh-TW" altLang="en-US">
                <a:latin typeface="Times New Roman" pitchFamily="18" charset="0"/>
                <a:cs typeface="Times New Roman" pitchFamily="18" charset="0"/>
              </a:endParaRPr>
            </a:p>
          </p:txBody>
        </p:sp>
        <p:sp>
          <p:nvSpPr>
            <p:cNvPr id="6" name="Line 6"/>
            <p:cNvSpPr>
              <a:spLocks noChangeShapeType="1"/>
            </p:cNvSpPr>
            <p:nvPr/>
          </p:nvSpPr>
          <p:spPr bwMode="auto">
            <a:xfrm>
              <a:off x="2359025" y="5251450"/>
              <a:ext cx="3522663" cy="0"/>
            </a:xfrm>
            <a:prstGeom prst="line">
              <a:avLst/>
            </a:prstGeom>
            <a:noFill/>
            <a:ln w="12700">
              <a:solidFill>
                <a:schemeClr val="tx1"/>
              </a:solidFill>
              <a:round/>
              <a:headEnd type="none" w="sm" len="sm"/>
              <a:tailEnd type="triangle" w="med" len="med"/>
            </a:ln>
          </p:spPr>
          <p:txBody>
            <a:bodyPr wrap="none" anchor="ctr"/>
            <a:lstStyle/>
            <a:p>
              <a:endParaRPr lang="zh-TW" altLang="en-US">
                <a:latin typeface="Times New Roman" pitchFamily="18" charset="0"/>
                <a:cs typeface="Times New Roman" pitchFamily="18" charset="0"/>
              </a:endParaRPr>
            </a:p>
          </p:txBody>
        </p:sp>
        <p:sp>
          <p:nvSpPr>
            <p:cNvPr id="7" name="Line 7"/>
            <p:cNvSpPr>
              <a:spLocks noChangeShapeType="1"/>
            </p:cNvSpPr>
            <p:nvPr/>
          </p:nvSpPr>
          <p:spPr bwMode="auto">
            <a:xfrm>
              <a:off x="3263900" y="5211763"/>
              <a:ext cx="0" cy="77787"/>
            </a:xfrm>
            <a:prstGeom prst="line">
              <a:avLst/>
            </a:prstGeom>
            <a:noFill/>
            <a:ln w="12700">
              <a:solidFill>
                <a:schemeClr val="tx1"/>
              </a:solidFill>
              <a:round/>
              <a:headEnd type="none" w="sm" len="sm"/>
              <a:tailEnd type="none" w="sm" len="sm"/>
            </a:ln>
          </p:spPr>
          <p:txBody>
            <a:bodyPr wrap="none" anchor="ctr"/>
            <a:lstStyle/>
            <a:p>
              <a:endParaRPr lang="zh-TW" altLang="en-US">
                <a:latin typeface="Times New Roman" pitchFamily="18" charset="0"/>
                <a:cs typeface="Times New Roman" pitchFamily="18" charset="0"/>
              </a:endParaRPr>
            </a:p>
          </p:txBody>
        </p:sp>
        <p:sp>
          <p:nvSpPr>
            <p:cNvPr id="8" name="Line 8"/>
            <p:cNvSpPr>
              <a:spLocks noChangeShapeType="1"/>
            </p:cNvSpPr>
            <p:nvPr/>
          </p:nvSpPr>
          <p:spPr bwMode="auto">
            <a:xfrm>
              <a:off x="4154488" y="5211763"/>
              <a:ext cx="0" cy="77787"/>
            </a:xfrm>
            <a:prstGeom prst="line">
              <a:avLst/>
            </a:prstGeom>
            <a:noFill/>
            <a:ln w="12700">
              <a:solidFill>
                <a:schemeClr val="tx1"/>
              </a:solidFill>
              <a:round/>
              <a:headEnd type="none" w="sm" len="sm"/>
              <a:tailEnd type="none" w="sm" len="sm"/>
            </a:ln>
          </p:spPr>
          <p:txBody>
            <a:bodyPr wrap="none" anchor="ctr"/>
            <a:lstStyle/>
            <a:p>
              <a:endParaRPr lang="zh-TW" altLang="en-US">
                <a:latin typeface="Times New Roman" pitchFamily="18" charset="0"/>
                <a:cs typeface="Times New Roman" pitchFamily="18" charset="0"/>
              </a:endParaRPr>
            </a:p>
          </p:txBody>
        </p:sp>
        <p:sp>
          <p:nvSpPr>
            <p:cNvPr id="9" name="Line 9"/>
            <p:cNvSpPr>
              <a:spLocks noChangeShapeType="1"/>
            </p:cNvSpPr>
            <p:nvPr/>
          </p:nvSpPr>
          <p:spPr bwMode="auto">
            <a:xfrm>
              <a:off x="5008563" y="5211763"/>
              <a:ext cx="0" cy="77787"/>
            </a:xfrm>
            <a:prstGeom prst="line">
              <a:avLst/>
            </a:prstGeom>
            <a:noFill/>
            <a:ln w="12700">
              <a:solidFill>
                <a:schemeClr val="tx1"/>
              </a:solidFill>
              <a:round/>
              <a:headEnd type="none" w="sm" len="sm"/>
              <a:tailEnd type="none" w="sm" len="sm"/>
            </a:ln>
          </p:spPr>
          <p:txBody>
            <a:bodyPr wrap="none" anchor="ctr"/>
            <a:lstStyle/>
            <a:p>
              <a:endParaRPr lang="zh-TW" altLang="en-US">
                <a:latin typeface="Times New Roman" pitchFamily="18" charset="0"/>
                <a:cs typeface="Times New Roman" pitchFamily="18" charset="0"/>
              </a:endParaRPr>
            </a:p>
          </p:txBody>
        </p:sp>
        <p:sp>
          <p:nvSpPr>
            <p:cNvPr id="10" name="Line 10"/>
            <p:cNvSpPr>
              <a:spLocks noChangeShapeType="1"/>
            </p:cNvSpPr>
            <p:nvPr/>
          </p:nvSpPr>
          <p:spPr bwMode="auto">
            <a:xfrm>
              <a:off x="2468563" y="4954588"/>
              <a:ext cx="3225800" cy="1308100"/>
            </a:xfrm>
            <a:prstGeom prst="line">
              <a:avLst/>
            </a:prstGeom>
            <a:noFill/>
            <a:ln w="19050">
              <a:solidFill>
                <a:srgbClr val="FF0000"/>
              </a:solidFill>
              <a:round/>
              <a:headEnd type="none" w="sm" len="sm"/>
              <a:tailEnd type="none" w="sm" len="sm"/>
            </a:ln>
          </p:spPr>
          <p:txBody>
            <a:bodyPr wrap="none" anchor="ctr"/>
            <a:lstStyle/>
            <a:p>
              <a:endParaRPr lang="zh-TW" altLang="en-US">
                <a:latin typeface="Times New Roman" pitchFamily="18" charset="0"/>
                <a:cs typeface="Times New Roman" pitchFamily="18" charset="0"/>
              </a:endParaRPr>
            </a:p>
          </p:txBody>
        </p:sp>
        <p:sp>
          <p:nvSpPr>
            <p:cNvPr id="11" name="Line 11"/>
            <p:cNvSpPr>
              <a:spLocks noChangeShapeType="1"/>
            </p:cNvSpPr>
            <p:nvPr/>
          </p:nvSpPr>
          <p:spPr bwMode="auto">
            <a:xfrm>
              <a:off x="2447925" y="4240213"/>
              <a:ext cx="865188" cy="417512"/>
            </a:xfrm>
            <a:prstGeom prst="line">
              <a:avLst/>
            </a:prstGeom>
            <a:noFill/>
            <a:ln w="19050">
              <a:solidFill>
                <a:schemeClr val="tx1"/>
              </a:solidFill>
              <a:round/>
              <a:headEnd type="none" w="sm" len="sm"/>
              <a:tailEnd type="none" w="sm" len="sm"/>
            </a:ln>
          </p:spPr>
          <p:txBody>
            <a:bodyPr wrap="none" anchor="ctr"/>
            <a:lstStyle/>
            <a:p>
              <a:endParaRPr lang="zh-TW" altLang="en-US">
                <a:latin typeface="Times New Roman" pitchFamily="18" charset="0"/>
                <a:cs typeface="Times New Roman" pitchFamily="18" charset="0"/>
              </a:endParaRPr>
            </a:p>
          </p:txBody>
        </p:sp>
        <p:sp>
          <p:nvSpPr>
            <p:cNvPr id="12" name="Line 12"/>
            <p:cNvSpPr>
              <a:spLocks noChangeShapeType="1"/>
            </p:cNvSpPr>
            <p:nvPr/>
          </p:nvSpPr>
          <p:spPr bwMode="auto">
            <a:xfrm>
              <a:off x="3268663" y="4662488"/>
              <a:ext cx="1149350" cy="12700"/>
            </a:xfrm>
            <a:prstGeom prst="line">
              <a:avLst/>
            </a:prstGeom>
            <a:noFill/>
            <a:ln w="19050">
              <a:solidFill>
                <a:schemeClr val="tx1"/>
              </a:solidFill>
              <a:round/>
              <a:headEnd type="none" w="sm" len="sm"/>
              <a:tailEnd type="none" w="sm" len="sm"/>
            </a:ln>
          </p:spPr>
          <p:txBody>
            <a:bodyPr wrap="none" anchor="ctr"/>
            <a:lstStyle/>
            <a:p>
              <a:endParaRPr lang="zh-TW" altLang="en-US">
                <a:latin typeface="Times New Roman" pitchFamily="18" charset="0"/>
                <a:cs typeface="Times New Roman" pitchFamily="18" charset="0"/>
              </a:endParaRPr>
            </a:p>
          </p:txBody>
        </p:sp>
        <p:sp>
          <p:nvSpPr>
            <p:cNvPr id="13" name="Line 13"/>
            <p:cNvSpPr>
              <a:spLocks noChangeShapeType="1"/>
            </p:cNvSpPr>
            <p:nvPr/>
          </p:nvSpPr>
          <p:spPr bwMode="auto">
            <a:xfrm>
              <a:off x="4440238" y="4687888"/>
              <a:ext cx="1423987" cy="519112"/>
            </a:xfrm>
            <a:prstGeom prst="line">
              <a:avLst/>
            </a:prstGeom>
            <a:noFill/>
            <a:ln w="19050">
              <a:solidFill>
                <a:schemeClr val="tx1"/>
              </a:solidFill>
              <a:round/>
              <a:headEnd type="none" w="sm" len="sm"/>
              <a:tailEnd type="none" w="sm" len="sm"/>
            </a:ln>
          </p:spPr>
          <p:txBody>
            <a:bodyPr wrap="none" anchor="ctr"/>
            <a:lstStyle/>
            <a:p>
              <a:endParaRPr lang="zh-TW" altLang="en-US">
                <a:latin typeface="Times New Roman" pitchFamily="18" charset="0"/>
                <a:cs typeface="Times New Roman" pitchFamily="18" charset="0"/>
              </a:endParaRPr>
            </a:p>
          </p:txBody>
        </p:sp>
        <p:sp>
          <p:nvSpPr>
            <p:cNvPr id="14" name="Line 14"/>
            <p:cNvSpPr>
              <a:spLocks noChangeShapeType="1"/>
            </p:cNvSpPr>
            <p:nvPr/>
          </p:nvSpPr>
          <p:spPr bwMode="auto">
            <a:xfrm>
              <a:off x="2270125" y="3663950"/>
              <a:ext cx="1031875" cy="1096963"/>
            </a:xfrm>
            <a:prstGeom prst="line">
              <a:avLst/>
            </a:prstGeom>
            <a:noFill/>
            <a:ln w="12700">
              <a:solidFill>
                <a:srgbClr val="0000FF"/>
              </a:solidFill>
              <a:prstDash val="dash"/>
              <a:round/>
              <a:headEnd type="none" w="sm" len="sm"/>
              <a:tailEnd type="none" w="sm" len="sm"/>
            </a:ln>
          </p:spPr>
          <p:txBody>
            <a:bodyPr wrap="none" anchor="ctr"/>
            <a:lstStyle/>
            <a:p>
              <a:endParaRPr lang="zh-TW" altLang="en-US">
                <a:latin typeface="Times New Roman" pitchFamily="18" charset="0"/>
                <a:cs typeface="Times New Roman" pitchFamily="18" charset="0"/>
              </a:endParaRPr>
            </a:p>
          </p:txBody>
        </p:sp>
        <p:sp>
          <p:nvSpPr>
            <p:cNvPr id="15" name="Line 15"/>
            <p:cNvSpPr>
              <a:spLocks noChangeShapeType="1"/>
            </p:cNvSpPr>
            <p:nvPr/>
          </p:nvSpPr>
          <p:spPr bwMode="auto">
            <a:xfrm>
              <a:off x="3294063" y="4735513"/>
              <a:ext cx="1308100" cy="592137"/>
            </a:xfrm>
            <a:prstGeom prst="line">
              <a:avLst/>
            </a:prstGeom>
            <a:noFill/>
            <a:ln w="12700">
              <a:solidFill>
                <a:srgbClr val="0000FF"/>
              </a:solidFill>
              <a:prstDash val="dash"/>
              <a:round/>
              <a:headEnd type="none" w="sm" len="sm"/>
              <a:tailEnd type="none" w="sm" len="sm"/>
            </a:ln>
          </p:spPr>
          <p:txBody>
            <a:bodyPr wrap="none" anchor="ctr"/>
            <a:lstStyle/>
            <a:p>
              <a:endParaRPr lang="zh-TW" altLang="en-US">
                <a:latin typeface="Times New Roman" pitchFamily="18" charset="0"/>
                <a:cs typeface="Times New Roman" pitchFamily="18" charset="0"/>
              </a:endParaRPr>
            </a:p>
          </p:txBody>
        </p:sp>
        <p:sp>
          <p:nvSpPr>
            <p:cNvPr id="16" name="Line 16"/>
            <p:cNvSpPr>
              <a:spLocks noChangeShapeType="1"/>
            </p:cNvSpPr>
            <p:nvPr/>
          </p:nvSpPr>
          <p:spPr bwMode="auto">
            <a:xfrm>
              <a:off x="4610100" y="5322888"/>
              <a:ext cx="1316038" cy="1060450"/>
            </a:xfrm>
            <a:prstGeom prst="line">
              <a:avLst/>
            </a:prstGeom>
            <a:noFill/>
            <a:ln w="12700">
              <a:solidFill>
                <a:srgbClr val="0000FF"/>
              </a:solidFill>
              <a:prstDash val="dash"/>
              <a:round/>
              <a:headEnd type="none" w="sm" len="sm"/>
              <a:tailEnd type="none" w="sm" len="sm"/>
            </a:ln>
          </p:spPr>
          <p:txBody>
            <a:bodyPr wrap="none" anchor="ctr"/>
            <a:lstStyle/>
            <a:p>
              <a:endParaRPr lang="zh-TW" altLang="en-US">
                <a:latin typeface="Times New Roman" pitchFamily="18" charset="0"/>
                <a:cs typeface="Times New Roman" pitchFamily="18" charset="0"/>
              </a:endParaRPr>
            </a:p>
          </p:txBody>
        </p:sp>
        <p:sp>
          <p:nvSpPr>
            <p:cNvPr id="17" name="Line 17"/>
            <p:cNvSpPr>
              <a:spLocks noChangeShapeType="1"/>
            </p:cNvSpPr>
            <p:nvPr/>
          </p:nvSpPr>
          <p:spPr bwMode="auto">
            <a:xfrm>
              <a:off x="2400300" y="4935538"/>
              <a:ext cx="60325" cy="0"/>
            </a:xfrm>
            <a:prstGeom prst="line">
              <a:avLst/>
            </a:prstGeom>
            <a:noFill/>
            <a:ln w="12700">
              <a:solidFill>
                <a:schemeClr val="tx1"/>
              </a:solidFill>
              <a:round/>
              <a:headEnd type="none" w="sm" len="sm"/>
              <a:tailEnd type="none" w="sm" len="sm"/>
            </a:ln>
          </p:spPr>
          <p:txBody>
            <a:bodyPr wrap="none" anchor="ctr"/>
            <a:lstStyle/>
            <a:p>
              <a:endParaRPr lang="zh-TW" altLang="en-US">
                <a:latin typeface="Times New Roman" pitchFamily="18" charset="0"/>
                <a:cs typeface="Times New Roman" pitchFamily="18" charset="0"/>
              </a:endParaRPr>
            </a:p>
          </p:txBody>
        </p:sp>
        <p:sp>
          <p:nvSpPr>
            <p:cNvPr id="18" name="Line 18"/>
            <p:cNvSpPr>
              <a:spLocks noChangeShapeType="1"/>
            </p:cNvSpPr>
            <p:nvPr/>
          </p:nvSpPr>
          <p:spPr bwMode="auto">
            <a:xfrm>
              <a:off x="2400300" y="4562475"/>
              <a:ext cx="60325" cy="0"/>
            </a:xfrm>
            <a:prstGeom prst="line">
              <a:avLst/>
            </a:prstGeom>
            <a:noFill/>
            <a:ln w="12700">
              <a:solidFill>
                <a:schemeClr val="tx1"/>
              </a:solidFill>
              <a:round/>
              <a:headEnd type="none" w="sm" len="sm"/>
              <a:tailEnd type="none" w="sm" len="sm"/>
            </a:ln>
          </p:spPr>
          <p:txBody>
            <a:bodyPr wrap="none" anchor="ctr"/>
            <a:lstStyle/>
            <a:p>
              <a:endParaRPr lang="zh-TW" altLang="en-US">
                <a:latin typeface="Times New Roman" pitchFamily="18" charset="0"/>
                <a:cs typeface="Times New Roman" pitchFamily="18" charset="0"/>
              </a:endParaRPr>
            </a:p>
          </p:txBody>
        </p:sp>
        <p:sp>
          <p:nvSpPr>
            <p:cNvPr id="19" name="Line 19"/>
            <p:cNvSpPr>
              <a:spLocks noChangeShapeType="1"/>
            </p:cNvSpPr>
            <p:nvPr/>
          </p:nvSpPr>
          <p:spPr bwMode="auto">
            <a:xfrm>
              <a:off x="2400300" y="4176713"/>
              <a:ext cx="60325" cy="0"/>
            </a:xfrm>
            <a:prstGeom prst="line">
              <a:avLst/>
            </a:prstGeom>
            <a:noFill/>
            <a:ln w="12700">
              <a:solidFill>
                <a:schemeClr val="tx1"/>
              </a:solidFill>
              <a:round/>
              <a:headEnd type="none" w="sm" len="sm"/>
              <a:tailEnd type="none" w="sm" len="sm"/>
            </a:ln>
          </p:spPr>
          <p:txBody>
            <a:bodyPr wrap="none" anchor="ctr"/>
            <a:lstStyle/>
            <a:p>
              <a:endParaRPr lang="zh-TW" altLang="en-US">
                <a:latin typeface="Times New Roman" pitchFamily="18" charset="0"/>
                <a:cs typeface="Times New Roman" pitchFamily="18" charset="0"/>
              </a:endParaRPr>
            </a:p>
          </p:txBody>
        </p:sp>
        <p:sp>
          <p:nvSpPr>
            <p:cNvPr id="20" name="Line 20"/>
            <p:cNvSpPr>
              <a:spLocks noChangeShapeType="1"/>
            </p:cNvSpPr>
            <p:nvPr/>
          </p:nvSpPr>
          <p:spPr bwMode="auto">
            <a:xfrm>
              <a:off x="2400300" y="5626100"/>
              <a:ext cx="60325" cy="0"/>
            </a:xfrm>
            <a:prstGeom prst="line">
              <a:avLst/>
            </a:prstGeom>
            <a:noFill/>
            <a:ln w="12700">
              <a:solidFill>
                <a:schemeClr val="tx1"/>
              </a:solidFill>
              <a:round/>
              <a:headEnd type="none" w="sm" len="sm"/>
              <a:tailEnd type="none" w="sm" len="sm"/>
            </a:ln>
          </p:spPr>
          <p:txBody>
            <a:bodyPr wrap="none" anchor="ctr"/>
            <a:lstStyle/>
            <a:p>
              <a:endParaRPr lang="zh-TW" altLang="en-US">
                <a:latin typeface="Times New Roman" pitchFamily="18" charset="0"/>
                <a:cs typeface="Times New Roman" pitchFamily="18" charset="0"/>
              </a:endParaRPr>
            </a:p>
          </p:txBody>
        </p:sp>
        <p:sp>
          <p:nvSpPr>
            <p:cNvPr id="21" name="Line 21"/>
            <p:cNvSpPr>
              <a:spLocks noChangeShapeType="1"/>
            </p:cNvSpPr>
            <p:nvPr/>
          </p:nvSpPr>
          <p:spPr bwMode="auto">
            <a:xfrm>
              <a:off x="2409825" y="6013450"/>
              <a:ext cx="58738" cy="0"/>
            </a:xfrm>
            <a:prstGeom prst="line">
              <a:avLst/>
            </a:prstGeom>
            <a:noFill/>
            <a:ln w="12700">
              <a:solidFill>
                <a:schemeClr val="tx1"/>
              </a:solidFill>
              <a:round/>
              <a:headEnd type="none" w="sm" len="sm"/>
              <a:tailEnd type="none" w="sm" len="sm"/>
            </a:ln>
          </p:spPr>
          <p:txBody>
            <a:bodyPr wrap="none" anchor="ctr"/>
            <a:lstStyle/>
            <a:p>
              <a:endParaRPr lang="zh-TW" altLang="en-US">
                <a:latin typeface="Times New Roman" pitchFamily="18" charset="0"/>
                <a:cs typeface="Times New Roman" pitchFamily="18" charset="0"/>
              </a:endParaRPr>
            </a:p>
          </p:txBody>
        </p:sp>
        <p:sp>
          <p:nvSpPr>
            <p:cNvPr id="22" name="Text Box 22"/>
            <p:cNvSpPr txBox="1">
              <a:spLocks noChangeArrowheads="1"/>
            </p:cNvSpPr>
            <p:nvPr/>
          </p:nvSpPr>
          <p:spPr bwMode="auto">
            <a:xfrm>
              <a:off x="5840413" y="5091113"/>
              <a:ext cx="705642" cy="276999"/>
            </a:xfrm>
            <a:prstGeom prst="rect">
              <a:avLst/>
            </a:prstGeom>
            <a:noFill/>
            <a:ln w="12700">
              <a:noFill/>
              <a:miter lim="800000"/>
              <a:headEnd type="none" w="sm" len="sm"/>
              <a:tailEnd type="none" w="sm" len="sm"/>
            </a:ln>
          </p:spPr>
          <p:txBody>
            <a:bodyPr wrap="none">
              <a:spAutoFit/>
            </a:bodyPr>
            <a:lstStyle/>
            <a:p>
              <a:pPr defTabSz="762000" eaLnBrk="0" hangingPunct="0"/>
              <a:r>
                <a:rPr kumimoji="0" lang="en-US" altLang="zh-TW" sz="1200" i="1" dirty="0" smtClean="0">
                  <a:latin typeface="Symbol" pitchFamily="18" charset="2"/>
                  <a:cs typeface="Times New Roman" pitchFamily="18" charset="0"/>
                </a:rPr>
                <a:t>w</a:t>
              </a:r>
              <a:r>
                <a:rPr kumimoji="0" lang="en-US" altLang="zh-TW" sz="1200" dirty="0" smtClean="0">
                  <a:latin typeface="Times New Roman" pitchFamily="18" charset="0"/>
                  <a:cs typeface="Times New Roman" pitchFamily="18" charset="0"/>
                </a:rPr>
                <a:t>(</a:t>
              </a:r>
              <a:r>
                <a:rPr kumimoji="0" lang="en-US" altLang="zh-TW" sz="1200" dirty="0" err="1" smtClean="0">
                  <a:latin typeface="Times New Roman" pitchFamily="18" charset="0"/>
                  <a:cs typeface="Times New Roman" pitchFamily="18" charset="0"/>
                </a:rPr>
                <a:t>rad</a:t>
              </a:r>
              <a:r>
                <a:rPr kumimoji="0" lang="en-US" altLang="zh-TW" sz="1200" dirty="0" smtClean="0">
                  <a:latin typeface="Times New Roman" pitchFamily="18" charset="0"/>
                  <a:cs typeface="Times New Roman" pitchFamily="18" charset="0"/>
                </a:rPr>
                <a:t>/s)</a:t>
              </a:r>
              <a:endParaRPr kumimoji="0" lang="en-US" altLang="zh-TW" sz="1200" dirty="0">
                <a:latin typeface="Times New Roman" pitchFamily="18" charset="0"/>
                <a:cs typeface="Times New Roman" pitchFamily="18" charset="0"/>
              </a:endParaRPr>
            </a:p>
          </p:txBody>
        </p:sp>
        <p:sp>
          <p:nvSpPr>
            <p:cNvPr id="23" name="Text Box 23"/>
            <p:cNvSpPr txBox="1">
              <a:spLocks noChangeArrowheads="1"/>
            </p:cNvSpPr>
            <p:nvPr/>
          </p:nvSpPr>
          <p:spPr bwMode="auto">
            <a:xfrm>
              <a:off x="1905000" y="5102225"/>
              <a:ext cx="438150" cy="274638"/>
            </a:xfrm>
            <a:prstGeom prst="rect">
              <a:avLst/>
            </a:prstGeom>
            <a:noFill/>
            <a:ln w="12700">
              <a:noFill/>
              <a:miter lim="800000"/>
              <a:headEnd type="none" w="sm" len="sm"/>
              <a:tailEnd type="none" w="sm" len="sm"/>
            </a:ln>
          </p:spPr>
          <p:txBody>
            <a:bodyPr wrap="none">
              <a:spAutoFit/>
            </a:bodyPr>
            <a:lstStyle/>
            <a:p>
              <a:pPr defTabSz="762000" eaLnBrk="0" hangingPunct="0"/>
              <a:r>
                <a:rPr kumimoji="0" lang="en-US" altLang="zh-TW" sz="1200">
                  <a:latin typeface="Times New Roman" pitchFamily="18" charset="0"/>
                  <a:cs typeface="Times New Roman" pitchFamily="18" charset="0"/>
                </a:rPr>
                <a:t>0dB</a:t>
              </a:r>
            </a:p>
          </p:txBody>
        </p:sp>
        <p:sp>
          <p:nvSpPr>
            <p:cNvPr id="24" name="Text Box 24"/>
            <p:cNvSpPr txBox="1">
              <a:spLocks noChangeArrowheads="1"/>
            </p:cNvSpPr>
            <p:nvPr/>
          </p:nvSpPr>
          <p:spPr bwMode="auto">
            <a:xfrm>
              <a:off x="2079625" y="4768850"/>
              <a:ext cx="336550" cy="276225"/>
            </a:xfrm>
            <a:prstGeom prst="rect">
              <a:avLst/>
            </a:prstGeom>
            <a:noFill/>
            <a:ln w="12700">
              <a:noFill/>
              <a:miter lim="800000"/>
              <a:headEnd type="none" w="sm" len="sm"/>
              <a:tailEnd type="none" w="sm" len="sm"/>
            </a:ln>
          </p:spPr>
          <p:txBody>
            <a:bodyPr wrap="none">
              <a:spAutoFit/>
            </a:bodyPr>
            <a:lstStyle/>
            <a:p>
              <a:pPr defTabSz="762000" eaLnBrk="0" hangingPunct="0"/>
              <a:r>
                <a:rPr kumimoji="0" lang="en-US" altLang="zh-TW" sz="1200">
                  <a:latin typeface="Times New Roman" pitchFamily="18" charset="0"/>
                  <a:cs typeface="Times New Roman" pitchFamily="18" charset="0"/>
                </a:rPr>
                <a:t>20</a:t>
              </a:r>
            </a:p>
          </p:txBody>
        </p:sp>
        <p:sp>
          <p:nvSpPr>
            <p:cNvPr id="25" name="Text Box 25"/>
            <p:cNvSpPr txBox="1">
              <a:spLocks noChangeArrowheads="1"/>
            </p:cNvSpPr>
            <p:nvPr/>
          </p:nvSpPr>
          <p:spPr bwMode="auto">
            <a:xfrm>
              <a:off x="2079625" y="4425950"/>
              <a:ext cx="336550" cy="274638"/>
            </a:xfrm>
            <a:prstGeom prst="rect">
              <a:avLst/>
            </a:prstGeom>
            <a:noFill/>
            <a:ln w="12700">
              <a:noFill/>
              <a:miter lim="800000"/>
              <a:headEnd type="none" w="sm" len="sm"/>
              <a:tailEnd type="none" w="sm" len="sm"/>
            </a:ln>
          </p:spPr>
          <p:txBody>
            <a:bodyPr wrap="none">
              <a:spAutoFit/>
            </a:bodyPr>
            <a:lstStyle/>
            <a:p>
              <a:pPr defTabSz="762000" eaLnBrk="0" hangingPunct="0"/>
              <a:r>
                <a:rPr kumimoji="0" lang="en-US" altLang="zh-TW" sz="1200">
                  <a:latin typeface="Times New Roman" pitchFamily="18" charset="0"/>
                  <a:cs typeface="Times New Roman" pitchFamily="18" charset="0"/>
                </a:rPr>
                <a:t>40</a:t>
              </a:r>
            </a:p>
          </p:txBody>
        </p:sp>
        <p:sp>
          <p:nvSpPr>
            <p:cNvPr id="26" name="Text Box 26"/>
            <p:cNvSpPr txBox="1">
              <a:spLocks noChangeArrowheads="1"/>
            </p:cNvSpPr>
            <p:nvPr/>
          </p:nvSpPr>
          <p:spPr bwMode="auto">
            <a:xfrm>
              <a:off x="2025650" y="5476875"/>
              <a:ext cx="388938" cy="274638"/>
            </a:xfrm>
            <a:prstGeom prst="rect">
              <a:avLst/>
            </a:prstGeom>
            <a:noFill/>
            <a:ln w="12700">
              <a:noFill/>
              <a:miter lim="800000"/>
              <a:headEnd type="none" w="sm" len="sm"/>
              <a:tailEnd type="none" w="sm" len="sm"/>
            </a:ln>
          </p:spPr>
          <p:txBody>
            <a:bodyPr wrap="none">
              <a:spAutoFit/>
            </a:bodyPr>
            <a:lstStyle/>
            <a:p>
              <a:pPr defTabSz="762000" eaLnBrk="0" hangingPunct="0"/>
              <a:r>
                <a:rPr kumimoji="0" lang="en-US" altLang="zh-TW" sz="1200">
                  <a:latin typeface="Times New Roman" pitchFamily="18" charset="0"/>
                  <a:cs typeface="Times New Roman" pitchFamily="18" charset="0"/>
                </a:rPr>
                <a:t>-20</a:t>
              </a:r>
            </a:p>
          </p:txBody>
        </p:sp>
        <p:sp>
          <p:nvSpPr>
            <p:cNvPr id="27" name="Line 27"/>
            <p:cNvSpPr>
              <a:spLocks noChangeShapeType="1"/>
            </p:cNvSpPr>
            <p:nvPr/>
          </p:nvSpPr>
          <p:spPr bwMode="auto">
            <a:xfrm>
              <a:off x="2400300" y="3757613"/>
              <a:ext cx="60325" cy="0"/>
            </a:xfrm>
            <a:prstGeom prst="line">
              <a:avLst/>
            </a:prstGeom>
            <a:noFill/>
            <a:ln w="12700">
              <a:solidFill>
                <a:schemeClr val="tx1"/>
              </a:solidFill>
              <a:round/>
              <a:headEnd type="none" w="sm" len="sm"/>
              <a:tailEnd type="none" w="sm" len="sm"/>
            </a:ln>
          </p:spPr>
          <p:txBody>
            <a:bodyPr wrap="none" anchor="ctr"/>
            <a:lstStyle/>
            <a:p>
              <a:endParaRPr lang="zh-TW" altLang="en-US">
                <a:latin typeface="Times New Roman" pitchFamily="18" charset="0"/>
                <a:cs typeface="Times New Roman" pitchFamily="18" charset="0"/>
              </a:endParaRPr>
            </a:p>
          </p:txBody>
        </p:sp>
        <p:sp>
          <p:nvSpPr>
            <p:cNvPr id="28" name="Text Box 28"/>
            <p:cNvSpPr txBox="1">
              <a:spLocks noChangeArrowheads="1"/>
            </p:cNvSpPr>
            <p:nvPr/>
          </p:nvSpPr>
          <p:spPr bwMode="auto">
            <a:xfrm>
              <a:off x="2025650" y="5842000"/>
              <a:ext cx="388938" cy="274638"/>
            </a:xfrm>
            <a:prstGeom prst="rect">
              <a:avLst/>
            </a:prstGeom>
            <a:noFill/>
            <a:ln w="12700">
              <a:noFill/>
              <a:miter lim="800000"/>
              <a:headEnd type="none" w="sm" len="sm"/>
              <a:tailEnd type="none" w="sm" len="sm"/>
            </a:ln>
          </p:spPr>
          <p:txBody>
            <a:bodyPr wrap="none">
              <a:spAutoFit/>
            </a:bodyPr>
            <a:lstStyle/>
            <a:p>
              <a:pPr defTabSz="762000" eaLnBrk="0" hangingPunct="0"/>
              <a:r>
                <a:rPr kumimoji="0" lang="en-US" altLang="zh-TW" sz="1200">
                  <a:latin typeface="Times New Roman" pitchFamily="18" charset="0"/>
                  <a:cs typeface="Times New Roman" pitchFamily="18" charset="0"/>
                </a:rPr>
                <a:t>-40</a:t>
              </a:r>
            </a:p>
          </p:txBody>
        </p:sp>
        <p:sp>
          <p:nvSpPr>
            <p:cNvPr id="29" name="Text Box 29"/>
            <p:cNvSpPr txBox="1">
              <a:spLocks noChangeArrowheads="1"/>
            </p:cNvSpPr>
            <p:nvPr/>
          </p:nvSpPr>
          <p:spPr bwMode="auto">
            <a:xfrm>
              <a:off x="2079625" y="4027488"/>
              <a:ext cx="336550" cy="274637"/>
            </a:xfrm>
            <a:prstGeom prst="rect">
              <a:avLst/>
            </a:prstGeom>
            <a:noFill/>
            <a:ln w="12700">
              <a:noFill/>
              <a:miter lim="800000"/>
              <a:headEnd type="none" w="sm" len="sm"/>
              <a:tailEnd type="none" w="sm" len="sm"/>
            </a:ln>
          </p:spPr>
          <p:txBody>
            <a:bodyPr wrap="none">
              <a:spAutoFit/>
            </a:bodyPr>
            <a:lstStyle/>
            <a:p>
              <a:pPr defTabSz="762000" eaLnBrk="0" hangingPunct="0"/>
              <a:r>
                <a:rPr kumimoji="0" lang="en-US" altLang="zh-TW" sz="1200">
                  <a:latin typeface="Times New Roman" pitchFamily="18" charset="0"/>
                  <a:cs typeface="Times New Roman" pitchFamily="18" charset="0"/>
                </a:rPr>
                <a:t>60</a:t>
              </a:r>
            </a:p>
          </p:txBody>
        </p:sp>
        <p:sp>
          <p:nvSpPr>
            <p:cNvPr id="30" name="Text Box 30"/>
            <p:cNvSpPr txBox="1">
              <a:spLocks noChangeArrowheads="1"/>
            </p:cNvSpPr>
            <p:nvPr/>
          </p:nvSpPr>
          <p:spPr bwMode="auto">
            <a:xfrm>
              <a:off x="2090738" y="3598863"/>
              <a:ext cx="336550" cy="276225"/>
            </a:xfrm>
            <a:prstGeom prst="rect">
              <a:avLst/>
            </a:prstGeom>
            <a:noFill/>
            <a:ln w="12700">
              <a:noFill/>
              <a:miter lim="800000"/>
              <a:headEnd type="none" w="sm" len="sm"/>
              <a:tailEnd type="none" w="sm" len="sm"/>
            </a:ln>
          </p:spPr>
          <p:txBody>
            <a:bodyPr wrap="none">
              <a:spAutoFit/>
            </a:bodyPr>
            <a:lstStyle/>
            <a:p>
              <a:pPr defTabSz="762000" eaLnBrk="0" hangingPunct="0"/>
              <a:r>
                <a:rPr kumimoji="0" lang="en-US" altLang="zh-TW" sz="1200">
                  <a:latin typeface="Times New Roman" pitchFamily="18" charset="0"/>
                  <a:cs typeface="Times New Roman" pitchFamily="18" charset="0"/>
                </a:rPr>
                <a:t>80</a:t>
              </a:r>
            </a:p>
          </p:txBody>
        </p:sp>
        <p:sp>
          <p:nvSpPr>
            <p:cNvPr id="31" name="Line 31"/>
            <p:cNvSpPr>
              <a:spLocks noChangeShapeType="1"/>
            </p:cNvSpPr>
            <p:nvPr/>
          </p:nvSpPr>
          <p:spPr bwMode="auto">
            <a:xfrm flipV="1">
              <a:off x="5434013" y="5253038"/>
              <a:ext cx="0" cy="536575"/>
            </a:xfrm>
            <a:prstGeom prst="line">
              <a:avLst/>
            </a:prstGeom>
            <a:noFill/>
            <a:ln w="12700">
              <a:solidFill>
                <a:schemeClr val="tx1"/>
              </a:solidFill>
              <a:round/>
              <a:headEnd type="triangle" w="sm" len="med"/>
              <a:tailEnd type="triangle" w="sm" len="med"/>
            </a:ln>
          </p:spPr>
          <p:txBody>
            <a:bodyPr wrap="none" anchor="ctr"/>
            <a:lstStyle/>
            <a:p>
              <a:endParaRPr lang="zh-TW" altLang="en-US">
                <a:latin typeface="Times New Roman" pitchFamily="18" charset="0"/>
                <a:cs typeface="Times New Roman" pitchFamily="18" charset="0"/>
              </a:endParaRPr>
            </a:p>
          </p:txBody>
        </p:sp>
        <p:sp>
          <p:nvSpPr>
            <p:cNvPr id="32" name="Line 32"/>
            <p:cNvSpPr>
              <a:spLocks noChangeShapeType="1"/>
            </p:cNvSpPr>
            <p:nvPr/>
          </p:nvSpPr>
          <p:spPr bwMode="auto">
            <a:xfrm>
              <a:off x="5149850" y="5780088"/>
              <a:ext cx="327025" cy="0"/>
            </a:xfrm>
            <a:prstGeom prst="line">
              <a:avLst/>
            </a:prstGeom>
            <a:noFill/>
            <a:ln w="12700" cap="rnd">
              <a:solidFill>
                <a:schemeClr val="tx1"/>
              </a:solidFill>
              <a:prstDash val="sysDot"/>
              <a:round/>
              <a:headEnd type="none" w="sm" len="sm"/>
              <a:tailEnd type="none" w="sm" len="sm"/>
            </a:ln>
          </p:spPr>
          <p:txBody>
            <a:bodyPr wrap="none" anchor="ctr"/>
            <a:lstStyle/>
            <a:p>
              <a:endParaRPr lang="zh-TW" altLang="en-US">
                <a:latin typeface="Times New Roman" pitchFamily="18" charset="0"/>
                <a:cs typeface="Times New Roman" pitchFamily="18" charset="0"/>
              </a:endParaRPr>
            </a:p>
          </p:txBody>
        </p:sp>
        <p:sp>
          <p:nvSpPr>
            <p:cNvPr id="33" name="Line 33"/>
            <p:cNvSpPr>
              <a:spLocks noChangeShapeType="1"/>
            </p:cNvSpPr>
            <p:nvPr/>
          </p:nvSpPr>
          <p:spPr bwMode="auto">
            <a:xfrm flipH="1" flipV="1">
              <a:off x="5129213" y="5232400"/>
              <a:ext cx="0" cy="536575"/>
            </a:xfrm>
            <a:prstGeom prst="line">
              <a:avLst/>
            </a:prstGeom>
            <a:noFill/>
            <a:ln w="12700" cap="rnd">
              <a:solidFill>
                <a:schemeClr val="tx1"/>
              </a:solidFill>
              <a:prstDash val="sysDot"/>
              <a:round/>
              <a:headEnd type="none" w="sm" len="sm"/>
              <a:tailEnd type="none" w="sm" len="sm"/>
            </a:ln>
          </p:spPr>
          <p:txBody>
            <a:bodyPr wrap="none" anchor="ctr"/>
            <a:lstStyle/>
            <a:p>
              <a:endParaRPr lang="zh-TW" altLang="en-US">
                <a:latin typeface="Times New Roman" pitchFamily="18" charset="0"/>
                <a:cs typeface="Times New Roman" pitchFamily="18" charset="0"/>
              </a:endParaRPr>
            </a:p>
          </p:txBody>
        </p:sp>
        <p:sp>
          <p:nvSpPr>
            <p:cNvPr id="34" name="Text Box 34"/>
            <p:cNvSpPr txBox="1">
              <a:spLocks noChangeArrowheads="1"/>
            </p:cNvSpPr>
            <p:nvPr/>
          </p:nvSpPr>
          <p:spPr bwMode="auto">
            <a:xfrm>
              <a:off x="5405438" y="5370513"/>
              <a:ext cx="1369286" cy="276999"/>
            </a:xfrm>
            <a:prstGeom prst="rect">
              <a:avLst/>
            </a:prstGeom>
            <a:noFill/>
            <a:ln w="12700">
              <a:noFill/>
              <a:miter lim="800000"/>
              <a:headEnd type="none" w="sm" len="sm"/>
              <a:tailEnd type="none" w="sm" len="sm"/>
            </a:ln>
          </p:spPr>
          <p:txBody>
            <a:bodyPr wrap="none">
              <a:spAutoFit/>
            </a:bodyPr>
            <a:lstStyle/>
            <a:p>
              <a:pPr defTabSz="762000" eaLnBrk="0" hangingPunct="0"/>
              <a:r>
                <a:rPr kumimoji="0" lang="en-US" altLang="zh-TW" sz="1200" b="1" dirty="0">
                  <a:solidFill>
                    <a:srgbClr val="0000FF"/>
                  </a:solidFill>
                  <a:latin typeface="Times New Roman" pitchFamily="18" charset="0"/>
                  <a:cs typeface="Times New Roman" pitchFamily="18" charset="0"/>
                </a:rPr>
                <a:t>ripple attenuation</a:t>
              </a:r>
            </a:p>
          </p:txBody>
        </p:sp>
        <p:sp>
          <p:nvSpPr>
            <p:cNvPr id="35" name="Text Box 35"/>
            <p:cNvSpPr txBox="1">
              <a:spLocks noChangeArrowheads="1"/>
            </p:cNvSpPr>
            <p:nvPr/>
          </p:nvSpPr>
          <p:spPr bwMode="auto">
            <a:xfrm>
              <a:off x="2609850" y="3790950"/>
              <a:ext cx="1134093" cy="276999"/>
            </a:xfrm>
            <a:prstGeom prst="rect">
              <a:avLst/>
            </a:prstGeom>
            <a:noFill/>
            <a:ln w="12700">
              <a:noFill/>
              <a:miter lim="800000"/>
              <a:headEnd type="none" w="sm" len="sm"/>
              <a:tailEnd type="none" w="sm" len="sm"/>
            </a:ln>
          </p:spPr>
          <p:txBody>
            <a:bodyPr wrap="none">
              <a:spAutoFit/>
            </a:bodyPr>
            <a:lstStyle/>
            <a:p>
              <a:pPr defTabSz="762000" eaLnBrk="0" hangingPunct="0"/>
              <a:r>
                <a:rPr kumimoji="0" lang="en-US" altLang="zh-TW" sz="1200" b="1" dirty="0">
                  <a:solidFill>
                    <a:srgbClr val="0000FF"/>
                  </a:solidFill>
                  <a:latin typeface="Times New Roman" pitchFamily="18" charset="0"/>
                  <a:cs typeface="Times New Roman" pitchFamily="18" charset="0"/>
                </a:rPr>
                <a:t>Loop response</a:t>
              </a:r>
            </a:p>
          </p:txBody>
        </p:sp>
        <p:graphicFrame>
          <p:nvGraphicFramePr>
            <p:cNvPr id="36" name="Object 36"/>
            <p:cNvGraphicFramePr>
              <a:graphicFrameLocks noChangeAspect="1"/>
            </p:cNvGraphicFramePr>
            <p:nvPr/>
          </p:nvGraphicFramePr>
          <p:xfrm>
            <a:off x="4935538" y="4975225"/>
            <a:ext cx="317500" cy="257175"/>
          </p:xfrm>
          <a:graphic>
            <a:graphicData uri="http://schemas.openxmlformats.org/presentationml/2006/ole">
              <mc:AlternateContent xmlns:mc="http://schemas.openxmlformats.org/markup-compatibility/2006">
                <mc:Choice xmlns:v="urn:schemas-microsoft-com:vml" Requires="v">
                  <p:oleObj spid="_x0000_s204944" name="Equation" r:id="rId3" imgW="279360" imgH="228600" progId="Equation.3">
                    <p:embed/>
                  </p:oleObj>
                </mc:Choice>
                <mc:Fallback>
                  <p:oleObj name="Equation" r:id="rId3" imgW="279360" imgH="2286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5538" y="4975225"/>
                          <a:ext cx="317500"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7" name="Text Box 39"/>
            <p:cNvSpPr txBox="1">
              <a:spLocks noChangeArrowheads="1"/>
            </p:cNvSpPr>
            <p:nvPr/>
          </p:nvSpPr>
          <p:spPr bwMode="auto">
            <a:xfrm>
              <a:off x="4394200" y="4405313"/>
              <a:ext cx="260350" cy="274637"/>
            </a:xfrm>
            <a:prstGeom prst="rect">
              <a:avLst/>
            </a:prstGeom>
            <a:noFill/>
            <a:ln w="12700">
              <a:noFill/>
              <a:miter lim="800000"/>
              <a:headEnd type="none" w="sm" len="sm"/>
              <a:tailEnd type="none" w="sm" len="sm"/>
            </a:ln>
          </p:spPr>
          <p:txBody>
            <a:bodyPr wrap="none">
              <a:spAutoFit/>
            </a:bodyPr>
            <a:lstStyle/>
            <a:p>
              <a:pPr defTabSz="762000" eaLnBrk="0" hangingPunct="0"/>
              <a:r>
                <a:rPr kumimoji="0" lang="en-US" altLang="zh-TW" sz="1200" i="1">
                  <a:latin typeface="Times New Roman" pitchFamily="18" charset="0"/>
                  <a:cs typeface="Times New Roman" pitchFamily="18" charset="0"/>
                </a:rPr>
                <a:t>p</a:t>
              </a:r>
            </a:p>
          </p:txBody>
        </p:sp>
        <p:sp>
          <p:nvSpPr>
            <p:cNvPr id="38" name="Text Box 40"/>
            <p:cNvSpPr txBox="1">
              <a:spLocks noChangeArrowheads="1"/>
            </p:cNvSpPr>
            <p:nvPr/>
          </p:nvSpPr>
          <p:spPr bwMode="auto">
            <a:xfrm>
              <a:off x="3348038" y="4405313"/>
              <a:ext cx="242887" cy="274637"/>
            </a:xfrm>
            <a:prstGeom prst="rect">
              <a:avLst/>
            </a:prstGeom>
            <a:noFill/>
            <a:ln w="12700">
              <a:noFill/>
              <a:miter lim="800000"/>
              <a:headEnd type="none" w="sm" len="sm"/>
              <a:tailEnd type="none" w="sm" len="sm"/>
            </a:ln>
          </p:spPr>
          <p:txBody>
            <a:bodyPr wrap="none">
              <a:spAutoFit/>
            </a:bodyPr>
            <a:lstStyle/>
            <a:p>
              <a:pPr defTabSz="762000" eaLnBrk="0" hangingPunct="0"/>
              <a:r>
                <a:rPr kumimoji="0" lang="en-US" altLang="zh-TW" sz="1200" i="1">
                  <a:latin typeface="Times New Roman" pitchFamily="18" charset="0"/>
                  <a:cs typeface="Times New Roman" pitchFamily="18" charset="0"/>
                </a:rPr>
                <a:t>z</a:t>
              </a:r>
            </a:p>
          </p:txBody>
        </p:sp>
        <p:sp>
          <p:nvSpPr>
            <p:cNvPr id="39" name="Line 41"/>
            <p:cNvSpPr>
              <a:spLocks noChangeShapeType="1"/>
            </p:cNvSpPr>
            <p:nvPr/>
          </p:nvSpPr>
          <p:spPr bwMode="auto">
            <a:xfrm>
              <a:off x="3514725" y="4673600"/>
              <a:ext cx="0" cy="0"/>
            </a:xfrm>
            <a:prstGeom prst="line">
              <a:avLst/>
            </a:prstGeom>
            <a:noFill/>
            <a:ln w="12700">
              <a:solidFill>
                <a:schemeClr val="tx1"/>
              </a:solidFill>
              <a:round/>
              <a:headEnd type="none" w="sm" len="sm"/>
              <a:tailEnd type="none" w="sm" len="sm"/>
            </a:ln>
          </p:spPr>
          <p:txBody>
            <a:bodyPr wrap="none" anchor="ctr"/>
            <a:lstStyle/>
            <a:p>
              <a:endParaRPr lang="zh-TW" altLang="en-US">
                <a:latin typeface="Times New Roman" pitchFamily="18" charset="0"/>
                <a:cs typeface="Times New Roman" pitchFamily="18" charset="0"/>
              </a:endParaRPr>
            </a:p>
          </p:txBody>
        </p:sp>
        <p:sp>
          <p:nvSpPr>
            <p:cNvPr id="40" name="Oval 82"/>
            <p:cNvSpPr>
              <a:spLocks noChangeArrowheads="1"/>
            </p:cNvSpPr>
            <p:nvPr/>
          </p:nvSpPr>
          <p:spPr bwMode="auto">
            <a:xfrm>
              <a:off x="4413250" y="5210175"/>
              <a:ext cx="88900" cy="88900"/>
            </a:xfrm>
            <a:prstGeom prst="ellipse">
              <a:avLst/>
            </a:prstGeom>
            <a:solidFill>
              <a:schemeClr val="accent2"/>
            </a:solidFill>
            <a:ln w="9525">
              <a:solidFill>
                <a:schemeClr val="tx1"/>
              </a:solidFill>
              <a:round/>
              <a:headEnd/>
              <a:tailEnd/>
            </a:ln>
          </p:spPr>
          <p:txBody>
            <a:bodyPr wrap="none" anchor="ctr"/>
            <a:lstStyle/>
            <a:p>
              <a:endParaRPr lang="zh-TW" altLang="en-US">
                <a:latin typeface="Times New Roman" pitchFamily="18" charset="0"/>
                <a:cs typeface="Times New Roman" pitchFamily="18" charset="0"/>
              </a:endParaRPr>
            </a:p>
          </p:txBody>
        </p:sp>
        <p:sp>
          <p:nvSpPr>
            <p:cNvPr id="41" name="Text Box 85"/>
            <p:cNvSpPr txBox="1">
              <a:spLocks noChangeArrowheads="1"/>
            </p:cNvSpPr>
            <p:nvPr/>
          </p:nvSpPr>
          <p:spPr bwMode="auto">
            <a:xfrm>
              <a:off x="4308475" y="4891088"/>
              <a:ext cx="357790" cy="307777"/>
            </a:xfrm>
            <a:prstGeom prst="rect">
              <a:avLst/>
            </a:prstGeom>
            <a:noFill/>
            <a:ln w="9525">
              <a:noFill/>
              <a:miter lim="800000"/>
              <a:headEnd/>
              <a:tailEnd/>
            </a:ln>
          </p:spPr>
          <p:txBody>
            <a:bodyPr wrap="none">
              <a:spAutoFit/>
            </a:bodyPr>
            <a:lstStyle/>
            <a:p>
              <a:r>
                <a:rPr lang="en-US" altLang="zh-TW" sz="1400" b="1" i="1" dirty="0" err="1" smtClean="0">
                  <a:solidFill>
                    <a:srgbClr val="FF0000"/>
                  </a:solidFill>
                  <a:latin typeface="Symbol" pitchFamily="18" charset="2"/>
                  <a:cs typeface="Times New Roman" pitchFamily="18" charset="0"/>
                </a:rPr>
                <a:t>w</a:t>
              </a:r>
              <a:r>
                <a:rPr lang="en-US" altLang="zh-TW" sz="1400" b="1" i="1" baseline="-25000" dirty="0" err="1" smtClean="0">
                  <a:solidFill>
                    <a:srgbClr val="FF0000"/>
                  </a:solidFill>
                  <a:latin typeface="Times New Roman" pitchFamily="18" charset="0"/>
                  <a:cs typeface="Times New Roman" pitchFamily="18" charset="0"/>
                </a:rPr>
                <a:t>c</a:t>
              </a:r>
              <a:endParaRPr lang="en-US" altLang="zh-TW" sz="1400" b="1" i="1" baseline="-25000" dirty="0">
                <a:solidFill>
                  <a:srgbClr val="FF0000"/>
                </a:solidFill>
                <a:latin typeface="Times New Roman" pitchFamily="18" charset="0"/>
                <a:cs typeface="Times New Roman" pitchFamily="18" charset="0"/>
              </a:endParaRPr>
            </a:p>
          </p:txBody>
        </p:sp>
        <p:sp>
          <p:nvSpPr>
            <p:cNvPr id="42" name="Text Box 87"/>
            <p:cNvSpPr txBox="1">
              <a:spLocks noChangeArrowheads="1"/>
            </p:cNvSpPr>
            <p:nvPr/>
          </p:nvSpPr>
          <p:spPr bwMode="auto">
            <a:xfrm>
              <a:off x="3284220" y="5430838"/>
              <a:ext cx="405880" cy="338554"/>
            </a:xfrm>
            <a:prstGeom prst="rect">
              <a:avLst/>
            </a:prstGeom>
            <a:noFill/>
            <a:ln w="9525">
              <a:noFill/>
              <a:miter lim="800000"/>
              <a:headEnd/>
              <a:tailEnd/>
            </a:ln>
          </p:spPr>
          <p:txBody>
            <a:bodyPr wrap="none">
              <a:spAutoFit/>
            </a:bodyPr>
            <a:lstStyle/>
            <a:p>
              <a:r>
                <a:rPr lang="en-US" altLang="zh-TW" sz="1600" b="1" i="1" dirty="0" err="1" smtClean="0">
                  <a:solidFill>
                    <a:srgbClr val="FF0000"/>
                  </a:solidFill>
                  <a:latin typeface="Times New Roman" pitchFamily="18" charset="0"/>
                  <a:cs typeface="Times New Roman" pitchFamily="18" charset="0"/>
                </a:rPr>
                <a:t>H</a:t>
              </a:r>
              <a:r>
                <a:rPr lang="en-US" altLang="zh-TW" sz="1600" b="1" i="1" baseline="-25000" dirty="0" err="1" smtClean="0">
                  <a:solidFill>
                    <a:srgbClr val="FF0000"/>
                  </a:solidFill>
                  <a:latin typeface="Times New Roman" pitchFamily="18" charset="0"/>
                  <a:cs typeface="Times New Roman" pitchFamily="18" charset="0"/>
                </a:rPr>
                <a:t>v</a:t>
              </a:r>
              <a:endParaRPr lang="en-US" altLang="zh-TW" sz="1600" b="1" i="1" baseline="-25000" dirty="0">
                <a:solidFill>
                  <a:srgbClr val="FF0000"/>
                </a:solidFill>
                <a:latin typeface="Times New Roman" pitchFamily="18" charset="0"/>
                <a:cs typeface="Times New Roman" pitchFamily="18" charset="0"/>
              </a:endParaRPr>
            </a:p>
          </p:txBody>
        </p:sp>
        <p:sp>
          <p:nvSpPr>
            <p:cNvPr id="43" name="文字方塊 42"/>
            <p:cNvSpPr txBox="1"/>
            <p:nvPr/>
          </p:nvSpPr>
          <p:spPr>
            <a:xfrm>
              <a:off x="4219575" y="5295900"/>
              <a:ext cx="458780" cy="307777"/>
            </a:xfrm>
            <a:prstGeom prst="rect">
              <a:avLst/>
            </a:prstGeom>
            <a:noFill/>
          </p:spPr>
          <p:txBody>
            <a:bodyPr wrap="none" rtlCol="0">
              <a:spAutoFit/>
            </a:bodyPr>
            <a:lstStyle/>
            <a:p>
              <a:r>
                <a:rPr lang="en-US" altLang="zh-TW" sz="1400" b="1" dirty="0" smtClean="0">
                  <a:solidFill>
                    <a:srgbClr val="FF0000"/>
                  </a:solidFill>
                  <a:latin typeface="Times New Roman" pitchFamily="18" charset="0"/>
                  <a:cs typeface="Times New Roman" pitchFamily="18" charset="0"/>
                </a:rPr>
                <a:t>125</a:t>
              </a:r>
              <a:endParaRPr lang="zh-TW" altLang="en-US" sz="1400" b="1" dirty="0">
                <a:solidFill>
                  <a:srgbClr val="FF0000"/>
                </a:solidFill>
                <a:latin typeface="Times New Roman" pitchFamily="18" charset="0"/>
                <a:cs typeface="Times New Roman" pitchFamily="18" charset="0"/>
              </a:endParaRPr>
            </a:p>
          </p:txBody>
        </p:sp>
        <p:sp>
          <p:nvSpPr>
            <p:cNvPr id="44" name="文字方塊 43"/>
            <p:cNvSpPr txBox="1"/>
            <p:nvPr/>
          </p:nvSpPr>
          <p:spPr>
            <a:xfrm>
              <a:off x="4781550" y="5276850"/>
              <a:ext cx="453970" cy="307777"/>
            </a:xfrm>
            <a:prstGeom prst="rect">
              <a:avLst/>
            </a:prstGeom>
            <a:noFill/>
          </p:spPr>
          <p:txBody>
            <a:bodyPr wrap="none" rtlCol="0">
              <a:spAutoFit/>
            </a:bodyPr>
            <a:lstStyle/>
            <a:p>
              <a:r>
                <a:rPr lang="en-US" altLang="zh-TW" sz="1400" b="1" dirty="0" smtClean="0">
                  <a:solidFill>
                    <a:srgbClr val="FF0000"/>
                  </a:solidFill>
                  <a:latin typeface="Times New Roman" pitchFamily="18" charset="0"/>
                  <a:cs typeface="Times New Roman" pitchFamily="18" charset="0"/>
                </a:rPr>
                <a:t>754</a:t>
              </a:r>
              <a:endParaRPr lang="zh-TW" altLang="en-US" sz="1400" b="1" dirty="0">
                <a:solidFill>
                  <a:srgbClr val="FF0000"/>
                </a:solidFill>
                <a:latin typeface="Times New Roman" pitchFamily="18" charset="0"/>
                <a:cs typeface="Times New Roman" pitchFamily="18" charset="0"/>
              </a:endParaRPr>
            </a:p>
          </p:txBody>
        </p:sp>
        <p:sp>
          <p:nvSpPr>
            <p:cNvPr id="45" name="文字方塊 44"/>
            <p:cNvSpPr txBox="1"/>
            <p:nvPr/>
          </p:nvSpPr>
          <p:spPr>
            <a:xfrm>
              <a:off x="3124199" y="4200525"/>
              <a:ext cx="390525" cy="307777"/>
            </a:xfrm>
            <a:prstGeom prst="rect">
              <a:avLst/>
            </a:prstGeom>
            <a:noFill/>
          </p:spPr>
          <p:txBody>
            <a:bodyPr wrap="square" rtlCol="0">
              <a:spAutoFit/>
            </a:bodyPr>
            <a:lstStyle/>
            <a:p>
              <a:r>
                <a:rPr lang="en-US" altLang="zh-TW" sz="1400" b="1" dirty="0" smtClean="0">
                  <a:solidFill>
                    <a:srgbClr val="FF0000"/>
                  </a:solidFill>
                  <a:latin typeface="Times New Roman" pitchFamily="18" charset="0"/>
                  <a:cs typeface="Times New Roman" pitchFamily="18" charset="0"/>
                </a:rPr>
                <a:t>30</a:t>
              </a:r>
              <a:endParaRPr lang="zh-TW" altLang="en-US" sz="1400" b="1" dirty="0">
                <a:solidFill>
                  <a:srgbClr val="FF0000"/>
                </a:solidFill>
                <a:latin typeface="Times New Roman" pitchFamily="18" charset="0"/>
                <a:cs typeface="Times New Roman" pitchFamily="18" charset="0"/>
              </a:endParaRPr>
            </a:p>
          </p:txBody>
        </p:sp>
        <p:sp>
          <p:nvSpPr>
            <p:cNvPr id="46" name="文字方塊 45"/>
            <p:cNvSpPr txBox="1"/>
            <p:nvPr/>
          </p:nvSpPr>
          <p:spPr>
            <a:xfrm>
              <a:off x="4248149" y="4181475"/>
              <a:ext cx="495301" cy="307777"/>
            </a:xfrm>
            <a:prstGeom prst="rect">
              <a:avLst/>
            </a:prstGeom>
            <a:noFill/>
          </p:spPr>
          <p:txBody>
            <a:bodyPr wrap="square" rtlCol="0">
              <a:spAutoFit/>
            </a:bodyPr>
            <a:lstStyle/>
            <a:p>
              <a:r>
                <a:rPr lang="en-US" altLang="zh-TW" sz="1400" b="1" dirty="0" smtClean="0">
                  <a:solidFill>
                    <a:srgbClr val="FF0000"/>
                  </a:solidFill>
                  <a:latin typeface="Times New Roman" pitchFamily="18" charset="0"/>
                  <a:cs typeface="Times New Roman" pitchFamily="18" charset="0"/>
                </a:rPr>
                <a:t>180</a:t>
              </a:r>
              <a:endParaRPr lang="zh-TW" altLang="en-US" sz="1400" b="1" dirty="0">
                <a:solidFill>
                  <a:srgbClr val="FF0000"/>
                </a:solidFill>
                <a:latin typeface="Times New Roman" pitchFamily="18" charset="0"/>
                <a:cs typeface="Times New Roman" pitchFamily="18" charset="0"/>
              </a:endParaRPr>
            </a:p>
          </p:txBody>
        </p:sp>
        <p:sp>
          <p:nvSpPr>
            <p:cNvPr id="47" name="文字方塊 46"/>
            <p:cNvSpPr txBox="1"/>
            <p:nvPr/>
          </p:nvSpPr>
          <p:spPr>
            <a:xfrm>
              <a:off x="5648325" y="5905500"/>
              <a:ext cx="614271" cy="338554"/>
            </a:xfrm>
            <a:prstGeom prst="rect">
              <a:avLst/>
            </a:prstGeom>
            <a:noFill/>
          </p:spPr>
          <p:txBody>
            <a:bodyPr wrap="none" rtlCol="0">
              <a:spAutoFit/>
            </a:bodyPr>
            <a:lstStyle/>
            <a:p>
              <a:r>
                <a:rPr lang="en-US" altLang="zh-TW" sz="1600" b="1" i="1" dirty="0" err="1" smtClean="0">
                  <a:solidFill>
                    <a:srgbClr val="FF0000"/>
                  </a:solidFill>
                  <a:latin typeface="Times New Roman" pitchFamily="18" charset="0"/>
                  <a:cs typeface="Times New Roman" pitchFamily="18" charset="0"/>
                </a:rPr>
                <a:t>G</a:t>
              </a:r>
              <a:r>
                <a:rPr lang="en-US" altLang="zh-TW" sz="1600" b="1" i="1" baseline="-25000" dirty="0" err="1" smtClean="0">
                  <a:solidFill>
                    <a:srgbClr val="FF0000"/>
                  </a:solidFill>
                  <a:latin typeface="Times New Roman" pitchFamily="18" charset="0"/>
                  <a:cs typeface="Times New Roman" pitchFamily="18" charset="0"/>
                </a:rPr>
                <a:t>v</a:t>
              </a:r>
              <a:r>
                <a:rPr lang="en-US" altLang="zh-TW" sz="1600" b="1" i="1" dirty="0" err="1" smtClean="0">
                  <a:solidFill>
                    <a:srgbClr val="FF0000"/>
                  </a:solidFill>
                  <a:latin typeface="Times New Roman" pitchFamily="18" charset="0"/>
                  <a:cs typeface="Times New Roman" pitchFamily="18" charset="0"/>
                </a:rPr>
                <a:t>H</a:t>
              </a:r>
              <a:r>
                <a:rPr lang="en-US" altLang="zh-TW" sz="1600" b="1" i="1" baseline="-25000" dirty="0" err="1" smtClean="0">
                  <a:solidFill>
                    <a:srgbClr val="FF0000"/>
                  </a:solidFill>
                  <a:latin typeface="Times New Roman" pitchFamily="18" charset="0"/>
                  <a:cs typeface="Times New Roman" pitchFamily="18" charset="0"/>
                </a:rPr>
                <a:t>v</a:t>
              </a:r>
              <a:endParaRPr lang="zh-TW" altLang="en-US" sz="1600" b="1" i="1" baseline="-25000" dirty="0">
                <a:solidFill>
                  <a:srgbClr val="FF0000"/>
                </a:solidFill>
                <a:latin typeface="Times New Roman" pitchFamily="18" charset="0"/>
                <a:cs typeface="Times New Roman" pitchFamily="18" charset="0"/>
              </a:endParaRPr>
            </a:p>
          </p:txBody>
        </p:sp>
        <p:sp>
          <p:nvSpPr>
            <p:cNvPr id="48" name="文字方塊 47"/>
            <p:cNvSpPr txBox="1"/>
            <p:nvPr/>
          </p:nvSpPr>
          <p:spPr>
            <a:xfrm>
              <a:off x="3781425" y="4343400"/>
              <a:ext cx="393056" cy="338554"/>
            </a:xfrm>
            <a:prstGeom prst="rect">
              <a:avLst/>
            </a:prstGeom>
            <a:noFill/>
          </p:spPr>
          <p:txBody>
            <a:bodyPr wrap="none" rtlCol="0">
              <a:spAutoFit/>
            </a:bodyPr>
            <a:lstStyle/>
            <a:p>
              <a:r>
                <a:rPr lang="en-US" altLang="zh-TW" sz="1600" b="1" i="1" dirty="0" err="1" smtClean="0">
                  <a:solidFill>
                    <a:srgbClr val="FF0000"/>
                  </a:solidFill>
                  <a:latin typeface="Times New Roman" pitchFamily="18" charset="0"/>
                  <a:cs typeface="Times New Roman" pitchFamily="18" charset="0"/>
                </a:rPr>
                <a:t>G</a:t>
              </a:r>
              <a:r>
                <a:rPr lang="en-US" altLang="zh-TW" sz="1600" b="1" i="1" baseline="-25000" dirty="0" err="1" smtClean="0">
                  <a:solidFill>
                    <a:srgbClr val="FF0000"/>
                  </a:solidFill>
                  <a:latin typeface="Times New Roman" pitchFamily="18" charset="0"/>
                  <a:cs typeface="Times New Roman" pitchFamily="18" charset="0"/>
                </a:rPr>
                <a:t>v</a:t>
              </a:r>
              <a:endParaRPr lang="zh-TW" altLang="en-US" sz="1600" b="1" i="1" baseline="-25000" dirty="0">
                <a:solidFill>
                  <a:srgbClr val="FF0000"/>
                </a:solidFill>
                <a:latin typeface="Times New Roman" pitchFamily="18" charset="0"/>
                <a:cs typeface="Times New Roman" pitchFamily="18" charset="0"/>
              </a:endParaRPr>
            </a:p>
          </p:txBody>
        </p:sp>
      </p:grpSp>
      <p:sp>
        <p:nvSpPr>
          <p:cNvPr id="49" name="文字方塊 48"/>
          <p:cNvSpPr txBox="1"/>
          <p:nvPr/>
        </p:nvSpPr>
        <p:spPr>
          <a:xfrm>
            <a:off x="5564430" y="1028700"/>
            <a:ext cx="3579570" cy="1723549"/>
          </a:xfrm>
          <a:prstGeom prst="rect">
            <a:avLst/>
          </a:prstGeom>
          <a:noFill/>
        </p:spPr>
        <p:txBody>
          <a:bodyPr wrap="square" rtlCol="0">
            <a:spAutoFit/>
          </a:bodyPr>
          <a:lstStyle/>
          <a:p>
            <a:pPr marL="342900" indent="-342900">
              <a:spcBef>
                <a:spcPts val="1200"/>
              </a:spcBef>
              <a:buFont typeface="Wingdings" panose="05000000000000000000" pitchFamily="2" charset="2"/>
              <a:buChar char="l"/>
            </a:pPr>
            <a:r>
              <a:rPr lang="en-US" altLang="zh-TW" sz="1600" b="1" dirty="0" smtClean="0">
                <a:solidFill>
                  <a:srgbClr val="3333FF"/>
                </a:solidFill>
                <a:latin typeface="Times New Roman" panose="02020603050405020304" pitchFamily="18" charset="0"/>
                <a:cs typeface="Times New Roman" panose="02020603050405020304" pitchFamily="18" charset="0"/>
              </a:rPr>
              <a:t>Type 2 regulator is employed as </a:t>
            </a:r>
            <a:r>
              <a:rPr lang="en-US" altLang="zh-TW" sz="1600" b="1" dirty="0" err="1" smtClean="0">
                <a:solidFill>
                  <a:srgbClr val="3333FF"/>
                </a:solidFill>
                <a:latin typeface="Times New Roman" panose="02020603050405020304" pitchFamily="18" charset="0"/>
                <a:cs typeface="Times New Roman" panose="02020603050405020304" pitchFamily="18" charset="0"/>
              </a:rPr>
              <a:t>G</a:t>
            </a:r>
            <a:r>
              <a:rPr lang="en-US" altLang="zh-TW" sz="1600" b="1" baseline="-25000" dirty="0" err="1" smtClean="0">
                <a:solidFill>
                  <a:srgbClr val="3333FF"/>
                </a:solidFill>
                <a:latin typeface="Times New Roman" panose="02020603050405020304" pitchFamily="18" charset="0"/>
                <a:cs typeface="Times New Roman" panose="02020603050405020304" pitchFamily="18" charset="0"/>
              </a:rPr>
              <a:t>v</a:t>
            </a:r>
            <a:endParaRPr lang="en-US" altLang="zh-TW" sz="1600" b="1" baseline="-25000" dirty="0" smtClean="0">
              <a:solidFill>
                <a:srgbClr val="3333FF"/>
              </a:solidFill>
              <a:latin typeface="Times New Roman" panose="02020603050405020304" pitchFamily="18" charset="0"/>
              <a:cs typeface="Times New Roman" panose="02020603050405020304" pitchFamily="18" charset="0"/>
            </a:endParaRPr>
          </a:p>
          <a:p>
            <a:pPr marL="342900" indent="-342900">
              <a:spcBef>
                <a:spcPts val="1200"/>
              </a:spcBef>
              <a:buFont typeface="Wingdings" panose="05000000000000000000" pitchFamily="2" charset="2"/>
              <a:buChar char="l"/>
            </a:pPr>
            <a:r>
              <a:rPr lang="en-US" altLang="zh-TW" sz="1600" b="1" dirty="0" smtClean="0">
                <a:solidFill>
                  <a:srgbClr val="3333FF"/>
                </a:solidFill>
                <a:latin typeface="Times New Roman" panose="02020603050405020304" pitchFamily="18" charset="0"/>
                <a:cs typeface="Times New Roman" panose="02020603050405020304" pitchFamily="18" charset="0"/>
              </a:rPr>
              <a:t>The zero-cross over frequency (</a:t>
            </a:r>
            <a:r>
              <a:rPr lang="en-US" altLang="zh-TW" sz="1600" b="1" dirty="0" err="1" smtClean="0">
                <a:solidFill>
                  <a:srgbClr val="3333FF"/>
                </a:solidFill>
                <a:latin typeface="Symbol" panose="05050102010706020507" pitchFamily="18" charset="2"/>
                <a:cs typeface="Times New Roman" panose="02020603050405020304" pitchFamily="18" charset="0"/>
              </a:rPr>
              <a:t>w</a:t>
            </a:r>
            <a:r>
              <a:rPr lang="en-US" altLang="zh-TW" sz="1600" b="1" baseline="-25000" dirty="0" err="1" smtClean="0">
                <a:solidFill>
                  <a:srgbClr val="3333FF"/>
                </a:solidFill>
                <a:latin typeface="Times New Roman" panose="02020603050405020304" pitchFamily="18" charset="0"/>
                <a:cs typeface="Times New Roman" panose="02020603050405020304" pitchFamily="18" charset="0"/>
              </a:rPr>
              <a:t>c</a:t>
            </a:r>
            <a:r>
              <a:rPr lang="en-US" altLang="zh-TW" sz="1600" b="1" dirty="0" smtClean="0">
                <a:solidFill>
                  <a:srgbClr val="3333FF"/>
                </a:solidFill>
                <a:latin typeface="Times New Roman" panose="02020603050405020304" pitchFamily="18" charset="0"/>
                <a:cs typeface="Times New Roman" panose="02020603050405020304" pitchFamily="18" charset="0"/>
              </a:rPr>
              <a:t>) is designed to be  far lower than the 2</a:t>
            </a:r>
            <a:r>
              <a:rPr lang="en-US" altLang="zh-TW" sz="1600" b="1" baseline="30000" dirty="0" smtClean="0">
                <a:solidFill>
                  <a:srgbClr val="3333FF"/>
                </a:solidFill>
                <a:latin typeface="Times New Roman" panose="02020603050405020304" pitchFamily="18" charset="0"/>
                <a:cs typeface="Times New Roman" panose="02020603050405020304" pitchFamily="18" charset="0"/>
              </a:rPr>
              <a:t>nd</a:t>
            </a:r>
            <a:r>
              <a:rPr lang="en-US" altLang="zh-TW" sz="1600" b="1" dirty="0" smtClean="0">
                <a:solidFill>
                  <a:srgbClr val="3333FF"/>
                </a:solidFill>
                <a:latin typeface="Times New Roman" panose="02020603050405020304" pitchFamily="18" charset="0"/>
                <a:cs typeface="Times New Roman" panose="02020603050405020304" pitchFamily="18" charset="0"/>
              </a:rPr>
              <a:t> order frequency to reduce the voltage ripple in </a:t>
            </a:r>
            <a:r>
              <a:rPr lang="en-US" altLang="zh-TW" sz="1600" b="1" dirty="0" err="1" smtClean="0">
                <a:solidFill>
                  <a:srgbClr val="3333FF"/>
                </a:solidFill>
                <a:latin typeface="Times New Roman" panose="02020603050405020304" pitchFamily="18" charset="0"/>
                <a:cs typeface="Times New Roman" panose="02020603050405020304" pitchFamily="18" charset="0"/>
              </a:rPr>
              <a:t>V</a:t>
            </a:r>
            <a:r>
              <a:rPr lang="en-US" altLang="zh-TW" sz="1600" b="1" baseline="-25000" dirty="0" err="1" smtClean="0">
                <a:solidFill>
                  <a:srgbClr val="3333FF"/>
                </a:solidFill>
                <a:latin typeface="Times New Roman" panose="02020603050405020304" pitchFamily="18" charset="0"/>
                <a:cs typeface="Times New Roman" panose="02020603050405020304" pitchFamily="18" charset="0"/>
              </a:rPr>
              <a:t>ea</a:t>
            </a:r>
            <a:r>
              <a:rPr lang="en-US" altLang="zh-TW" sz="1600" b="1" dirty="0" smtClean="0">
                <a:solidFill>
                  <a:srgbClr val="3333FF"/>
                </a:solidFill>
                <a:latin typeface="Times New Roman" panose="02020603050405020304" pitchFamily="18" charset="0"/>
                <a:cs typeface="Times New Roman" panose="02020603050405020304" pitchFamily="18" charset="0"/>
              </a:rPr>
              <a:t> for low distortion in </a:t>
            </a:r>
            <a:r>
              <a:rPr lang="en-US" altLang="zh-TW" sz="1600" b="1" i="1" dirty="0" smtClean="0">
                <a:solidFill>
                  <a:srgbClr val="3333FF"/>
                </a:solidFill>
                <a:latin typeface="Times New Roman" panose="02020603050405020304" pitchFamily="18" charset="0"/>
                <a:cs typeface="Times New Roman" panose="02020603050405020304" pitchFamily="18" charset="0"/>
              </a:rPr>
              <a:t>i</a:t>
            </a:r>
            <a:r>
              <a:rPr lang="en-US" altLang="zh-TW" sz="1600" b="1" i="1" baseline="-25000" dirty="0" smtClean="0">
                <a:solidFill>
                  <a:srgbClr val="3333FF"/>
                </a:solidFill>
                <a:latin typeface="Times New Roman" panose="02020603050405020304" pitchFamily="18" charset="0"/>
                <a:cs typeface="Times New Roman" panose="02020603050405020304" pitchFamily="18" charset="0"/>
              </a:rPr>
              <a:t>s</a:t>
            </a:r>
            <a:r>
              <a:rPr lang="en-US" altLang="zh-TW" sz="1600" b="1" baseline="30000" dirty="0" smtClean="0">
                <a:solidFill>
                  <a:srgbClr val="3333FF"/>
                </a:solidFill>
                <a:latin typeface="Times New Roman" panose="02020603050405020304" pitchFamily="18" charset="0"/>
                <a:cs typeface="Times New Roman" panose="02020603050405020304" pitchFamily="18" charset="0"/>
              </a:rPr>
              <a:t>*</a:t>
            </a:r>
            <a:endParaRPr lang="zh-TW" altLang="en-US" sz="1600" b="1" baseline="30000" dirty="0">
              <a:solidFill>
                <a:srgbClr val="3333FF"/>
              </a:solidFill>
              <a:latin typeface="Times New Roman" panose="02020603050405020304" pitchFamily="18" charset="0"/>
              <a:cs typeface="Times New Roman" panose="02020603050405020304" pitchFamily="18" charset="0"/>
            </a:endParaRPr>
          </a:p>
        </p:txBody>
      </p:sp>
      <p:grpSp>
        <p:nvGrpSpPr>
          <p:cNvPr id="50" name="群組 49"/>
          <p:cNvGrpSpPr/>
          <p:nvPr/>
        </p:nvGrpSpPr>
        <p:grpSpPr>
          <a:xfrm>
            <a:off x="410210" y="1042670"/>
            <a:ext cx="5005388" cy="1598613"/>
            <a:chOff x="410210" y="1042670"/>
            <a:chExt cx="5005388" cy="1598613"/>
          </a:xfrm>
        </p:grpSpPr>
        <p:sp>
          <p:nvSpPr>
            <p:cNvPr id="51" name="Freeform 172"/>
            <p:cNvSpPr>
              <a:spLocks noEditPoints="1"/>
            </p:cNvSpPr>
            <p:nvPr/>
          </p:nvSpPr>
          <p:spPr bwMode="auto">
            <a:xfrm>
              <a:off x="3194685" y="1382395"/>
              <a:ext cx="327025" cy="309563"/>
            </a:xfrm>
            <a:custGeom>
              <a:avLst/>
              <a:gdLst>
                <a:gd name="T0" fmla="*/ 0 w 206"/>
                <a:gd name="T1" fmla="*/ 0 h 195"/>
                <a:gd name="T2" fmla="*/ 206 w 206"/>
                <a:gd name="T3" fmla="*/ 0 h 195"/>
                <a:gd name="T4" fmla="*/ 206 w 206"/>
                <a:gd name="T5" fmla="*/ 195 h 195"/>
                <a:gd name="T6" fmla="*/ 0 w 206"/>
                <a:gd name="T7" fmla="*/ 195 h 195"/>
                <a:gd name="T8" fmla="*/ 0 w 206"/>
                <a:gd name="T9" fmla="*/ 0 h 195"/>
                <a:gd name="T10" fmla="*/ 9 w 206"/>
                <a:gd name="T11" fmla="*/ 190 h 195"/>
                <a:gd name="T12" fmla="*/ 4 w 206"/>
                <a:gd name="T13" fmla="*/ 185 h 195"/>
                <a:gd name="T14" fmla="*/ 201 w 206"/>
                <a:gd name="T15" fmla="*/ 185 h 195"/>
                <a:gd name="T16" fmla="*/ 196 w 206"/>
                <a:gd name="T17" fmla="*/ 190 h 195"/>
                <a:gd name="T18" fmla="*/ 196 w 206"/>
                <a:gd name="T19" fmla="*/ 5 h 195"/>
                <a:gd name="T20" fmla="*/ 201 w 206"/>
                <a:gd name="T21" fmla="*/ 9 h 195"/>
                <a:gd name="T22" fmla="*/ 4 w 206"/>
                <a:gd name="T23" fmla="*/ 9 h 195"/>
                <a:gd name="T24" fmla="*/ 9 w 206"/>
                <a:gd name="T25" fmla="*/ 5 h 195"/>
                <a:gd name="T26" fmla="*/ 9 w 206"/>
                <a:gd name="T27" fmla="*/ 19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195">
                  <a:moveTo>
                    <a:pt x="0" y="0"/>
                  </a:moveTo>
                  <a:lnTo>
                    <a:pt x="206" y="0"/>
                  </a:lnTo>
                  <a:lnTo>
                    <a:pt x="206" y="195"/>
                  </a:lnTo>
                  <a:lnTo>
                    <a:pt x="0" y="195"/>
                  </a:lnTo>
                  <a:lnTo>
                    <a:pt x="0" y="0"/>
                  </a:lnTo>
                  <a:close/>
                  <a:moveTo>
                    <a:pt x="9" y="190"/>
                  </a:moveTo>
                  <a:lnTo>
                    <a:pt x="4" y="185"/>
                  </a:lnTo>
                  <a:lnTo>
                    <a:pt x="201" y="185"/>
                  </a:lnTo>
                  <a:lnTo>
                    <a:pt x="196" y="190"/>
                  </a:lnTo>
                  <a:lnTo>
                    <a:pt x="196" y="5"/>
                  </a:lnTo>
                  <a:lnTo>
                    <a:pt x="201" y="9"/>
                  </a:lnTo>
                  <a:lnTo>
                    <a:pt x="4" y="9"/>
                  </a:lnTo>
                  <a:lnTo>
                    <a:pt x="9" y="5"/>
                  </a:lnTo>
                  <a:lnTo>
                    <a:pt x="9" y="19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52" name="Freeform 173"/>
            <p:cNvSpPr>
              <a:spLocks noEditPoints="1"/>
            </p:cNvSpPr>
            <p:nvPr/>
          </p:nvSpPr>
          <p:spPr bwMode="auto">
            <a:xfrm>
              <a:off x="3521710" y="1525270"/>
              <a:ext cx="754063" cy="74613"/>
            </a:xfrm>
            <a:custGeom>
              <a:avLst/>
              <a:gdLst>
                <a:gd name="T0" fmla="*/ 0 w 475"/>
                <a:gd name="T1" fmla="*/ 14 h 47"/>
                <a:gd name="T2" fmla="*/ 443 w 475"/>
                <a:gd name="T3" fmla="*/ 19 h 47"/>
                <a:gd name="T4" fmla="*/ 443 w 475"/>
                <a:gd name="T5" fmla="*/ 28 h 47"/>
                <a:gd name="T6" fmla="*/ 0 w 475"/>
                <a:gd name="T7" fmla="*/ 24 h 47"/>
                <a:gd name="T8" fmla="*/ 0 w 475"/>
                <a:gd name="T9" fmla="*/ 14 h 47"/>
                <a:gd name="T10" fmla="*/ 443 w 475"/>
                <a:gd name="T11" fmla="*/ 24 h 47"/>
                <a:gd name="T12" fmla="*/ 427 w 475"/>
                <a:gd name="T13" fmla="*/ 0 h 47"/>
                <a:gd name="T14" fmla="*/ 475 w 475"/>
                <a:gd name="T15" fmla="*/ 24 h 47"/>
                <a:gd name="T16" fmla="*/ 427 w 475"/>
                <a:gd name="T17" fmla="*/ 47 h 47"/>
                <a:gd name="T18" fmla="*/ 443 w 475"/>
                <a:gd name="T19"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5" h="47">
                  <a:moveTo>
                    <a:pt x="0" y="14"/>
                  </a:moveTo>
                  <a:lnTo>
                    <a:pt x="443" y="19"/>
                  </a:lnTo>
                  <a:lnTo>
                    <a:pt x="443" y="28"/>
                  </a:lnTo>
                  <a:lnTo>
                    <a:pt x="0" y="24"/>
                  </a:lnTo>
                  <a:lnTo>
                    <a:pt x="0" y="14"/>
                  </a:lnTo>
                  <a:close/>
                  <a:moveTo>
                    <a:pt x="443" y="24"/>
                  </a:moveTo>
                  <a:lnTo>
                    <a:pt x="427" y="0"/>
                  </a:lnTo>
                  <a:lnTo>
                    <a:pt x="475" y="24"/>
                  </a:lnTo>
                  <a:lnTo>
                    <a:pt x="427" y="47"/>
                  </a:lnTo>
                  <a:lnTo>
                    <a:pt x="443" y="24"/>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53" name="Freeform 174"/>
            <p:cNvSpPr>
              <a:spLocks noEditPoints="1"/>
            </p:cNvSpPr>
            <p:nvPr/>
          </p:nvSpPr>
          <p:spPr bwMode="auto">
            <a:xfrm>
              <a:off x="4267835" y="1231583"/>
              <a:ext cx="358775" cy="611188"/>
            </a:xfrm>
            <a:custGeom>
              <a:avLst/>
              <a:gdLst>
                <a:gd name="T0" fmla="*/ 0 w 226"/>
                <a:gd name="T1" fmla="*/ 0 h 385"/>
                <a:gd name="T2" fmla="*/ 226 w 226"/>
                <a:gd name="T3" fmla="*/ 0 h 385"/>
                <a:gd name="T4" fmla="*/ 226 w 226"/>
                <a:gd name="T5" fmla="*/ 385 h 385"/>
                <a:gd name="T6" fmla="*/ 0 w 226"/>
                <a:gd name="T7" fmla="*/ 385 h 385"/>
                <a:gd name="T8" fmla="*/ 0 w 226"/>
                <a:gd name="T9" fmla="*/ 0 h 385"/>
                <a:gd name="T10" fmla="*/ 10 w 226"/>
                <a:gd name="T11" fmla="*/ 380 h 385"/>
                <a:gd name="T12" fmla="*/ 5 w 226"/>
                <a:gd name="T13" fmla="*/ 375 h 385"/>
                <a:gd name="T14" fmla="*/ 221 w 226"/>
                <a:gd name="T15" fmla="*/ 375 h 385"/>
                <a:gd name="T16" fmla="*/ 216 w 226"/>
                <a:gd name="T17" fmla="*/ 380 h 385"/>
                <a:gd name="T18" fmla="*/ 216 w 226"/>
                <a:gd name="T19" fmla="*/ 5 h 385"/>
                <a:gd name="T20" fmla="*/ 221 w 226"/>
                <a:gd name="T21" fmla="*/ 10 h 385"/>
                <a:gd name="T22" fmla="*/ 5 w 226"/>
                <a:gd name="T23" fmla="*/ 10 h 385"/>
                <a:gd name="T24" fmla="*/ 10 w 226"/>
                <a:gd name="T25" fmla="*/ 5 h 385"/>
                <a:gd name="T26" fmla="*/ 10 w 226"/>
                <a:gd name="T27" fmla="*/ 38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6" h="385">
                  <a:moveTo>
                    <a:pt x="0" y="0"/>
                  </a:moveTo>
                  <a:lnTo>
                    <a:pt x="226" y="0"/>
                  </a:lnTo>
                  <a:lnTo>
                    <a:pt x="226" y="385"/>
                  </a:lnTo>
                  <a:lnTo>
                    <a:pt x="0" y="385"/>
                  </a:lnTo>
                  <a:lnTo>
                    <a:pt x="0" y="0"/>
                  </a:lnTo>
                  <a:close/>
                  <a:moveTo>
                    <a:pt x="10" y="380"/>
                  </a:moveTo>
                  <a:lnTo>
                    <a:pt x="5" y="375"/>
                  </a:lnTo>
                  <a:lnTo>
                    <a:pt x="221" y="375"/>
                  </a:lnTo>
                  <a:lnTo>
                    <a:pt x="216" y="380"/>
                  </a:lnTo>
                  <a:lnTo>
                    <a:pt x="216" y="5"/>
                  </a:lnTo>
                  <a:lnTo>
                    <a:pt x="221" y="10"/>
                  </a:lnTo>
                  <a:lnTo>
                    <a:pt x="5" y="10"/>
                  </a:lnTo>
                  <a:lnTo>
                    <a:pt x="10" y="5"/>
                  </a:lnTo>
                  <a:lnTo>
                    <a:pt x="10" y="38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54" name="Line 175"/>
            <p:cNvSpPr>
              <a:spLocks noChangeShapeType="1"/>
            </p:cNvSpPr>
            <p:nvPr/>
          </p:nvSpPr>
          <p:spPr bwMode="auto">
            <a:xfrm>
              <a:off x="4317048" y="1542733"/>
              <a:ext cx="255588" cy="0"/>
            </a:xfrm>
            <a:prstGeom prst="line">
              <a:avLst/>
            </a:prstGeom>
            <a:noFill/>
            <a:ln w="63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TW" altLang="en-US"/>
            </a:p>
          </p:txBody>
        </p:sp>
        <p:sp>
          <p:nvSpPr>
            <p:cNvPr id="55" name="Rectangle 176"/>
            <p:cNvSpPr>
              <a:spLocks noChangeArrowheads="1"/>
            </p:cNvSpPr>
            <p:nvPr/>
          </p:nvSpPr>
          <p:spPr bwMode="auto">
            <a:xfrm>
              <a:off x="4486910" y="1634808"/>
              <a:ext cx="125413"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2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o</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56" name="Rectangle 177"/>
            <p:cNvSpPr>
              <a:spLocks noChangeArrowheads="1"/>
            </p:cNvSpPr>
            <p:nvPr/>
          </p:nvSpPr>
          <p:spPr bwMode="auto">
            <a:xfrm>
              <a:off x="4328160" y="1566545"/>
              <a:ext cx="233363"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4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sC</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57" name="Rectangle 178"/>
            <p:cNvSpPr>
              <a:spLocks noChangeArrowheads="1"/>
            </p:cNvSpPr>
            <p:nvPr/>
          </p:nvSpPr>
          <p:spPr bwMode="auto">
            <a:xfrm>
              <a:off x="4407535" y="1314133"/>
              <a:ext cx="144463"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400" b="0" i="0"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1</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58" name="Freeform 179"/>
            <p:cNvSpPr>
              <a:spLocks noEditPoints="1"/>
            </p:cNvSpPr>
            <p:nvPr/>
          </p:nvSpPr>
          <p:spPr bwMode="auto">
            <a:xfrm>
              <a:off x="4626610" y="1504633"/>
              <a:ext cx="555625" cy="74613"/>
            </a:xfrm>
            <a:custGeom>
              <a:avLst/>
              <a:gdLst>
                <a:gd name="T0" fmla="*/ 0 w 350"/>
                <a:gd name="T1" fmla="*/ 23 h 47"/>
                <a:gd name="T2" fmla="*/ 319 w 350"/>
                <a:gd name="T3" fmla="*/ 18 h 47"/>
                <a:gd name="T4" fmla="*/ 319 w 350"/>
                <a:gd name="T5" fmla="*/ 28 h 47"/>
                <a:gd name="T6" fmla="*/ 0 w 350"/>
                <a:gd name="T7" fmla="*/ 32 h 47"/>
                <a:gd name="T8" fmla="*/ 0 w 350"/>
                <a:gd name="T9" fmla="*/ 23 h 47"/>
                <a:gd name="T10" fmla="*/ 319 w 350"/>
                <a:gd name="T11" fmla="*/ 23 h 47"/>
                <a:gd name="T12" fmla="*/ 302 w 350"/>
                <a:gd name="T13" fmla="*/ 0 h 47"/>
                <a:gd name="T14" fmla="*/ 350 w 350"/>
                <a:gd name="T15" fmla="*/ 23 h 47"/>
                <a:gd name="T16" fmla="*/ 303 w 350"/>
                <a:gd name="T17" fmla="*/ 47 h 47"/>
                <a:gd name="T18" fmla="*/ 319 w 350"/>
                <a:gd name="T1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0" h="47">
                  <a:moveTo>
                    <a:pt x="0" y="23"/>
                  </a:moveTo>
                  <a:lnTo>
                    <a:pt x="319" y="18"/>
                  </a:lnTo>
                  <a:lnTo>
                    <a:pt x="319" y="28"/>
                  </a:lnTo>
                  <a:lnTo>
                    <a:pt x="0" y="32"/>
                  </a:lnTo>
                  <a:lnTo>
                    <a:pt x="0" y="23"/>
                  </a:lnTo>
                  <a:close/>
                  <a:moveTo>
                    <a:pt x="319" y="23"/>
                  </a:moveTo>
                  <a:lnTo>
                    <a:pt x="302" y="0"/>
                  </a:lnTo>
                  <a:lnTo>
                    <a:pt x="350" y="23"/>
                  </a:lnTo>
                  <a:lnTo>
                    <a:pt x="303" y="47"/>
                  </a:lnTo>
                  <a:lnTo>
                    <a:pt x="319" y="23"/>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59" name="Freeform 180"/>
            <p:cNvSpPr>
              <a:spLocks noEditPoints="1"/>
            </p:cNvSpPr>
            <p:nvPr/>
          </p:nvSpPr>
          <p:spPr bwMode="auto">
            <a:xfrm>
              <a:off x="3239135" y="2301558"/>
              <a:ext cx="1608138" cy="76200"/>
            </a:xfrm>
            <a:custGeom>
              <a:avLst/>
              <a:gdLst>
                <a:gd name="T0" fmla="*/ 1013 w 1013"/>
                <a:gd name="T1" fmla="*/ 29 h 48"/>
                <a:gd name="T2" fmla="*/ 32 w 1013"/>
                <a:gd name="T3" fmla="*/ 29 h 48"/>
                <a:gd name="T4" fmla="*/ 32 w 1013"/>
                <a:gd name="T5" fmla="*/ 19 h 48"/>
                <a:gd name="T6" fmla="*/ 1013 w 1013"/>
                <a:gd name="T7" fmla="*/ 19 h 48"/>
                <a:gd name="T8" fmla="*/ 1013 w 1013"/>
                <a:gd name="T9" fmla="*/ 29 h 48"/>
                <a:gd name="T10" fmla="*/ 32 w 1013"/>
                <a:gd name="T11" fmla="*/ 24 h 48"/>
                <a:gd name="T12" fmla="*/ 48 w 1013"/>
                <a:gd name="T13" fmla="*/ 48 h 48"/>
                <a:gd name="T14" fmla="*/ 0 w 1013"/>
                <a:gd name="T15" fmla="*/ 24 h 48"/>
                <a:gd name="T16" fmla="*/ 48 w 1013"/>
                <a:gd name="T17" fmla="*/ 0 h 48"/>
                <a:gd name="T18" fmla="*/ 32 w 1013"/>
                <a:gd name="T1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3" h="48">
                  <a:moveTo>
                    <a:pt x="1013" y="29"/>
                  </a:moveTo>
                  <a:lnTo>
                    <a:pt x="32" y="29"/>
                  </a:lnTo>
                  <a:lnTo>
                    <a:pt x="32" y="19"/>
                  </a:lnTo>
                  <a:lnTo>
                    <a:pt x="1013" y="19"/>
                  </a:lnTo>
                  <a:lnTo>
                    <a:pt x="1013" y="29"/>
                  </a:lnTo>
                  <a:close/>
                  <a:moveTo>
                    <a:pt x="32" y="24"/>
                  </a:moveTo>
                  <a:lnTo>
                    <a:pt x="48" y="48"/>
                  </a:lnTo>
                  <a:lnTo>
                    <a:pt x="0" y="24"/>
                  </a:lnTo>
                  <a:lnTo>
                    <a:pt x="48" y="0"/>
                  </a:lnTo>
                  <a:lnTo>
                    <a:pt x="32" y="24"/>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60" name="Rectangle 181"/>
            <p:cNvSpPr>
              <a:spLocks noChangeArrowheads="1"/>
            </p:cNvSpPr>
            <p:nvPr/>
          </p:nvSpPr>
          <p:spPr bwMode="auto">
            <a:xfrm>
              <a:off x="1061085" y="2331720"/>
              <a:ext cx="1843088" cy="15875"/>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61" name="Freeform 182"/>
            <p:cNvSpPr>
              <a:spLocks noEditPoints="1"/>
            </p:cNvSpPr>
            <p:nvPr/>
          </p:nvSpPr>
          <p:spPr bwMode="auto">
            <a:xfrm>
              <a:off x="1022985" y="1623695"/>
              <a:ext cx="76200" cy="730250"/>
            </a:xfrm>
            <a:custGeom>
              <a:avLst/>
              <a:gdLst>
                <a:gd name="T0" fmla="*/ 28 w 48"/>
                <a:gd name="T1" fmla="*/ 32 h 460"/>
                <a:gd name="T2" fmla="*/ 28 w 48"/>
                <a:gd name="T3" fmla="*/ 460 h 460"/>
                <a:gd name="T4" fmla="*/ 19 w 48"/>
                <a:gd name="T5" fmla="*/ 460 h 460"/>
                <a:gd name="T6" fmla="*/ 19 w 48"/>
                <a:gd name="T7" fmla="*/ 32 h 460"/>
                <a:gd name="T8" fmla="*/ 28 w 48"/>
                <a:gd name="T9" fmla="*/ 32 h 460"/>
                <a:gd name="T10" fmla="*/ 24 w 48"/>
                <a:gd name="T11" fmla="*/ 32 h 460"/>
                <a:gd name="T12" fmla="*/ 0 w 48"/>
                <a:gd name="T13" fmla="*/ 47 h 460"/>
                <a:gd name="T14" fmla="*/ 24 w 48"/>
                <a:gd name="T15" fmla="*/ 0 h 460"/>
                <a:gd name="T16" fmla="*/ 48 w 48"/>
                <a:gd name="T17" fmla="*/ 47 h 460"/>
                <a:gd name="T18" fmla="*/ 24 w 48"/>
                <a:gd name="T19" fmla="*/ 32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60">
                  <a:moveTo>
                    <a:pt x="28" y="32"/>
                  </a:moveTo>
                  <a:lnTo>
                    <a:pt x="28" y="460"/>
                  </a:lnTo>
                  <a:lnTo>
                    <a:pt x="19" y="460"/>
                  </a:lnTo>
                  <a:lnTo>
                    <a:pt x="19" y="32"/>
                  </a:lnTo>
                  <a:lnTo>
                    <a:pt x="28" y="32"/>
                  </a:lnTo>
                  <a:close/>
                  <a:moveTo>
                    <a:pt x="24" y="32"/>
                  </a:moveTo>
                  <a:lnTo>
                    <a:pt x="0" y="47"/>
                  </a:lnTo>
                  <a:lnTo>
                    <a:pt x="24" y="0"/>
                  </a:lnTo>
                  <a:lnTo>
                    <a:pt x="48" y="47"/>
                  </a:lnTo>
                  <a:lnTo>
                    <a:pt x="24" y="32"/>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62" name="Freeform 183"/>
            <p:cNvSpPr>
              <a:spLocks noEditPoints="1"/>
            </p:cNvSpPr>
            <p:nvPr/>
          </p:nvSpPr>
          <p:spPr bwMode="auto">
            <a:xfrm>
              <a:off x="641985" y="1533208"/>
              <a:ext cx="342900" cy="74613"/>
            </a:xfrm>
            <a:custGeom>
              <a:avLst/>
              <a:gdLst>
                <a:gd name="T0" fmla="*/ 0 w 216"/>
                <a:gd name="T1" fmla="*/ 19 h 47"/>
                <a:gd name="T2" fmla="*/ 184 w 216"/>
                <a:gd name="T3" fmla="*/ 19 h 47"/>
                <a:gd name="T4" fmla="*/ 184 w 216"/>
                <a:gd name="T5" fmla="*/ 28 h 47"/>
                <a:gd name="T6" fmla="*/ 0 w 216"/>
                <a:gd name="T7" fmla="*/ 28 h 47"/>
                <a:gd name="T8" fmla="*/ 0 w 216"/>
                <a:gd name="T9" fmla="*/ 19 h 47"/>
                <a:gd name="T10" fmla="*/ 184 w 216"/>
                <a:gd name="T11" fmla="*/ 24 h 47"/>
                <a:gd name="T12" fmla="*/ 168 w 216"/>
                <a:gd name="T13" fmla="*/ 0 h 47"/>
                <a:gd name="T14" fmla="*/ 216 w 216"/>
                <a:gd name="T15" fmla="*/ 24 h 47"/>
                <a:gd name="T16" fmla="*/ 168 w 216"/>
                <a:gd name="T17" fmla="*/ 47 h 47"/>
                <a:gd name="T18" fmla="*/ 184 w 216"/>
                <a:gd name="T19"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 h="47">
                  <a:moveTo>
                    <a:pt x="0" y="19"/>
                  </a:moveTo>
                  <a:lnTo>
                    <a:pt x="184" y="19"/>
                  </a:lnTo>
                  <a:lnTo>
                    <a:pt x="184" y="28"/>
                  </a:lnTo>
                  <a:lnTo>
                    <a:pt x="0" y="28"/>
                  </a:lnTo>
                  <a:lnTo>
                    <a:pt x="0" y="19"/>
                  </a:lnTo>
                  <a:close/>
                  <a:moveTo>
                    <a:pt x="184" y="24"/>
                  </a:moveTo>
                  <a:lnTo>
                    <a:pt x="168" y="0"/>
                  </a:lnTo>
                  <a:lnTo>
                    <a:pt x="216" y="24"/>
                  </a:lnTo>
                  <a:lnTo>
                    <a:pt x="168" y="47"/>
                  </a:lnTo>
                  <a:lnTo>
                    <a:pt x="184" y="24"/>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63" name="Rectangle 184"/>
            <p:cNvSpPr>
              <a:spLocks noChangeArrowheads="1"/>
            </p:cNvSpPr>
            <p:nvPr/>
          </p:nvSpPr>
          <p:spPr bwMode="auto">
            <a:xfrm>
              <a:off x="854710" y="1339533"/>
              <a:ext cx="130175"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000" b="0" i="0"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64" name="Rectangle 185"/>
            <p:cNvSpPr>
              <a:spLocks noChangeArrowheads="1"/>
            </p:cNvSpPr>
            <p:nvPr/>
          </p:nvSpPr>
          <p:spPr bwMode="auto">
            <a:xfrm>
              <a:off x="937260" y="1750695"/>
              <a:ext cx="92075"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000" b="0" i="0"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65" name="Freeform 186"/>
            <p:cNvSpPr>
              <a:spLocks noEditPoints="1"/>
            </p:cNvSpPr>
            <p:nvPr/>
          </p:nvSpPr>
          <p:spPr bwMode="auto">
            <a:xfrm>
              <a:off x="1121410" y="1517333"/>
              <a:ext cx="419100" cy="76200"/>
            </a:xfrm>
            <a:custGeom>
              <a:avLst/>
              <a:gdLst>
                <a:gd name="T0" fmla="*/ 0 w 264"/>
                <a:gd name="T1" fmla="*/ 19 h 48"/>
                <a:gd name="T2" fmla="*/ 232 w 264"/>
                <a:gd name="T3" fmla="*/ 19 h 48"/>
                <a:gd name="T4" fmla="*/ 232 w 264"/>
                <a:gd name="T5" fmla="*/ 29 h 48"/>
                <a:gd name="T6" fmla="*/ 0 w 264"/>
                <a:gd name="T7" fmla="*/ 29 h 48"/>
                <a:gd name="T8" fmla="*/ 0 w 264"/>
                <a:gd name="T9" fmla="*/ 19 h 48"/>
                <a:gd name="T10" fmla="*/ 232 w 264"/>
                <a:gd name="T11" fmla="*/ 24 h 48"/>
                <a:gd name="T12" fmla="*/ 216 w 264"/>
                <a:gd name="T13" fmla="*/ 0 h 48"/>
                <a:gd name="T14" fmla="*/ 264 w 264"/>
                <a:gd name="T15" fmla="*/ 24 h 48"/>
                <a:gd name="T16" fmla="*/ 216 w 264"/>
                <a:gd name="T17" fmla="*/ 48 h 48"/>
                <a:gd name="T18" fmla="*/ 232 w 264"/>
                <a:gd name="T1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4" h="48">
                  <a:moveTo>
                    <a:pt x="0" y="19"/>
                  </a:moveTo>
                  <a:lnTo>
                    <a:pt x="232" y="19"/>
                  </a:lnTo>
                  <a:lnTo>
                    <a:pt x="232" y="29"/>
                  </a:lnTo>
                  <a:lnTo>
                    <a:pt x="0" y="29"/>
                  </a:lnTo>
                  <a:lnTo>
                    <a:pt x="0" y="19"/>
                  </a:lnTo>
                  <a:close/>
                  <a:moveTo>
                    <a:pt x="232" y="24"/>
                  </a:moveTo>
                  <a:lnTo>
                    <a:pt x="216" y="0"/>
                  </a:lnTo>
                  <a:lnTo>
                    <a:pt x="264" y="24"/>
                  </a:lnTo>
                  <a:lnTo>
                    <a:pt x="216" y="48"/>
                  </a:lnTo>
                  <a:lnTo>
                    <a:pt x="232" y="24"/>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66" name="Freeform 187"/>
            <p:cNvSpPr>
              <a:spLocks noEditPoints="1"/>
            </p:cNvSpPr>
            <p:nvPr/>
          </p:nvSpPr>
          <p:spPr bwMode="auto">
            <a:xfrm>
              <a:off x="999173" y="1503045"/>
              <a:ext cx="107950" cy="128588"/>
            </a:xfrm>
            <a:custGeom>
              <a:avLst/>
              <a:gdLst>
                <a:gd name="T0" fmla="*/ 1 w 225"/>
                <a:gd name="T1" fmla="*/ 134 h 273"/>
                <a:gd name="T2" fmla="*/ 10 w 225"/>
                <a:gd name="T3" fmla="*/ 82 h 273"/>
                <a:gd name="T4" fmla="*/ 34 w 225"/>
                <a:gd name="T5" fmla="*/ 39 h 273"/>
                <a:gd name="T6" fmla="*/ 72 w 225"/>
                <a:gd name="T7" fmla="*/ 10 h 273"/>
                <a:gd name="T8" fmla="*/ 116 w 225"/>
                <a:gd name="T9" fmla="*/ 1 h 273"/>
                <a:gd name="T10" fmla="*/ 160 w 225"/>
                <a:gd name="T11" fmla="*/ 13 h 273"/>
                <a:gd name="T12" fmla="*/ 195 w 225"/>
                <a:gd name="T13" fmla="*/ 44 h 273"/>
                <a:gd name="T14" fmla="*/ 216 w 225"/>
                <a:gd name="T15" fmla="*/ 87 h 273"/>
                <a:gd name="T16" fmla="*/ 224 w 225"/>
                <a:gd name="T17" fmla="*/ 139 h 273"/>
                <a:gd name="T18" fmla="*/ 215 w 225"/>
                <a:gd name="T19" fmla="*/ 191 h 273"/>
                <a:gd name="T20" fmla="*/ 191 w 225"/>
                <a:gd name="T21" fmla="*/ 234 h 273"/>
                <a:gd name="T22" fmla="*/ 153 w 225"/>
                <a:gd name="T23" fmla="*/ 263 h 273"/>
                <a:gd name="T24" fmla="*/ 109 w 225"/>
                <a:gd name="T25" fmla="*/ 272 h 273"/>
                <a:gd name="T26" fmla="*/ 65 w 225"/>
                <a:gd name="T27" fmla="*/ 260 h 273"/>
                <a:gd name="T28" fmla="*/ 30 w 225"/>
                <a:gd name="T29" fmla="*/ 229 h 273"/>
                <a:gd name="T30" fmla="*/ 9 w 225"/>
                <a:gd name="T31" fmla="*/ 186 h 273"/>
                <a:gd name="T32" fmla="*/ 40 w 225"/>
                <a:gd name="T33" fmla="*/ 181 h 273"/>
                <a:gd name="T34" fmla="*/ 59 w 225"/>
                <a:gd name="T35" fmla="*/ 214 h 273"/>
                <a:gd name="T36" fmla="*/ 86 w 225"/>
                <a:gd name="T37" fmla="*/ 235 h 273"/>
                <a:gd name="T38" fmla="*/ 116 w 225"/>
                <a:gd name="T39" fmla="*/ 241 h 273"/>
                <a:gd name="T40" fmla="*/ 146 w 225"/>
                <a:gd name="T41" fmla="*/ 232 h 273"/>
                <a:gd name="T42" fmla="*/ 170 w 225"/>
                <a:gd name="T43" fmla="*/ 209 h 273"/>
                <a:gd name="T44" fmla="*/ 186 w 225"/>
                <a:gd name="T45" fmla="*/ 176 h 273"/>
                <a:gd name="T46" fmla="*/ 193 w 225"/>
                <a:gd name="T47" fmla="*/ 134 h 273"/>
                <a:gd name="T48" fmla="*/ 185 w 225"/>
                <a:gd name="T49" fmla="*/ 92 h 273"/>
                <a:gd name="T50" fmla="*/ 166 w 225"/>
                <a:gd name="T51" fmla="*/ 59 h 273"/>
                <a:gd name="T52" fmla="*/ 139 w 225"/>
                <a:gd name="T53" fmla="*/ 38 h 273"/>
                <a:gd name="T54" fmla="*/ 109 w 225"/>
                <a:gd name="T55" fmla="*/ 32 h 273"/>
                <a:gd name="T56" fmla="*/ 79 w 225"/>
                <a:gd name="T57" fmla="*/ 41 h 273"/>
                <a:gd name="T58" fmla="*/ 55 w 225"/>
                <a:gd name="T59" fmla="*/ 64 h 273"/>
                <a:gd name="T60" fmla="*/ 39 w 225"/>
                <a:gd name="T61" fmla="*/ 97 h 273"/>
                <a:gd name="T62" fmla="*/ 32 w 225"/>
                <a:gd name="T63" fmla="*/ 139 h 273"/>
                <a:gd name="T64" fmla="*/ 40 w 225"/>
                <a:gd name="T65" fmla="*/ 18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5" h="273">
                  <a:moveTo>
                    <a:pt x="1" y="139"/>
                  </a:moveTo>
                  <a:cubicBezTo>
                    <a:pt x="0" y="137"/>
                    <a:pt x="0" y="136"/>
                    <a:pt x="1" y="134"/>
                  </a:cubicBezTo>
                  <a:lnTo>
                    <a:pt x="9" y="87"/>
                  </a:lnTo>
                  <a:cubicBezTo>
                    <a:pt x="9" y="85"/>
                    <a:pt x="10" y="84"/>
                    <a:pt x="10" y="82"/>
                  </a:cubicBezTo>
                  <a:lnTo>
                    <a:pt x="30" y="44"/>
                  </a:lnTo>
                  <a:cubicBezTo>
                    <a:pt x="31" y="42"/>
                    <a:pt x="33" y="41"/>
                    <a:pt x="34" y="39"/>
                  </a:cubicBezTo>
                  <a:lnTo>
                    <a:pt x="65" y="13"/>
                  </a:lnTo>
                  <a:cubicBezTo>
                    <a:pt x="67" y="12"/>
                    <a:pt x="69" y="11"/>
                    <a:pt x="72" y="10"/>
                  </a:cubicBezTo>
                  <a:lnTo>
                    <a:pt x="109" y="1"/>
                  </a:lnTo>
                  <a:cubicBezTo>
                    <a:pt x="111" y="0"/>
                    <a:pt x="114" y="0"/>
                    <a:pt x="116" y="1"/>
                  </a:cubicBezTo>
                  <a:lnTo>
                    <a:pt x="153" y="10"/>
                  </a:lnTo>
                  <a:cubicBezTo>
                    <a:pt x="156" y="11"/>
                    <a:pt x="158" y="12"/>
                    <a:pt x="160" y="13"/>
                  </a:cubicBezTo>
                  <a:lnTo>
                    <a:pt x="191" y="39"/>
                  </a:lnTo>
                  <a:cubicBezTo>
                    <a:pt x="192" y="41"/>
                    <a:pt x="194" y="42"/>
                    <a:pt x="195" y="44"/>
                  </a:cubicBezTo>
                  <a:lnTo>
                    <a:pt x="215" y="82"/>
                  </a:lnTo>
                  <a:cubicBezTo>
                    <a:pt x="215" y="84"/>
                    <a:pt x="216" y="85"/>
                    <a:pt x="216" y="87"/>
                  </a:cubicBezTo>
                  <a:lnTo>
                    <a:pt x="224" y="134"/>
                  </a:lnTo>
                  <a:cubicBezTo>
                    <a:pt x="225" y="136"/>
                    <a:pt x="225" y="137"/>
                    <a:pt x="224" y="139"/>
                  </a:cubicBezTo>
                  <a:lnTo>
                    <a:pt x="216" y="186"/>
                  </a:lnTo>
                  <a:cubicBezTo>
                    <a:pt x="216" y="188"/>
                    <a:pt x="215" y="189"/>
                    <a:pt x="215" y="191"/>
                  </a:cubicBezTo>
                  <a:lnTo>
                    <a:pt x="195" y="229"/>
                  </a:lnTo>
                  <a:cubicBezTo>
                    <a:pt x="194" y="231"/>
                    <a:pt x="192" y="232"/>
                    <a:pt x="191" y="234"/>
                  </a:cubicBezTo>
                  <a:lnTo>
                    <a:pt x="160" y="260"/>
                  </a:lnTo>
                  <a:cubicBezTo>
                    <a:pt x="158" y="261"/>
                    <a:pt x="156" y="262"/>
                    <a:pt x="153" y="263"/>
                  </a:cubicBezTo>
                  <a:lnTo>
                    <a:pt x="116" y="272"/>
                  </a:lnTo>
                  <a:cubicBezTo>
                    <a:pt x="114" y="273"/>
                    <a:pt x="111" y="273"/>
                    <a:pt x="109" y="272"/>
                  </a:cubicBezTo>
                  <a:lnTo>
                    <a:pt x="72" y="263"/>
                  </a:lnTo>
                  <a:cubicBezTo>
                    <a:pt x="69" y="262"/>
                    <a:pt x="67" y="261"/>
                    <a:pt x="65" y="260"/>
                  </a:cubicBezTo>
                  <a:lnTo>
                    <a:pt x="34" y="234"/>
                  </a:lnTo>
                  <a:cubicBezTo>
                    <a:pt x="33" y="232"/>
                    <a:pt x="31" y="231"/>
                    <a:pt x="30" y="229"/>
                  </a:cubicBezTo>
                  <a:lnTo>
                    <a:pt x="10" y="191"/>
                  </a:lnTo>
                  <a:cubicBezTo>
                    <a:pt x="10" y="189"/>
                    <a:pt x="9" y="188"/>
                    <a:pt x="9" y="186"/>
                  </a:cubicBezTo>
                  <a:lnTo>
                    <a:pt x="1" y="139"/>
                  </a:lnTo>
                  <a:close/>
                  <a:moveTo>
                    <a:pt x="40" y="181"/>
                  </a:moveTo>
                  <a:lnTo>
                    <a:pt x="39" y="176"/>
                  </a:lnTo>
                  <a:lnTo>
                    <a:pt x="59" y="214"/>
                  </a:lnTo>
                  <a:lnTo>
                    <a:pt x="55" y="209"/>
                  </a:lnTo>
                  <a:lnTo>
                    <a:pt x="86" y="235"/>
                  </a:lnTo>
                  <a:lnTo>
                    <a:pt x="79" y="232"/>
                  </a:lnTo>
                  <a:lnTo>
                    <a:pt x="116" y="241"/>
                  </a:lnTo>
                  <a:lnTo>
                    <a:pt x="109" y="241"/>
                  </a:lnTo>
                  <a:lnTo>
                    <a:pt x="146" y="232"/>
                  </a:lnTo>
                  <a:lnTo>
                    <a:pt x="139" y="235"/>
                  </a:lnTo>
                  <a:lnTo>
                    <a:pt x="170" y="209"/>
                  </a:lnTo>
                  <a:lnTo>
                    <a:pt x="166" y="214"/>
                  </a:lnTo>
                  <a:lnTo>
                    <a:pt x="186" y="176"/>
                  </a:lnTo>
                  <a:lnTo>
                    <a:pt x="185" y="181"/>
                  </a:lnTo>
                  <a:lnTo>
                    <a:pt x="193" y="134"/>
                  </a:lnTo>
                  <a:lnTo>
                    <a:pt x="193" y="139"/>
                  </a:lnTo>
                  <a:lnTo>
                    <a:pt x="185" y="92"/>
                  </a:lnTo>
                  <a:lnTo>
                    <a:pt x="186" y="97"/>
                  </a:lnTo>
                  <a:lnTo>
                    <a:pt x="166" y="59"/>
                  </a:lnTo>
                  <a:lnTo>
                    <a:pt x="170" y="64"/>
                  </a:lnTo>
                  <a:lnTo>
                    <a:pt x="139" y="38"/>
                  </a:lnTo>
                  <a:lnTo>
                    <a:pt x="146" y="41"/>
                  </a:lnTo>
                  <a:lnTo>
                    <a:pt x="109" y="32"/>
                  </a:lnTo>
                  <a:lnTo>
                    <a:pt x="116" y="32"/>
                  </a:lnTo>
                  <a:lnTo>
                    <a:pt x="79" y="41"/>
                  </a:lnTo>
                  <a:lnTo>
                    <a:pt x="86" y="38"/>
                  </a:lnTo>
                  <a:lnTo>
                    <a:pt x="55" y="64"/>
                  </a:lnTo>
                  <a:lnTo>
                    <a:pt x="59" y="59"/>
                  </a:lnTo>
                  <a:lnTo>
                    <a:pt x="39" y="97"/>
                  </a:lnTo>
                  <a:lnTo>
                    <a:pt x="40" y="92"/>
                  </a:lnTo>
                  <a:lnTo>
                    <a:pt x="32" y="139"/>
                  </a:lnTo>
                  <a:lnTo>
                    <a:pt x="32" y="134"/>
                  </a:lnTo>
                  <a:lnTo>
                    <a:pt x="40" y="18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67" name="Freeform 188"/>
            <p:cNvSpPr>
              <a:spLocks noEditPoints="1"/>
            </p:cNvSpPr>
            <p:nvPr/>
          </p:nvSpPr>
          <p:spPr bwMode="auto">
            <a:xfrm>
              <a:off x="1524635" y="1283970"/>
              <a:ext cx="723900" cy="550863"/>
            </a:xfrm>
            <a:custGeom>
              <a:avLst/>
              <a:gdLst>
                <a:gd name="T0" fmla="*/ 0 w 456"/>
                <a:gd name="T1" fmla="*/ 0 h 347"/>
                <a:gd name="T2" fmla="*/ 456 w 456"/>
                <a:gd name="T3" fmla="*/ 0 h 347"/>
                <a:gd name="T4" fmla="*/ 456 w 456"/>
                <a:gd name="T5" fmla="*/ 347 h 347"/>
                <a:gd name="T6" fmla="*/ 0 w 456"/>
                <a:gd name="T7" fmla="*/ 347 h 347"/>
                <a:gd name="T8" fmla="*/ 0 w 456"/>
                <a:gd name="T9" fmla="*/ 0 h 347"/>
                <a:gd name="T10" fmla="*/ 10 w 456"/>
                <a:gd name="T11" fmla="*/ 342 h 347"/>
                <a:gd name="T12" fmla="*/ 5 w 456"/>
                <a:gd name="T13" fmla="*/ 337 h 347"/>
                <a:gd name="T14" fmla="*/ 452 w 456"/>
                <a:gd name="T15" fmla="*/ 337 h 347"/>
                <a:gd name="T16" fmla="*/ 447 w 456"/>
                <a:gd name="T17" fmla="*/ 342 h 347"/>
                <a:gd name="T18" fmla="*/ 447 w 456"/>
                <a:gd name="T19" fmla="*/ 5 h 347"/>
                <a:gd name="T20" fmla="*/ 452 w 456"/>
                <a:gd name="T21" fmla="*/ 10 h 347"/>
                <a:gd name="T22" fmla="*/ 5 w 456"/>
                <a:gd name="T23" fmla="*/ 10 h 347"/>
                <a:gd name="T24" fmla="*/ 10 w 456"/>
                <a:gd name="T25" fmla="*/ 5 h 347"/>
                <a:gd name="T26" fmla="*/ 10 w 456"/>
                <a:gd name="T27" fmla="*/ 342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6" h="347">
                  <a:moveTo>
                    <a:pt x="0" y="0"/>
                  </a:moveTo>
                  <a:lnTo>
                    <a:pt x="456" y="0"/>
                  </a:lnTo>
                  <a:lnTo>
                    <a:pt x="456" y="347"/>
                  </a:lnTo>
                  <a:lnTo>
                    <a:pt x="0" y="347"/>
                  </a:lnTo>
                  <a:lnTo>
                    <a:pt x="0" y="0"/>
                  </a:lnTo>
                  <a:close/>
                  <a:moveTo>
                    <a:pt x="10" y="342"/>
                  </a:moveTo>
                  <a:lnTo>
                    <a:pt x="5" y="337"/>
                  </a:lnTo>
                  <a:lnTo>
                    <a:pt x="452" y="337"/>
                  </a:lnTo>
                  <a:lnTo>
                    <a:pt x="447" y="342"/>
                  </a:lnTo>
                  <a:lnTo>
                    <a:pt x="447" y="5"/>
                  </a:lnTo>
                  <a:lnTo>
                    <a:pt x="452" y="10"/>
                  </a:lnTo>
                  <a:lnTo>
                    <a:pt x="5" y="10"/>
                  </a:lnTo>
                  <a:lnTo>
                    <a:pt x="10" y="5"/>
                  </a:lnTo>
                  <a:lnTo>
                    <a:pt x="10" y="342"/>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68" name="Rectangle 189"/>
            <p:cNvSpPr>
              <a:spLocks noChangeArrowheads="1"/>
            </p:cNvSpPr>
            <p:nvPr/>
          </p:nvSpPr>
          <p:spPr bwMode="auto">
            <a:xfrm>
              <a:off x="4839335" y="1555433"/>
              <a:ext cx="15875" cy="798513"/>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69" name="Rectangle 190"/>
            <p:cNvSpPr>
              <a:spLocks noChangeArrowheads="1"/>
            </p:cNvSpPr>
            <p:nvPr/>
          </p:nvSpPr>
          <p:spPr bwMode="auto">
            <a:xfrm>
              <a:off x="491173" y="1407795"/>
              <a:ext cx="114300" cy="1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000" b="0" i="0"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70" name="Rectangle 191"/>
            <p:cNvSpPr>
              <a:spLocks noChangeArrowheads="1"/>
            </p:cNvSpPr>
            <p:nvPr/>
          </p:nvSpPr>
          <p:spPr bwMode="auto">
            <a:xfrm>
              <a:off x="486410" y="1544320"/>
              <a:ext cx="6412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1000" b="0" i="1" u="none" strike="noStrike" cap="none" normalizeH="0" baseline="0" dirty="0" smtClean="0">
                  <a:ln>
                    <a:noFill/>
                  </a:ln>
                  <a:solidFill>
                    <a:srgbClr val="000000"/>
                  </a:solidFill>
                  <a:effectLst/>
                  <a:latin typeface="Times New Roman" pitchFamily="18" charset="0"/>
                  <a:ea typeface="新細明體" pitchFamily="18" charset="-120"/>
                  <a:cs typeface="新細明體" pitchFamily="18" charset="-120"/>
                </a:rPr>
                <a:t>d</a:t>
              </a:r>
              <a:endParaRPr kumimoji="1" lang="zh-TW" altLang="zh-TW" sz="1800" b="0" i="0" u="none" strike="noStrike" cap="none" normalizeH="0" baseline="0" dirty="0" smtClean="0">
                <a:ln>
                  <a:noFill/>
                </a:ln>
                <a:solidFill>
                  <a:schemeClr val="tx1"/>
                </a:solidFill>
                <a:effectLst/>
                <a:latin typeface="Arial" pitchFamily="34" charset="0"/>
                <a:ea typeface="新細明體" pitchFamily="18" charset="-120"/>
                <a:cs typeface="新細明體" pitchFamily="18" charset="-120"/>
              </a:endParaRPr>
            </a:p>
          </p:txBody>
        </p:sp>
        <p:sp>
          <p:nvSpPr>
            <p:cNvPr id="71" name="Rectangle 192"/>
            <p:cNvSpPr>
              <a:spLocks noChangeArrowheads="1"/>
            </p:cNvSpPr>
            <p:nvPr/>
          </p:nvSpPr>
          <p:spPr bwMode="auto">
            <a:xfrm>
              <a:off x="410210" y="1439545"/>
              <a:ext cx="153988"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5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v</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72" name="Rectangle 193"/>
            <p:cNvSpPr>
              <a:spLocks noChangeArrowheads="1"/>
            </p:cNvSpPr>
            <p:nvPr/>
          </p:nvSpPr>
          <p:spPr bwMode="auto">
            <a:xfrm>
              <a:off x="926148" y="2028508"/>
              <a:ext cx="64120"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1500" b="0" i="1" u="none" strike="noStrike" cap="none" normalizeH="0" baseline="-25000" dirty="0" smtClean="0">
                  <a:ln>
                    <a:noFill/>
                  </a:ln>
                  <a:solidFill>
                    <a:srgbClr val="000000"/>
                  </a:solidFill>
                  <a:effectLst/>
                  <a:latin typeface="Times New Roman" pitchFamily="18" charset="0"/>
                  <a:ea typeface="新細明體" pitchFamily="18" charset="-120"/>
                  <a:cs typeface="新細明體" pitchFamily="18" charset="-120"/>
                </a:rPr>
                <a:t>d</a:t>
              </a:r>
              <a:endParaRPr kumimoji="1" lang="zh-TW" altLang="zh-TW" sz="1800" b="0" i="0" u="none" strike="noStrike" cap="none" normalizeH="0" baseline="-25000" dirty="0" smtClean="0">
                <a:ln>
                  <a:noFill/>
                </a:ln>
                <a:solidFill>
                  <a:schemeClr val="tx1"/>
                </a:solidFill>
                <a:effectLst/>
                <a:ea typeface="新細明體" pitchFamily="18" charset="-120"/>
                <a:cs typeface="新細明體" pitchFamily="18" charset="-120"/>
              </a:endParaRPr>
            </a:p>
          </p:txBody>
        </p:sp>
        <p:sp>
          <p:nvSpPr>
            <p:cNvPr id="73" name="Rectangle 194"/>
            <p:cNvSpPr>
              <a:spLocks noChangeArrowheads="1"/>
            </p:cNvSpPr>
            <p:nvPr/>
          </p:nvSpPr>
          <p:spPr bwMode="auto">
            <a:xfrm>
              <a:off x="806768" y="1959610"/>
              <a:ext cx="177800" cy="31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800" b="0" i="1" u="none" strike="noStrike" cap="none" normalizeH="0" baseline="0" dirty="0" smtClean="0">
                  <a:ln>
                    <a:noFill/>
                  </a:ln>
                  <a:solidFill>
                    <a:srgbClr val="000000"/>
                  </a:solidFill>
                  <a:effectLst/>
                  <a:latin typeface="Times New Roman" pitchFamily="18" charset="0"/>
                  <a:ea typeface="新細明體" pitchFamily="18" charset="-120"/>
                  <a:cs typeface="新細明體" pitchFamily="18" charset="-120"/>
                </a:rPr>
                <a:t>v</a:t>
              </a:r>
              <a:endParaRPr kumimoji="1" lang="zh-TW" altLang="zh-TW" sz="1800" b="0" i="0" u="none" strike="noStrike" cap="none" normalizeH="0" baseline="0" dirty="0" smtClean="0">
                <a:ln>
                  <a:noFill/>
                </a:ln>
                <a:solidFill>
                  <a:schemeClr val="tx1"/>
                </a:solidFill>
                <a:effectLst/>
                <a:latin typeface="Arial" pitchFamily="34" charset="0"/>
                <a:ea typeface="新細明體" pitchFamily="18" charset="-120"/>
                <a:cs typeface="新細明體" pitchFamily="18" charset="-120"/>
              </a:endParaRPr>
            </a:p>
          </p:txBody>
        </p:sp>
        <p:sp>
          <p:nvSpPr>
            <p:cNvPr id="74" name="Rectangle 195"/>
            <p:cNvSpPr>
              <a:spLocks noChangeArrowheads="1"/>
            </p:cNvSpPr>
            <p:nvPr/>
          </p:nvSpPr>
          <p:spPr bwMode="auto">
            <a:xfrm>
              <a:off x="840423" y="1864995"/>
              <a:ext cx="12503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800" b="0" i="0" u="none" strike="noStrike" cap="none" normalizeH="0" baseline="0" dirty="0" smtClean="0">
                  <a:ln>
                    <a:noFill/>
                  </a:ln>
                  <a:solidFill>
                    <a:srgbClr val="000000"/>
                  </a:solidFill>
                  <a:effectLst/>
                  <a:latin typeface="Times New Roman" pitchFamily="18" charset="0"/>
                  <a:ea typeface="新細明體" pitchFamily="18" charset="-120"/>
                  <a:cs typeface="新細明體" pitchFamily="18" charset="-120"/>
                </a:rPr>
                <a:t>~</a:t>
              </a:r>
              <a:endParaRPr kumimoji="1" lang="zh-TW" altLang="zh-TW" sz="1800" b="0" i="0" u="none" strike="noStrike" cap="none" normalizeH="0" baseline="0" dirty="0" smtClean="0">
                <a:ln>
                  <a:noFill/>
                </a:ln>
                <a:solidFill>
                  <a:schemeClr val="tx1"/>
                </a:solidFill>
                <a:effectLst/>
                <a:latin typeface="Arial" pitchFamily="34" charset="0"/>
                <a:ea typeface="新細明體" pitchFamily="18" charset="-120"/>
                <a:cs typeface="新細明體" pitchFamily="18" charset="-120"/>
              </a:endParaRPr>
            </a:p>
          </p:txBody>
        </p:sp>
        <p:sp>
          <p:nvSpPr>
            <p:cNvPr id="75" name="Rectangle 196"/>
            <p:cNvSpPr>
              <a:spLocks noChangeArrowheads="1"/>
            </p:cNvSpPr>
            <p:nvPr/>
          </p:nvSpPr>
          <p:spPr bwMode="auto">
            <a:xfrm>
              <a:off x="5318760" y="1506220"/>
              <a:ext cx="9618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1500" b="0" i="1" u="none" strike="noStrike" cap="none" normalizeH="0" baseline="0" dirty="0" smtClean="0">
                  <a:ln>
                    <a:noFill/>
                  </a:ln>
                  <a:solidFill>
                    <a:srgbClr val="000000"/>
                  </a:solidFill>
                  <a:effectLst/>
                  <a:latin typeface="Times New Roman" pitchFamily="18" charset="0"/>
                  <a:ea typeface="新細明體" pitchFamily="18" charset="-120"/>
                  <a:cs typeface="新細明體" pitchFamily="18" charset="-120"/>
                </a:rPr>
                <a:t>d</a:t>
              </a:r>
              <a:endParaRPr kumimoji="1" lang="zh-TW" altLang="zh-TW" sz="1800" b="0" i="0" u="none" strike="noStrike" cap="none" normalizeH="0" baseline="0" dirty="0" smtClean="0">
                <a:ln>
                  <a:noFill/>
                </a:ln>
                <a:solidFill>
                  <a:schemeClr val="tx1"/>
                </a:solidFill>
                <a:effectLst/>
                <a:latin typeface="Arial" pitchFamily="34" charset="0"/>
                <a:ea typeface="新細明體" pitchFamily="18" charset="-120"/>
                <a:cs typeface="新細明體" pitchFamily="18" charset="-120"/>
              </a:endParaRPr>
            </a:p>
          </p:txBody>
        </p:sp>
        <p:sp>
          <p:nvSpPr>
            <p:cNvPr id="76" name="Rectangle 197"/>
            <p:cNvSpPr>
              <a:spLocks noChangeArrowheads="1"/>
            </p:cNvSpPr>
            <p:nvPr/>
          </p:nvSpPr>
          <p:spPr bwMode="auto">
            <a:xfrm>
              <a:off x="5228273" y="1425258"/>
              <a:ext cx="16192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7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V</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77" name="Rectangle 198"/>
            <p:cNvSpPr>
              <a:spLocks noChangeArrowheads="1"/>
            </p:cNvSpPr>
            <p:nvPr/>
          </p:nvSpPr>
          <p:spPr bwMode="auto">
            <a:xfrm>
              <a:off x="5264785" y="1303020"/>
              <a:ext cx="150813"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700" b="0" i="0"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78" name="Rectangle 199"/>
            <p:cNvSpPr>
              <a:spLocks noChangeArrowheads="1"/>
            </p:cNvSpPr>
            <p:nvPr/>
          </p:nvSpPr>
          <p:spPr bwMode="auto">
            <a:xfrm>
              <a:off x="3307398" y="1463358"/>
              <a:ext cx="234950"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1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dcf</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79" name="Rectangle 200"/>
            <p:cNvSpPr>
              <a:spLocks noChangeArrowheads="1"/>
            </p:cNvSpPr>
            <p:nvPr/>
          </p:nvSpPr>
          <p:spPr bwMode="auto">
            <a:xfrm>
              <a:off x="3231198" y="1398270"/>
              <a:ext cx="1428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3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k</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80" name="Freeform 214"/>
            <p:cNvSpPr>
              <a:spLocks noEditPoints="1"/>
            </p:cNvSpPr>
            <p:nvPr/>
          </p:nvSpPr>
          <p:spPr bwMode="auto">
            <a:xfrm>
              <a:off x="2234248" y="1517333"/>
              <a:ext cx="974725" cy="76200"/>
            </a:xfrm>
            <a:custGeom>
              <a:avLst/>
              <a:gdLst>
                <a:gd name="T0" fmla="*/ 0 w 614"/>
                <a:gd name="T1" fmla="*/ 19 h 48"/>
                <a:gd name="T2" fmla="*/ 582 w 614"/>
                <a:gd name="T3" fmla="*/ 19 h 48"/>
                <a:gd name="T4" fmla="*/ 582 w 614"/>
                <a:gd name="T5" fmla="*/ 29 h 48"/>
                <a:gd name="T6" fmla="*/ 0 w 614"/>
                <a:gd name="T7" fmla="*/ 29 h 48"/>
                <a:gd name="T8" fmla="*/ 0 w 614"/>
                <a:gd name="T9" fmla="*/ 19 h 48"/>
                <a:gd name="T10" fmla="*/ 582 w 614"/>
                <a:gd name="T11" fmla="*/ 24 h 48"/>
                <a:gd name="T12" fmla="*/ 566 w 614"/>
                <a:gd name="T13" fmla="*/ 0 h 48"/>
                <a:gd name="T14" fmla="*/ 614 w 614"/>
                <a:gd name="T15" fmla="*/ 24 h 48"/>
                <a:gd name="T16" fmla="*/ 566 w 614"/>
                <a:gd name="T17" fmla="*/ 48 h 48"/>
                <a:gd name="T18" fmla="*/ 582 w 614"/>
                <a:gd name="T1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4" h="48">
                  <a:moveTo>
                    <a:pt x="0" y="19"/>
                  </a:moveTo>
                  <a:lnTo>
                    <a:pt x="582" y="19"/>
                  </a:lnTo>
                  <a:lnTo>
                    <a:pt x="582" y="29"/>
                  </a:lnTo>
                  <a:lnTo>
                    <a:pt x="0" y="29"/>
                  </a:lnTo>
                  <a:lnTo>
                    <a:pt x="0" y="19"/>
                  </a:lnTo>
                  <a:close/>
                  <a:moveTo>
                    <a:pt x="582" y="24"/>
                  </a:moveTo>
                  <a:lnTo>
                    <a:pt x="566" y="0"/>
                  </a:lnTo>
                  <a:lnTo>
                    <a:pt x="614" y="24"/>
                  </a:lnTo>
                  <a:lnTo>
                    <a:pt x="566" y="48"/>
                  </a:lnTo>
                  <a:lnTo>
                    <a:pt x="582" y="24"/>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81" name="Freeform 215"/>
            <p:cNvSpPr>
              <a:spLocks noEditPoints="1"/>
            </p:cNvSpPr>
            <p:nvPr/>
          </p:nvSpPr>
          <p:spPr bwMode="auto">
            <a:xfrm>
              <a:off x="2904173" y="2166620"/>
              <a:ext cx="342900" cy="323850"/>
            </a:xfrm>
            <a:custGeom>
              <a:avLst/>
              <a:gdLst>
                <a:gd name="T0" fmla="*/ 0 w 216"/>
                <a:gd name="T1" fmla="*/ 0 h 204"/>
                <a:gd name="T2" fmla="*/ 216 w 216"/>
                <a:gd name="T3" fmla="*/ 0 h 204"/>
                <a:gd name="T4" fmla="*/ 216 w 216"/>
                <a:gd name="T5" fmla="*/ 204 h 204"/>
                <a:gd name="T6" fmla="*/ 0 w 216"/>
                <a:gd name="T7" fmla="*/ 204 h 204"/>
                <a:gd name="T8" fmla="*/ 0 w 216"/>
                <a:gd name="T9" fmla="*/ 0 h 204"/>
                <a:gd name="T10" fmla="*/ 10 w 216"/>
                <a:gd name="T11" fmla="*/ 199 h 204"/>
                <a:gd name="T12" fmla="*/ 5 w 216"/>
                <a:gd name="T13" fmla="*/ 194 h 204"/>
                <a:gd name="T14" fmla="*/ 211 w 216"/>
                <a:gd name="T15" fmla="*/ 194 h 204"/>
                <a:gd name="T16" fmla="*/ 207 w 216"/>
                <a:gd name="T17" fmla="*/ 199 h 204"/>
                <a:gd name="T18" fmla="*/ 207 w 216"/>
                <a:gd name="T19" fmla="*/ 4 h 204"/>
                <a:gd name="T20" fmla="*/ 211 w 216"/>
                <a:gd name="T21" fmla="*/ 9 h 204"/>
                <a:gd name="T22" fmla="*/ 5 w 216"/>
                <a:gd name="T23" fmla="*/ 9 h 204"/>
                <a:gd name="T24" fmla="*/ 10 w 216"/>
                <a:gd name="T25" fmla="*/ 4 h 204"/>
                <a:gd name="T26" fmla="*/ 10 w 216"/>
                <a:gd name="T27" fmla="*/ 19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6" h="204">
                  <a:moveTo>
                    <a:pt x="0" y="0"/>
                  </a:moveTo>
                  <a:lnTo>
                    <a:pt x="216" y="0"/>
                  </a:lnTo>
                  <a:lnTo>
                    <a:pt x="216" y="204"/>
                  </a:lnTo>
                  <a:lnTo>
                    <a:pt x="0" y="204"/>
                  </a:lnTo>
                  <a:lnTo>
                    <a:pt x="0" y="0"/>
                  </a:lnTo>
                  <a:close/>
                  <a:moveTo>
                    <a:pt x="10" y="199"/>
                  </a:moveTo>
                  <a:lnTo>
                    <a:pt x="5" y="194"/>
                  </a:lnTo>
                  <a:lnTo>
                    <a:pt x="211" y="194"/>
                  </a:lnTo>
                  <a:lnTo>
                    <a:pt x="207" y="199"/>
                  </a:lnTo>
                  <a:lnTo>
                    <a:pt x="207" y="4"/>
                  </a:lnTo>
                  <a:lnTo>
                    <a:pt x="211" y="9"/>
                  </a:lnTo>
                  <a:lnTo>
                    <a:pt x="5" y="9"/>
                  </a:lnTo>
                  <a:lnTo>
                    <a:pt x="10" y="4"/>
                  </a:lnTo>
                  <a:lnTo>
                    <a:pt x="10" y="199"/>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82" name="Rectangle 216"/>
            <p:cNvSpPr>
              <a:spLocks noChangeArrowheads="1"/>
            </p:cNvSpPr>
            <p:nvPr/>
          </p:nvSpPr>
          <p:spPr bwMode="auto">
            <a:xfrm>
              <a:off x="3116898" y="2317433"/>
              <a:ext cx="112713"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1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v</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83" name="Rectangle 217"/>
            <p:cNvSpPr>
              <a:spLocks noChangeArrowheads="1"/>
            </p:cNvSpPr>
            <p:nvPr/>
          </p:nvSpPr>
          <p:spPr bwMode="auto">
            <a:xfrm>
              <a:off x="3027998" y="2206308"/>
              <a:ext cx="163513"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6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k</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84" name="Freeform 218"/>
            <p:cNvSpPr>
              <a:spLocks noEditPoints="1"/>
            </p:cNvSpPr>
            <p:nvPr/>
          </p:nvSpPr>
          <p:spPr bwMode="auto">
            <a:xfrm>
              <a:off x="2737485" y="1042670"/>
              <a:ext cx="2011363" cy="1598613"/>
            </a:xfrm>
            <a:custGeom>
              <a:avLst/>
              <a:gdLst>
                <a:gd name="T0" fmla="*/ 0 w 1267"/>
                <a:gd name="T1" fmla="*/ 1002 h 1007"/>
                <a:gd name="T2" fmla="*/ 0 w 1267"/>
                <a:gd name="T3" fmla="*/ 897 h 1007"/>
                <a:gd name="T4" fmla="*/ 0 w 1267"/>
                <a:gd name="T5" fmla="*/ 860 h 1007"/>
                <a:gd name="T6" fmla="*/ 0 w 1267"/>
                <a:gd name="T7" fmla="*/ 755 h 1007"/>
                <a:gd name="T8" fmla="*/ 0 w 1267"/>
                <a:gd name="T9" fmla="*/ 717 h 1007"/>
                <a:gd name="T10" fmla="*/ 0 w 1267"/>
                <a:gd name="T11" fmla="*/ 613 h 1007"/>
                <a:gd name="T12" fmla="*/ 0 w 1267"/>
                <a:gd name="T13" fmla="*/ 575 h 1007"/>
                <a:gd name="T14" fmla="*/ 0 w 1267"/>
                <a:gd name="T15" fmla="*/ 470 h 1007"/>
                <a:gd name="T16" fmla="*/ 0 w 1267"/>
                <a:gd name="T17" fmla="*/ 432 h 1007"/>
                <a:gd name="T18" fmla="*/ 0 w 1267"/>
                <a:gd name="T19" fmla="*/ 328 h 1007"/>
                <a:gd name="T20" fmla="*/ 0 w 1267"/>
                <a:gd name="T21" fmla="*/ 290 h 1007"/>
                <a:gd name="T22" fmla="*/ 0 w 1267"/>
                <a:gd name="T23" fmla="*/ 185 h 1007"/>
                <a:gd name="T24" fmla="*/ 0 w 1267"/>
                <a:gd name="T25" fmla="*/ 148 h 1007"/>
                <a:gd name="T26" fmla="*/ 0 w 1267"/>
                <a:gd name="T27" fmla="*/ 43 h 1007"/>
                <a:gd name="T28" fmla="*/ 4 w 1267"/>
                <a:gd name="T29" fmla="*/ 0 h 1007"/>
                <a:gd name="T30" fmla="*/ 110 w 1267"/>
                <a:gd name="T31" fmla="*/ 0 h 1007"/>
                <a:gd name="T32" fmla="*/ 148 w 1267"/>
                <a:gd name="T33" fmla="*/ 0 h 1007"/>
                <a:gd name="T34" fmla="*/ 254 w 1267"/>
                <a:gd name="T35" fmla="*/ 0 h 1007"/>
                <a:gd name="T36" fmla="*/ 292 w 1267"/>
                <a:gd name="T37" fmla="*/ 0 h 1007"/>
                <a:gd name="T38" fmla="*/ 398 w 1267"/>
                <a:gd name="T39" fmla="*/ 0 h 1007"/>
                <a:gd name="T40" fmla="*/ 436 w 1267"/>
                <a:gd name="T41" fmla="*/ 0 h 1007"/>
                <a:gd name="T42" fmla="*/ 542 w 1267"/>
                <a:gd name="T43" fmla="*/ 0 h 1007"/>
                <a:gd name="T44" fmla="*/ 580 w 1267"/>
                <a:gd name="T45" fmla="*/ 0 h 1007"/>
                <a:gd name="T46" fmla="*/ 686 w 1267"/>
                <a:gd name="T47" fmla="*/ 0 h 1007"/>
                <a:gd name="T48" fmla="*/ 724 w 1267"/>
                <a:gd name="T49" fmla="*/ 0 h 1007"/>
                <a:gd name="T50" fmla="*/ 830 w 1267"/>
                <a:gd name="T51" fmla="*/ 0 h 1007"/>
                <a:gd name="T52" fmla="*/ 868 w 1267"/>
                <a:gd name="T53" fmla="*/ 0 h 1007"/>
                <a:gd name="T54" fmla="*/ 974 w 1267"/>
                <a:gd name="T55" fmla="*/ 0 h 1007"/>
                <a:gd name="T56" fmla="*/ 1012 w 1267"/>
                <a:gd name="T57" fmla="*/ 0 h 1007"/>
                <a:gd name="T58" fmla="*/ 1118 w 1267"/>
                <a:gd name="T59" fmla="*/ 0 h 1007"/>
                <a:gd name="T60" fmla="*/ 1156 w 1267"/>
                <a:gd name="T61" fmla="*/ 0 h 1007"/>
                <a:gd name="T62" fmla="*/ 1267 w 1267"/>
                <a:gd name="T63" fmla="*/ 5 h 1007"/>
                <a:gd name="T64" fmla="*/ 1267 w 1267"/>
                <a:gd name="T65" fmla="*/ 43 h 1007"/>
                <a:gd name="T66" fmla="*/ 1267 w 1267"/>
                <a:gd name="T67" fmla="*/ 148 h 1007"/>
                <a:gd name="T68" fmla="*/ 1267 w 1267"/>
                <a:gd name="T69" fmla="*/ 185 h 1007"/>
                <a:gd name="T70" fmla="*/ 1267 w 1267"/>
                <a:gd name="T71" fmla="*/ 290 h 1007"/>
                <a:gd name="T72" fmla="*/ 1267 w 1267"/>
                <a:gd name="T73" fmla="*/ 328 h 1007"/>
                <a:gd name="T74" fmla="*/ 1267 w 1267"/>
                <a:gd name="T75" fmla="*/ 432 h 1007"/>
                <a:gd name="T76" fmla="*/ 1267 w 1267"/>
                <a:gd name="T77" fmla="*/ 470 h 1007"/>
                <a:gd name="T78" fmla="*/ 1267 w 1267"/>
                <a:gd name="T79" fmla="*/ 575 h 1007"/>
                <a:gd name="T80" fmla="*/ 1267 w 1267"/>
                <a:gd name="T81" fmla="*/ 613 h 1007"/>
                <a:gd name="T82" fmla="*/ 1267 w 1267"/>
                <a:gd name="T83" fmla="*/ 717 h 1007"/>
                <a:gd name="T84" fmla="*/ 1267 w 1267"/>
                <a:gd name="T85" fmla="*/ 755 h 1007"/>
                <a:gd name="T86" fmla="*/ 1267 w 1267"/>
                <a:gd name="T87" fmla="*/ 860 h 1007"/>
                <a:gd name="T88" fmla="*/ 1267 w 1267"/>
                <a:gd name="T89" fmla="*/ 897 h 1007"/>
                <a:gd name="T90" fmla="*/ 1262 w 1267"/>
                <a:gd name="T91" fmla="*/ 1007 h 1007"/>
                <a:gd name="T92" fmla="*/ 1224 w 1267"/>
                <a:gd name="T93" fmla="*/ 1007 h 1007"/>
                <a:gd name="T94" fmla="*/ 1118 w 1267"/>
                <a:gd name="T95" fmla="*/ 1007 h 1007"/>
                <a:gd name="T96" fmla="*/ 1080 w 1267"/>
                <a:gd name="T97" fmla="*/ 1007 h 1007"/>
                <a:gd name="T98" fmla="*/ 974 w 1267"/>
                <a:gd name="T99" fmla="*/ 1007 h 1007"/>
                <a:gd name="T100" fmla="*/ 936 w 1267"/>
                <a:gd name="T101" fmla="*/ 1007 h 1007"/>
                <a:gd name="T102" fmla="*/ 830 w 1267"/>
                <a:gd name="T103" fmla="*/ 1007 h 1007"/>
                <a:gd name="T104" fmla="*/ 792 w 1267"/>
                <a:gd name="T105" fmla="*/ 1007 h 1007"/>
                <a:gd name="T106" fmla="*/ 686 w 1267"/>
                <a:gd name="T107" fmla="*/ 1007 h 1007"/>
                <a:gd name="T108" fmla="*/ 648 w 1267"/>
                <a:gd name="T109" fmla="*/ 1007 h 1007"/>
                <a:gd name="T110" fmla="*/ 542 w 1267"/>
                <a:gd name="T111" fmla="*/ 1007 h 1007"/>
                <a:gd name="T112" fmla="*/ 504 w 1267"/>
                <a:gd name="T113" fmla="*/ 1007 h 1007"/>
                <a:gd name="T114" fmla="*/ 398 w 1267"/>
                <a:gd name="T115" fmla="*/ 1007 h 1007"/>
                <a:gd name="T116" fmla="*/ 360 w 1267"/>
                <a:gd name="T117" fmla="*/ 1007 h 1007"/>
                <a:gd name="T118" fmla="*/ 254 w 1267"/>
                <a:gd name="T119" fmla="*/ 1007 h 1007"/>
                <a:gd name="T120" fmla="*/ 216 w 1267"/>
                <a:gd name="T121" fmla="*/ 1007 h 1007"/>
                <a:gd name="T122" fmla="*/ 110 w 1267"/>
                <a:gd name="T123" fmla="*/ 1007 h 1007"/>
                <a:gd name="T124" fmla="*/ 72 w 1267"/>
                <a:gd name="T125" fmla="*/ 1007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67" h="1007">
                  <a:moveTo>
                    <a:pt x="0" y="1002"/>
                  </a:moveTo>
                  <a:lnTo>
                    <a:pt x="0" y="926"/>
                  </a:lnTo>
                  <a:lnTo>
                    <a:pt x="9" y="926"/>
                  </a:lnTo>
                  <a:lnTo>
                    <a:pt x="9" y="1002"/>
                  </a:lnTo>
                  <a:lnTo>
                    <a:pt x="0" y="1002"/>
                  </a:lnTo>
                  <a:close/>
                  <a:moveTo>
                    <a:pt x="0" y="897"/>
                  </a:moveTo>
                  <a:lnTo>
                    <a:pt x="0" y="888"/>
                  </a:lnTo>
                  <a:lnTo>
                    <a:pt x="9" y="888"/>
                  </a:lnTo>
                  <a:lnTo>
                    <a:pt x="9" y="897"/>
                  </a:lnTo>
                  <a:lnTo>
                    <a:pt x="0" y="897"/>
                  </a:lnTo>
                  <a:close/>
                  <a:moveTo>
                    <a:pt x="0" y="860"/>
                  </a:moveTo>
                  <a:lnTo>
                    <a:pt x="0" y="784"/>
                  </a:lnTo>
                  <a:lnTo>
                    <a:pt x="9" y="784"/>
                  </a:lnTo>
                  <a:lnTo>
                    <a:pt x="9" y="860"/>
                  </a:lnTo>
                  <a:lnTo>
                    <a:pt x="0" y="860"/>
                  </a:lnTo>
                  <a:close/>
                  <a:moveTo>
                    <a:pt x="0" y="755"/>
                  </a:moveTo>
                  <a:lnTo>
                    <a:pt x="0" y="746"/>
                  </a:lnTo>
                  <a:lnTo>
                    <a:pt x="9" y="746"/>
                  </a:lnTo>
                  <a:lnTo>
                    <a:pt x="9" y="755"/>
                  </a:lnTo>
                  <a:lnTo>
                    <a:pt x="0" y="755"/>
                  </a:lnTo>
                  <a:close/>
                  <a:moveTo>
                    <a:pt x="0" y="717"/>
                  </a:moveTo>
                  <a:lnTo>
                    <a:pt x="0" y="641"/>
                  </a:lnTo>
                  <a:lnTo>
                    <a:pt x="9" y="641"/>
                  </a:lnTo>
                  <a:lnTo>
                    <a:pt x="9" y="717"/>
                  </a:lnTo>
                  <a:lnTo>
                    <a:pt x="0" y="717"/>
                  </a:lnTo>
                  <a:close/>
                  <a:moveTo>
                    <a:pt x="0" y="613"/>
                  </a:moveTo>
                  <a:lnTo>
                    <a:pt x="0" y="603"/>
                  </a:lnTo>
                  <a:lnTo>
                    <a:pt x="9" y="603"/>
                  </a:lnTo>
                  <a:lnTo>
                    <a:pt x="9" y="613"/>
                  </a:lnTo>
                  <a:lnTo>
                    <a:pt x="0" y="613"/>
                  </a:lnTo>
                  <a:close/>
                  <a:moveTo>
                    <a:pt x="0" y="575"/>
                  </a:moveTo>
                  <a:lnTo>
                    <a:pt x="0" y="499"/>
                  </a:lnTo>
                  <a:lnTo>
                    <a:pt x="9" y="499"/>
                  </a:lnTo>
                  <a:lnTo>
                    <a:pt x="9" y="575"/>
                  </a:lnTo>
                  <a:lnTo>
                    <a:pt x="0" y="575"/>
                  </a:lnTo>
                  <a:close/>
                  <a:moveTo>
                    <a:pt x="0" y="470"/>
                  </a:moveTo>
                  <a:lnTo>
                    <a:pt x="0" y="461"/>
                  </a:lnTo>
                  <a:lnTo>
                    <a:pt x="9" y="461"/>
                  </a:lnTo>
                  <a:lnTo>
                    <a:pt x="9" y="470"/>
                  </a:lnTo>
                  <a:lnTo>
                    <a:pt x="0" y="470"/>
                  </a:lnTo>
                  <a:close/>
                  <a:moveTo>
                    <a:pt x="0" y="432"/>
                  </a:moveTo>
                  <a:lnTo>
                    <a:pt x="0" y="356"/>
                  </a:lnTo>
                  <a:lnTo>
                    <a:pt x="9" y="356"/>
                  </a:lnTo>
                  <a:lnTo>
                    <a:pt x="9" y="432"/>
                  </a:lnTo>
                  <a:lnTo>
                    <a:pt x="0" y="432"/>
                  </a:lnTo>
                  <a:close/>
                  <a:moveTo>
                    <a:pt x="0" y="328"/>
                  </a:moveTo>
                  <a:lnTo>
                    <a:pt x="0" y="318"/>
                  </a:lnTo>
                  <a:lnTo>
                    <a:pt x="9" y="318"/>
                  </a:lnTo>
                  <a:lnTo>
                    <a:pt x="9" y="328"/>
                  </a:lnTo>
                  <a:lnTo>
                    <a:pt x="0" y="328"/>
                  </a:lnTo>
                  <a:close/>
                  <a:moveTo>
                    <a:pt x="0" y="290"/>
                  </a:moveTo>
                  <a:lnTo>
                    <a:pt x="0" y="214"/>
                  </a:lnTo>
                  <a:lnTo>
                    <a:pt x="9" y="214"/>
                  </a:lnTo>
                  <a:lnTo>
                    <a:pt x="9" y="290"/>
                  </a:lnTo>
                  <a:lnTo>
                    <a:pt x="0" y="290"/>
                  </a:lnTo>
                  <a:close/>
                  <a:moveTo>
                    <a:pt x="0" y="185"/>
                  </a:moveTo>
                  <a:lnTo>
                    <a:pt x="0" y="176"/>
                  </a:lnTo>
                  <a:lnTo>
                    <a:pt x="9" y="176"/>
                  </a:lnTo>
                  <a:lnTo>
                    <a:pt x="9" y="185"/>
                  </a:lnTo>
                  <a:lnTo>
                    <a:pt x="0" y="185"/>
                  </a:lnTo>
                  <a:close/>
                  <a:moveTo>
                    <a:pt x="0" y="148"/>
                  </a:moveTo>
                  <a:lnTo>
                    <a:pt x="0" y="72"/>
                  </a:lnTo>
                  <a:lnTo>
                    <a:pt x="9" y="72"/>
                  </a:lnTo>
                  <a:lnTo>
                    <a:pt x="9" y="148"/>
                  </a:lnTo>
                  <a:lnTo>
                    <a:pt x="0" y="148"/>
                  </a:lnTo>
                  <a:close/>
                  <a:moveTo>
                    <a:pt x="0" y="43"/>
                  </a:moveTo>
                  <a:lnTo>
                    <a:pt x="0" y="34"/>
                  </a:lnTo>
                  <a:lnTo>
                    <a:pt x="9" y="34"/>
                  </a:lnTo>
                  <a:lnTo>
                    <a:pt x="9" y="43"/>
                  </a:lnTo>
                  <a:lnTo>
                    <a:pt x="0" y="43"/>
                  </a:lnTo>
                  <a:close/>
                  <a:moveTo>
                    <a:pt x="4" y="0"/>
                  </a:moveTo>
                  <a:lnTo>
                    <a:pt x="81" y="0"/>
                  </a:lnTo>
                  <a:lnTo>
                    <a:pt x="81" y="10"/>
                  </a:lnTo>
                  <a:lnTo>
                    <a:pt x="4" y="10"/>
                  </a:lnTo>
                  <a:lnTo>
                    <a:pt x="4" y="0"/>
                  </a:lnTo>
                  <a:close/>
                  <a:moveTo>
                    <a:pt x="110" y="0"/>
                  </a:moveTo>
                  <a:lnTo>
                    <a:pt x="120" y="0"/>
                  </a:lnTo>
                  <a:lnTo>
                    <a:pt x="120" y="10"/>
                  </a:lnTo>
                  <a:lnTo>
                    <a:pt x="110" y="10"/>
                  </a:lnTo>
                  <a:lnTo>
                    <a:pt x="110" y="0"/>
                  </a:lnTo>
                  <a:close/>
                  <a:moveTo>
                    <a:pt x="148" y="0"/>
                  </a:moveTo>
                  <a:lnTo>
                    <a:pt x="225" y="0"/>
                  </a:lnTo>
                  <a:lnTo>
                    <a:pt x="225" y="10"/>
                  </a:lnTo>
                  <a:lnTo>
                    <a:pt x="148" y="10"/>
                  </a:lnTo>
                  <a:lnTo>
                    <a:pt x="148" y="0"/>
                  </a:lnTo>
                  <a:close/>
                  <a:moveTo>
                    <a:pt x="254" y="0"/>
                  </a:moveTo>
                  <a:lnTo>
                    <a:pt x="264" y="0"/>
                  </a:lnTo>
                  <a:lnTo>
                    <a:pt x="264" y="10"/>
                  </a:lnTo>
                  <a:lnTo>
                    <a:pt x="254" y="10"/>
                  </a:lnTo>
                  <a:lnTo>
                    <a:pt x="254" y="0"/>
                  </a:lnTo>
                  <a:close/>
                  <a:moveTo>
                    <a:pt x="292" y="0"/>
                  </a:moveTo>
                  <a:lnTo>
                    <a:pt x="369" y="0"/>
                  </a:lnTo>
                  <a:lnTo>
                    <a:pt x="369" y="10"/>
                  </a:lnTo>
                  <a:lnTo>
                    <a:pt x="292" y="10"/>
                  </a:lnTo>
                  <a:lnTo>
                    <a:pt x="292" y="0"/>
                  </a:lnTo>
                  <a:close/>
                  <a:moveTo>
                    <a:pt x="398" y="0"/>
                  </a:moveTo>
                  <a:lnTo>
                    <a:pt x="408" y="0"/>
                  </a:lnTo>
                  <a:lnTo>
                    <a:pt x="408" y="10"/>
                  </a:lnTo>
                  <a:lnTo>
                    <a:pt x="398" y="10"/>
                  </a:lnTo>
                  <a:lnTo>
                    <a:pt x="398" y="0"/>
                  </a:lnTo>
                  <a:close/>
                  <a:moveTo>
                    <a:pt x="436" y="0"/>
                  </a:moveTo>
                  <a:lnTo>
                    <a:pt x="513" y="0"/>
                  </a:lnTo>
                  <a:lnTo>
                    <a:pt x="513" y="10"/>
                  </a:lnTo>
                  <a:lnTo>
                    <a:pt x="436" y="10"/>
                  </a:lnTo>
                  <a:lnTo>
                    <a:pt x="436" y="0"/>
                  </a:lnTo>
                  <a:close/>
                  <a:moveTo>
                    <a:pt x="542" y="0"/>
                  </a:moveTo>
                  <a:lnTo>
                    <a:pt x="552" y="0"/>
                  </a:lnTo>
                  <a:lnTo>
                    <a:pt x="552" y="10"/>
                  </a:lnTo>
                  <a:lnTo>
                    <a:pt x="542" y="10"/>
                  </a:lnTo>
                  <a:lnTo>
                    <a:pt x="542" y="0"/>
                  </a:lnTo>
                  <a:close/>
                  <a:moveTo>
                    <a:pt x="580" y="0"/>
                  </a:moveTo>
                  <a:lnTo>
                    <a:pt x="657" y="0"/>
                  </a:lnTo>
                  <a:lnTo>
                    <a:pt x="657" y="10"/>
                  </a:lnTo>
                  <a:lnTo>
                    <a:pt x="580" y="10"/>
                  </a:lnTo>
                  <a:lnTo>
                    <a:pt x="580" y="0"/>
                  </a:lnTo>
                  <a:close/>
                  <a:moveTo>
                    <a:pt x="686" y="0"/>
                  </a:moveTo>
                  <a:lnTo>
                    <a:pt x="696" y="0"/>
                  </a:lnTo>
                  <a:lnTo>
                    <a:pt x="696" y="10"/>
                  </a:lnTo>
                  <a:lnTo>
                    <a:pt x="686" y="10"/>
                  </a:lnTo>
                  <a:lnTo>
                    <a:pt x="686" y="0"/>
                  </a:lnTo>
                  <a:close/>
                  <a:moveTo>
                    <a:pt x="724" y="0"/>
                  </a:moveTo>
                  <a:lnTo>
                    <a:pt x="801" y="0"/>
                  </a:lnTo>
                  <a:lnTo>
                    <a:pt x="801" y="10"/>
                  </a:lnTo>
                  <a:lnTo>
                    <a:pt x="724" y="10"/>
                  </a:lnTo>
                  <a:lnTo>
                    <a:pt x="724" y="0"/>
                  </a:lnTo>
                  <a:close/>
                  <a:moveTo>
                    <a:pt x="830" y="0"/>
                  </a:moveTo>
                  <a:lnTo>
                    <a:pt x="840" y="0"/>
                  </a:lnTo>
                  <a:lnTo>
                    <a:pt x="840" y="10"/>
                  </a:lnTo>
                  <a:lnTo>
                    <a:pt x="830" y="10"/>
                  </a:lnTo>
                  <a:lnTo>
                    <a:pt x="830" y="0"/>
                  </a:lnTo>
                  <a:close/>
                  <a:moveTo>
                    <a:pt x="868" y="0"/>
                  </a:moveTo>
                  <a:lnTo>
                    <a:pt x="945" y="0"/>
                  </a:lnTo>
                  <a:lnTo>
                    <a:pt x="945" y="10"/>
                  </a:lnTo>
                  <a:lnTo>
                    <a:pt x="868" y="10"/>
                  </a:lnTo>
                  <a:lnTo>
                    <a:pt x="868" y="0"/>
                  </a:lnTo>
                  <a:close/>
                  <a:moveTo>
                    <a:pt x="974" y="0"/>
                  </a:moveTo>
                  <a:lnTo>
                    <a:pt x="984" y="0"/>
                  </a:lnTo>
                  <a:lnTo>
                    <a:pt x="984" y="10"/>
                  </a:lnTo>
                  <a:lnTo>
                    <a:pt x="974" y="10"/>
                  </a:lnTo>
                  <a:lnTo>
                    <a:pt x="974" y="0"/>
                  </a:lnTo>
                  <a:close/>
                  <a:moveTo>
                    <a:pt x="1012" y="0"/>
                  </a:moveTo>
                  <a:lnTo>
                    <a:pt x="1089" y="0"/>
                  </a:lnTo>
                  <a:lnTo>
                    <a:pt x="1089" y="10"/>
                  </a:lnTo>
                  <a:lnTo>
                    <a:pt x="1012" y="10"/>
                  </a:lnTo>
                  <a:lnTo>
                    <a:pt x="1012" y="0"/>
                  </a:lnTo>
                  <a:close/>
                  <a:moveTo>
                    <a:pt x="1118" y="0"/>
                  </a:moveTo>
                  <a:lnTo>
                    <a:pt x="1128" y="0"/>
                  </a:lnTo>
                  <a:lnTo>
                    <a:pt x="1128" y="10"/>
                  </a:lnTo>
                  <a:lnTo>
                    <a:pt x="1118" y="10"/>
                  </a:lnTo>
                  <a:lnTo>
                    <a:pt x="1118" y="0"/>
                  </a:lnTo>
                  <a:close/>
                  <a:moveTo>
                    <a:pt x="1156" y="0"/>
                  </a:moveTo>
                  <a:lnTo>
                    <a:pt x="1233" y="0"/>
                  </a:lnTo>
                  <a:lnTo>
                    <a:pt x="1233" y="10"/>
                  </a:lnTo>
                  <a:lnTo>
                    <a:pt x="1156" y="10"/>
                  </a:lnTo>
                  <a:lnTo>
                    <a:pt x="1156" y="0"/>
                  </a:lnTo>
                  <a:close/>
                  <a:moveTo>
                    <a:pt x="1267" y="5"/>
                  </a:moveTo>
                  <a:lnTo>
                    <a:pt x="1267" y="15"/>
                  </a:lnTo>
                  <a:lnTo>
                    <a:pt x="1257" y="15"/>
                  </a:lnTo>
                  <a:lnTo>
                    <a:pt x="1257" y="5"/>
                  </a:lnTo>
                  <a:lnTo>
                    <a:pt x="1267" y="5"/>
                  </a:lnTo>
                  <a:close/>
                  <a:moveTo>
                    <a:pt x="1267" y="43"/>
                  </a:moveTo>
                  <a:lnTo>
                    <a:pt x="1267" y="119"/>
                  </a:lnTo>
                  <a:lnTo>
                    <a:pt x="1257" y="119"/>
                  </a:lnTo>
                  <a:lnTo>
                    <a:pt x="1257" y="43"/>
                  </a:lnTo>
                  <a:lnTo>
                    <a:pt x="1267" y="43"/>
                  </a:lnTo>
                  <a:close/>
                  <a:moveTo>
                    <a:pt x="1267" y="148"/>
                  </a:moveTo>
                  <a:lnTo>
                    <a:pt x="1267" y="157"/>
                  </a:lnTo>
                  <a:lnTo>
                    <a:pt x="1257" y="157"/>
                  </a:lnTo>
                  <a:lnTo>
                    <a:pt x="1257" y="148"/>
                  </a:lnTo>
                  <a:lnTo>
                    <a:pt x="1267" y="148"/>
                  </a:lnTo>
                  <a:close/>
                  <a:moveTo>
                    <a:pt x="1267" y="185"/>
                  </a:moveTo>
                  <a:lnTo>
                    <a:pt x="1267" y="261"/>
                  </a:lnTo>
                  <a:lnTo>
                    <a:pt x="1257" y="261"/>
                  </a:lnTo>
                  <a:lnTo>
                    <a:pt x="1257" y="185"/>
                  </a:lnTo>
                  <a:lnTo>
                    <a:pt x="1267" y="185"/>
                  </a:lnTo>
                  <a:close/>
                  <a:moveTo>
                    <a:pt x="1267" y="290"/>
                  </a:moveTo>
                  <a:lnTo>
                    <a:pt x="1267" y="299"/>
                  </a:lnTo>
                  <a:lnTo>
                    <a:pt x="1257" y="299"/>
                  </a:lnTo>
                  <a:lnTo>
                    <a:pt x="1257" y="290"/>
                  </a:lnTo>
                  <a:lnTo>
                    <a:pt x="1267" y="290"/>
                  </a:lnTo>
                  <a:close/>
                  <a:moveTo>
                    <a:pt x="1267" y="328"/>
                  </a:moveTo>
                  <a:lnTo>
                    <a:pt x="1267" y="404"/>
                  </a:lnTo>
                  <a:lnTo>
                    <a:pt x="1257" y="404"/>
                  </a:lnTo>
                  <a:lnTo>
                    <a:pt x="1257" y="328"/>
                  </a:lnTo>
                  <a:lnTo>
                    <a:pt x="1267" y="328"/>
                  </a:lnTo>
                  <a:close/>
                  <a:moveTo>
                    <a:pt x="1267" y="432"/>
                  </a:moveTo>
                  <a:lnTo>
                    <a:pt x="1267" y="442"/>
                  </a:lnTo>
                  <a:lnTo>
                    <a:pt x="1257" y="442"/>
                  </a:lnTo>
                  <a:lnTo>
                    <a:pt x="1257" y="432"/>
                  </a:lnTo>
                  <a:lnTo>
                    <a:pt x="1267" y="432"/>
                  </a:lnTo>
                  <a:close/>
                  <a:moveTo>
                    <a:pt x="1267" y="470"/>
                  </a:moveTo>
                  <a:lnTo>
                    <a:pt x="1267" y="546"/>
                  </a:lnTo>
                  <a:lnTo>
                    <a:pt x="1257" y="546"/>
                  </a:lnTo>
                  <a:lnTo>
                    <a:pt x="1257" y="470"/>
                  </a:lnTo>
                  <a:lnTo>
                    <a:pt x="1267" y="470"/>
                  </a:lnTo>
                  <a:close/>
                  <a:moveTo>
                    <a:pt x="1267" y="575"/>
                  </a:moveTo>
                  <a:lnTo>
                    <a:pt x="1267" y="584"/>
                  </a:lnTo>
                  <a:lnTo>
                    <a:pt x="1257" y="584"/>
                  </a:lnTo>
                  <a:lnTo>
                    <a:pt x="1257" y="575"/>
                  </a:lnTo>
                  <a:lnTo>
                    <a:pt x="1267" y="575"/>
                  </a:lnTo>
                  <a:close/>
                  <a:moveTo>
                    <a:pt x="1267" y="613"/>
                  </a:moveTo>
                  <a:lnTo>
                    <a:pt x="1267" y="689"/>
                  </a:lnTo>
                  <a:lnTo>
                    <a:pt x="1257" y="689"/>
                  </a:lnTo>
                  <a:lnTo>
                    <a:pt x="1257" y="613"/>
                  </a:lnTo>
                  <a:lnTo>
                    <a:pt x="1267" y="613"/>
                  </a:lnTo>
                  <a:close/>
                  <a:moveTo>
                    <a:pt x="1267" y="717"/>
                  </a:moveTo>
                  <a:lnTo>
                    <a:pt x="1267" y="727"/>
                  </a:lnTo>
                  <a:lnTo>
                    <a:pt x="1257" y="727"/>
                  </a:lnTo>
                  <a:lnTo>
                    <a:pt x="1257" y="717"/>
                  </a:lnTo>
                  <a:lnTo>
                    <a:pt x="1267" y="717"/>
                  </a:lnTo>
                  <a:close/>
                  <a:moveTo>
                    <a:pt x="1267" y="755"/>
                  </a:moveTo>
                  <a:lnTo>
                    <a:pt x="1267" y="831"/>
                  </a:lnTo>
                  <a:lnTo>
                    <a:pt x="1257" y="831"/>
                  </a:lnTo>
                  <a:lnTo>
                    <a:pt x="1257" y="755"/>
                  </a:lnTo>
                  <a:lnTo>
                    <a:pt x="1267" y="755"/>
                  </a:lnTo>
                  <a:close/>
                  <a:moveTo>
                    <a:pt x="1267" y="860"/>
                  </a:moveTo>
                  <a:lnTo>
                    <a:pt x="1267" y="869"/>
                  </a:lnTo>
                  <a:lnTo>
                    <a:pt x="1257" y="869"/>
                  </a:lnTo>
                  <a:lnTo>
                    <a:pt x="1257" y="860"/>
                  </a:lnTo>
                  <a:lnTo>
                    <a:pt x="1267" y="860"/>
                  </a:lnTo>
                  <a:close/>
                  <a:moveTo>
                    <a:pt x="1267" y="897"/>
                  </a:moveTo>
                  <a:lnTo>
                    <a:pt x="1267" y="973"/>
                  </a:lnTo>
                  <a:lnTo>
                    <a:pt x="1257" y="973"/>
                  </a:lnTo>
                  <a:lnTo>
                    <a:pt x="1257" y="897"/>
                  </a:lnTo>
                  <a:lnTo>
                    <a:pt x="1267" y="897"/>
                  </a:lnTo>
                  <a:close/>
                  <a:moveTo>
                    <a:pt x="1262" y="1007"/>
                  </a:moveTo>
                  <a:lnTo>
                    <a:pt x="1252" y="1007"/>
                  </a:lnTo>
                  <a:lnTo>
                    <a:pt x="1252" y="997"/>
                  </a:lnTo>
                  <a:lnTo>
                    <a:pt x="1262" y="997"/>
                  </a:lnTo>
                  <a:lnTo>
                    <a:pt x="1262" y="1007"/>
                  </a:lnTo>
                  <a:close/>
                  <a:moveTo>
                    <a:pt x="1224" y="1007"/>
                  </a:moveTo>
                  <a:lnTo>
                    <a:pt x="1147" y="1007"/>
                  </a:lnTo>
                  <a:lnTo>
                    <a:pt x="1147" y="997"/>
                  </a:lnTo>
                  <a:lnTo>
                    <a:pt x="1224" y="997"/>
                  </a:lnTo>
                  <a:lnTo>
                    <a:pt x="1224" y="1007"/>
                  </a:lnTo>
                  <a:close/>
                  <a:moveTo>
                    <a:pt x="1118" y="1007"/>
                  </a:moveTo>
                  <a:lnTo>
                    <a:pt x="1108" y="1007"/>
                  </a:lnTo>
                  <a:lnTo>
                    <a:pt x="1108" y="997"/>
                  </a:lnTo>
                  <a:lnTo>
                    <a:pt x="1118" y="997"/>
                  </a:lnTo>
                  <a:lnTo>
                    <a:pt x="1118" y="1007"/>
                  </a:lnTo>
                  <a:close/>
                  <a:moveTo>
                    <a:pt x="1080" y="1007"/>
                  </a:moveTo>
                  <a:lnTo>
                    <a:pt x="1003" y="1007"/>
                  </a:lnTo>
                  <a:lnTo>
                    <a:pt x="1003" y="997"/>
                  </a:lnTo>
                  <a:lnTo>
                    <a:pt x="1080" y="997"/>
                  </a:lnTo>
                  <a:lnTo>
                    <a:pt x="1080" y="1007"/>
                  </a:lnTo>
                  <a:close/>
                  <a:moveTo>
                    <a:pt x="974" y="1007"/>
                  </a:moveTo>
                  <a:lnTo>
                    <a:pt x="964" y="1007"/>
                  </a:lnTo>
                  <a:lnTo>
                    <a:pt x="964" y="997"/>
                  </a:lnTo>
                  <a:lnTo>
                    <a:pt x="974" y="997"/>
                  </a:lnTo>
                  <a:lnTo>
                    <a:pt x="974" y="1007"/>
                  </a:lnTo>
                  <a:close/>
                  <a:moveTo>
                    <a:pt x="936" y="1007"/>
                  </a:moveTo>
                  <a:lnTo>
                    <a:pt x="859" y="1007"/>
                  </a:lnTo>
                  <a:lnTo>
                    <a:pt x="859" y="997"/>
                  </a:lnTo>
                  <a:lnTo>
                    <a:pt x="936" y="997"/>
                  </a:lnTo>
                  <a:lnTo>
                    <a:pt x="936" y="1007"/>
                  </a:lnTo>
                  <a:close/>
                  <a:moveTo>
                    <a:pt x="830" y="1007"/>
                  </a:moveTo>
                  <a:lnTo>
                    <a:pt x="820" y="1007"/>
                  </a:lnTo>
                  <a:lnTo>
                    <a:pt x="820" y="997"/>
                  </a:lnTo>
                  <a:lnTo>
                    <a:pt x="830" y="997"/>
                  </a:lnTo>
                  <a:lnTo>
                    <a:pt x="830" y="1007"/>
                  </a:lnTo>
                  <a:close/>
                  <a:moveTo>
                    <a:pt x="792" y="1007"/>
                  </a:moveTo>
                  <a:lnTo>
                    <a:pt x="715" y="1007"/>
                  </a:lnTo>
                  <a:lnTo>
                    <a:pt x="715" y="997"/>
                  </a:lnTo>
                  <a:lnTo>
                    <a:pt x="792" y="997"/>
                  </a:lnTo>
                  <a:lnTo>
                    <a:pt x="792" y="1007"/>
                  </a:lnTo>
                  <a:close/>
                  <a:moveTo>
                    <a:pt x="686" y="1007"/>
                  </a:moveTo>
                  <a:lnTo>
                    <a:pt x="676" y="1007"/>
                  </a:lnTo>
                  <a:lnTo>
                    <a:pt x="676" y="997"/>
                  </a:lnTo>
                  <a:lnTo>
                    <a:pt x="686" y="997"/>
                  </a:lnTo>
                  <a:lnTo>
                    <a:pt x="686" y="1007"/>
                  </a:lnTo>
                  <a:close/>
                  <a:moveTo>
                    <a:pt x="648" y="1007"/>
                  </a:moveTo>
                  <a:lnTo>
                    <a:pt x="571" y="1007"/>
                  </a:lnTo>
                  <a:lnTo>
                    <a:pt x="571" y="997"/>
                  </a:lnTo>
                  <a:lnTo>
                    <a:pt x="648" y="997"/>
                  </a:lnTo>
                  <a:lnTo>
                    <a:pt x="648" y="1007"/>
                  </a:lnTo>
                  <a:close/>
                  <a:moveTo>
                    <a:pt x="542" y="1007"/>
                  </a:moveTo>
                  <a:lnTo>
                    <a:pt x="532" y="1007"/>
                  </a:lnTo>
                  <a:lnTo>
                    <a:pt x="532" y="997"/>
                  </a:lnTo>
                  <a:lnTo>
                    <a:pt x="542" y="997"/>
                  </a:lnTo>
                  <a:lnTo>
                    <a:pt x="542" y="1007"/>
                  </a:lnTo>
                  <a:close/>
                  <a:moveTo>
                    <a:pt x="504" y="1007"/>
                  </a:moveTo>
                  <a:lnTo>
                    <a:pt x="427" y="1007"/>
                  </a:lnTo>
                  <a:lnTo>
                    <a:pt x="427" y="997"/>
                  </a:lnTo>
                  <a:lnTo>
                    <a:pt x="504" y="997"/>
                  </a:lnTo>
                  <a:lnTo>
                    <a:pt x="504" y="1007"/>
                  </a:lnTo>
                  <a:close/>
                  <a:moveTo>
                    <a:pt x="398" y="1007"/>
                  </a:moveTo>
                  <a:lnTo>
                    <a:pt x="388" y="1007"/>
                  </a:lnTo>
                  <a:lnTo>
                    <a:pt x="388" y="997"/>
                  </a:lnTo>
                  <a:lnTo>
                    <a:pt x="398" y="997"/>
                  </a:lnTo>
                  <a:lnTo>
                    <a:pt x="398" y="1007"/>
                  </a:lnTo>
                  <a:close/>
                  <a:moveTo>
                    <a:pt x="360" y="1007"/>
                  </a:moveTo>
                  <a:lnTo>
                    <a:pt x="283" y="1007"/>
                  </a:lnTo>
                  <a:lnTo>
                    <a:pt x="283" y="997"/>
                  </a:lnTo>
                  <a:lnTo>
                    <a:pt x="360" y="997"/>
                  </a:lnTo>
                  <a:lnTo>
                    <a:pt x="360" y="1007"/>
                  </a:lnTo>
                  <a:close/>
                  <a:moveTo>
                    <a:pt x="254" y="1007"/>
                  </a:moveTo>
                  <a:lnTo>
                    <a:pt x="244" y="1007"/>
                  </a:lnTo>
                  <a:lnTo>
                    <a:pt x="244" y="997"/>
                  </a:lnTo>
                  <a:lnTo>
                    <a:pt x="254" y="997"/>
                  </a:lnTo>
                  <a:lnTo>
                    <a:pt x="254" y="1007"/>
                  </a:lnTo>
                  <a:close/>
                  <a:moveTo>
                    <a:pt x="216" y="1007"/>
                  </a:moveTo>
                  <a:lnTo>
                    <a:pt x="139" y="1007"/>
                  </a:lnTo>
                  <a:lnTo>
                    <a:pt x="139" y="997"/>
                  </a:lnTo>
                  <a:lnTo>
                    <a:pt x="216" y="997"/>
                  </a:lnTo>
                  <a:lnTo>
                    <a:pt x="216" y="1007"/>
                  </a:lnTo>
                  <a:close/>
                  <a:moveTo>
                    <a:pt x="110" y="1007"/>
                  </a:moveTo>
                  <a:lnTo>
                    <a:pt x="100" y="1007"/>
                  </a:lnTo>
                  <a:lnTo>
                    <a:pt x="100" y="997"/>
                  </a:lnTo>
                  <a:lnTo>
                    <a:pt x="110" y="997"/>
                  </a:lnTo>
                  <a:lnTo>
                    <a:pt x="110" y="1007"/>
                  </a:lnTo>
                  <a:close/>
                  <a:moveTo>
                    <a:pt x="72" y="1007"/>
                  </a:moveTo>
                  <a:lnTo>
                    <a:pt x="4" y="1007"/>
                  </a:lnTo>
                  <a:lnTo>
                    <a:pt x="4" y="997"/>
                  </a:lnTo>
                  <a:lnTo>
                    <a:pt x="72" y="997"/>
                  </a:lnTo>
                  <a:lnTo>
                    <a:pt x="72" y="1007"/>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TW" altLang="en-US"/>
            </a:p>
          </p:txBody>
        </p:sp>
        <p:sp>
          <p:nvSpPr>
            <p:cNvPr id="85" name="Rectangle 219"/>
            <p:cNvSpPr>
              <a:spLocks noChangeArrowheads="1"/>
            </p:cNvSpPr>
            <p:nvPr/>
          </p:nvSpPr>
          <p:spPr bwMode="auto">
            <a:xfrm>
              <a:off x="1916748" y="1977708"/>
              <a:ext cx="107950" cy="1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1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v</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86" name="Rectangle 220"/>
            <p:cNvSpPr>
              <a:spLocks noChangeArrowheads="1"/>
            </p:cNvSpPr>
            <p:nvPr/>
          </p:nvSpPr>
          <p:spPr bwMode="auto">
            <a:xfrm>
              <a:off x="1786573" y="1866583"/>
              <a:ext cx="206375"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6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G</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87" name="Rectangle 221"/>
            <p:cNvSpPr>
              <a:spLocks noChangeArrowheads="1"/>
            </p:cNvSpPr>
            <p:nvPr/>
          </p:nvSpPr>
          <p:spPr bwMode="auto">
            <a:xfrm>
              <a:off x="3763010" y="2057083"/>
              <a:ext cx="127000"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3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v</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88" name="Rectangle 222"/>
            <p:cNvSpPr>
              <a:spLocks noChangeArrowheads="1"/>
            </p:cNvSpPr>
            <p:nvPr/>
          </p:nvSpPr>
          <p:spPr bwMode="auto">
            <a:xfrm>
              <a:off x="3621723" y="1980883"/>
              <a:ext cx="20955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5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H</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89" name="Rectangle 223"/>
            <p:cNvSpPr>
              <a:spLocks noChangeArrowheads="1"/>
            </p:cNvSpPr>
            <p:nvPr/>
          </p:nvSpPr>
          <p:spPr bwMode="auto">
            <a:xfrm>
              <a:off x="3821748" y="1314133"/>
              <a:ext cx="8976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1400" b="0" i="1" u="none" strike="noStrike" cap="none" normalizeH="0" baseline="0" dirty="0" smtClean="0">
                  <a:ln>
                    <a:noFill/>
                  </a:ln>
                  <a:solidFill>
                    <a:srgbClr val="000000"/>
                  </a:solidFill>
                  <a:effectLst/>
                  <a:latin typeface="Times New Roman" pitchFamily="18" charset="0"/>
                  <a:ea typeface="新細明體" pitchFamily="18" charset="-120"/>
                  <a:cs typeface="新細明體" pitchFamily="18" charset="-120"/>
                </a:rPr>
                <a:t>o</a:t>
              </a:r>
              <a:endParaRPr kumimoji="1" lang="zh-TW" altLang="zh-TW" sz="1800" b="0" i="0" u="none" strike="noStrike" cap="none" normalizeH="0" baseline="0" dirty="0" smtClean="0">
                <a:ln>
                  <a:noFill/>
                </a:ln>
                <a:solidFill>
                  <a:schemeClr val="tx1"/>
                </a:solidFill>
                <a:effectLst/>
                <a:latin typeface="Arial" pitchFamily="34" charset="0"/>
                <a:ea typeface="新細明體" pitchFamily="18" charset="-120"/>
                <a:cs typeface="新細明體" pitchFamily="18" charset="-120"/>
              </a:endParaRPr>
            </a:p>
          </p:txBody>
        </p:sp>
        <p:sp>
          <p:nvSpPr>
            <p:cNvPr id="90" name="Rectangle 224"/>
            <p:cNvSpPr>
              <a:spLocks noChangeArrowheads="1"/>
            </p:cNvSpPr>
            <p:nvPr/>
          </p:nvSpPr>
          <p:spPr bwMode="auto">
            <a:xfrm>
              <a:off x="3742373" y="1234758"/>
              <a:ext cx="14922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7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I</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91" name="Rectangle 225"/>
            <p:cNvSpPr>
              <a:spLocks noChangeArrowheads="1"/>
            </p:cNvSpPr>
            <p:nvPr/>
          </p:nvSpPr>
          <p:spPr bwMode="auto">
            <a:xfrm>
              <a:off x="3742373" y="1114108"/>
              <a:ext cx="19367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700" b="0" i="0"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92" name="Rectangle 226"/>
            <p:cNvSpPr>
              <a:spLocks noChangeArrowheads="1"/>
            </p:cNvSpPr>
            <p:nvPr/>
          </p:nvSpPr>
          <p:spPr bwMode="auto">
            <a:xfrm>
              <a:off x="2488248" y="1347470"/>
              <a:ext cx="206375"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2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ea</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93" name="Rectangle 227"/>
            <p:cNvSpPr>
              <a:spLocks noChangeArrowheads="1"/>
            </p:cNvSpPr>
            <p:nvPr/>
          </p:nvSpPr>
          <p:spPr bwMode="auto">
            <a:xfrm>
              <a:off x="2385060" y="1282383"/>
              <a:ext cx="17938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400" b="0" i="1"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V</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94" name="Rectangle 228"/>
            <p:cNvSpPr>
              <a:spLocks noChangeArrowheads="1"/>
            </p:cNvSpPr>
            <p:nvPr/>
          </p:nvSpPr>
          <p:spPr bwMode="auto">
            <a:xfrm>
              <a:off x="2426335" y="1180783"/>
              <a:ext cx="1682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1pPr>
              <a:lvl2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2pPr>
              <a:lvl3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3pPr>
              <a:lvl4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4pPr>
              <a:lvl5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5pPr>
              <a:lvl6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6pPr>
              <a:lvl7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7pPr>
              <a:lvl8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8pPr>
              <a:lvl9pPr fontAlgn="base">
                <a:spcBef>
                  <a:spcPct val="0"/>
                </a:spcBef>
                <a:spcAft>
                  <a:spcPct val="0"/>
                </a:spcAft>
                <a:defRPr kumimoji="1">
                  <a:solidFill>
                    <a:schemeClr val="tx1"/>
                  </a:solidFill>
                  <a:latin typeface="Arial" pitchFamily="34" charset="0"/>
                  <a:ea typeface="新細明體" pitchFamily="18" charset="-120"/>
                  <a:cs typeface="新細明體"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sz="1400" b="0" i="0" u="none" strike="noStrike" cap="none" normalizeH="0" baseline="0" smtClean="0">
                  <a:ln>
                    <a:noFill/>
                  </a:ln>
                  <a:solidFill>
                    <a:srgbClr val="000000"/>
                  </a:solidFill>
                  <a:effectLst/>
                  <a:latin typeface="Times New Roman" pitchFamily="18" charset="0"/>
                  <a:ea typeface="新細明體" pitchFamily="18" charset="-120"/>
                  <a:cs typeface="新細明體" pitchFamily="18" charset="-120"/>
                </a:rPr>
                <a:t>~</a:t>
              </a: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mc:AlternateContent xmlns:mc="http://schemas.openxmlformats.org/markup-compatibility/2006" xmlns:a14="http://schemas.microsoft.com/office/drawing/2010/main">
          <mc:Choice Requires="a14">
            <p:sp>
              <p:nvSpPr>
                <p:cNvPr id="95" name="文字方塊 94"/>
                <p:cNvSpPr txBox="1"/>
                <p:nvPr/>
              </p:nvSpPr>
              <p:spPr>
                <a:xfrm>
                  <a:off x="1498599" y="1337734"/>
                  <a:ext cx="745910" cy="44480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ctrlPr>
                              <a:rPr lang="en-US" altLang="zh-TW" sz="1100" i="1" smtClean="0">
                                <a:latin typeface="Cambria Math"/>
                              </a:rPr>
                            </m:ctrlPr>
                          </m:fPr>
                          <m:num>
                            <m:r>
                              <a:rPr lang="en-US" altLang="zh-TW" sz="1100" b="0" i="1" smtClean="0">
                                <a:latin typeface="Cambria Math"/>
                              </a:rPr>
                              <m:t>𝐾</m:t>
                            </m:r>
                            <m:r>
                              <a:rPr lang="en-US" altLang="zh-TW" sz="1100" b="0" i="1" smtClean="0">
                                <a:latin typeface="Cambria Math"/>
                              </a:rPr>
                              <m:t>(</m:t>
                            </m:r>
                            <m:r>
                              <a:rPr lang="en-US" altLang="zh-TW" sz="1100" b="0" i="1" smtClean="0">
                                <a:latin typeface="Cambria Math"/>
                              </a:rPr>
                              <m:t>𝑠</m:t>
                            </m:r>
                            <m:r>
                              <a:rPr lang="en-US" altLang="zh-TW" sz="1100" b="0" i="1" smtClean="0">
                                <a:latin typeface="Cambria Math"/>
                              </a:rPr>
                              <m:t>+</m:t>
                            </m:r>
                            <m:r>
                              <a:rPr lang="en-US" altLang="zh-TW" sz="1100" b="0" i="1" smtClean="0">
                                <a:latin typeface="Cambria Math"/>
                              </a:rPr>
                              <m:t>𝑧</m:t>
                            </m:r>
                            <m:r>
                              <a:rPr lang="en-US" altLang="zh-TW" sz="1100" b="0" i="1" smtClean="0">
                                <a:latin typeface="Cambria Math"/>
                              </a:rPr>
                              <m:t>)</m:t>
                            </m:r>
                          </m:num>
                          <m:den>
                            <m:r>
                              <a:rPr lang="en-US" altLang="zh-TW" sz="1100" b="0" i="1" smtClean="0">
                                <a:latin typeface="Cambria Math"/>
                              </a:rPr>
                              <m:t>𝑠</m:t>
                            </m:r>
                            <m:r>
                              <a:rPr lang="en-US" altLang="zh-TW" sz="1100" b="0" i="1" smtClean="0">
                                <a:latin typeface="Cambria Math"/>
                              </a:rPr>
                              <m:t>(</m:t>
                            </m:r>
                            <m:r>
                              <a:rPr lang="en-US" altLang="zh-TW" sz="1100" b="0" i="1" smtClean="0">
                                <a:latin typeface="Cambria Math"/>
                              </a:rPr>
                              <m:t>𝑠</m:t>
                            </m:r>
                            <m:r>
                              <a:rPr lang="en-US" altLang="zh-TW" sz="1100" b="0" i="1" smtClean="0">
                                <a:latin typeface="Cambria Math"/>
                              </a:rPr>
                              <m:t>+</m:t>
                            </m:r>
                            <m:r>
                              <a:rPr lang="en-US" altLang="zh-TW" sz="1100" b="0" i="1" smtClean="0">
                                <a:latin typeface="Cambria Math"/>
                              </a:rPr>
                              <m:t>𝑝</m:t>
                            </m:r>
                            <m:r>
                              <a:rPr lang="en-US" altLang="zh-TW" sz="1100" b="0" i="1" smtClean="0">
                                <a:latin typeface="Cambria Math"/>
                              </a:rPr>
                              <m:t>)</m:t>
                            </m:r>
                          </m:den>
                        </m:f>
                      </m:oMath>
                    </m:oMathPara>
                  </a14:m>
                  <a:endParaRPr lang="zh-TW" altLang="en-US" sz="1100" dirty="0"/>
                </a:p>
              </p:txBody>
            </p:sp>
          </mc:Choice>
          <mc:Fallback xmlns="">
            <p:sp>
              <p:nvSpPr>
                <p:cNvPr id="5" name="文字方塊 4"/>
                <p:cNvSpPr txBox="1">
                  <a:spLocks noRot="1" noChangeAspect="1" noMove="1" noResize="1" noEditPoints="1" noAdjustHandles="1" noChangeArrowheads="1" noChangeShapeType="1" noTextEdit="1"/>
                </p:cNvSpPr>
                <p:nvPr/>
              </p:nvSpPr>
              <p:spPr>
                <a:xfrm>
                  <a:off x="1498599" y="1337734"/>
                  <a:ext cx="745910" cy="444802"/>
                </a:xfrm>
                <a:prstGeom prst="rect">
                  <a:avLst/>
                </a:prstGeom>
                <a:blipFill rotWithShape="1">
                  <a:blip r:embed="rId5"/>
                  <a:stretch>
                    <a:fillRect b="-2740"/>
                  </a:stretch>
                </a:blipFill>
              </p:spPr>
              <p:txBody>
                <a:bodyPr/>
                <a:lstStyle/>
                <a:p>
                  <a:r>
                    <a:rPr lang="zh-TW" altLang="en-US">
                      <a:noFill/>
                    </a:rPr>
                    <a:t> </a:t>
                  </a:r>
                </a:p>
              </p:txBody>
            </p:sp>
          </mc:Fallback>
        </mc:AlternateContent>
      </p:grpSp>
    </p:spTree>
    <p:extLst>
      <p:ext uri="{BB962C8B-B14F-4D97-AF65-F5344CB8AC3E}">
        <p14:creationId xmlns:p14="http://schemas.microsoft.com/office/powerpoint/2010/main" val="1376622781"/>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70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5475" y="612774"/>
            <a:ext cx="8134556" cy="5749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投影片編號版面配置區 1"/>
          <p:cNvSpPr>
            <a:spLocks noGrp="1"/>
          </p:cNvSpPr>
          <p:nvPr>
            <p:ph type="sldNum" sz="quarter" idx="12"/>
          </p:nvPr>
        </p:nvSpPr>
        <p:spPr/>
        <p:txBody>
          <a:bodyPr/>
          <a:lstStyle/>
          <a:p>
            <a:fld id="{5DE7D6C7-A205-41C1-B78B-CA588F32A664}" type="slidenum">
              <a:rPr lang="zh-TW" altLang="en-US" smtClean="0"/>
              <a:pPr/>
              <a:t>99</a:t>
            </a:fld>
            <a:endParaRPr lang="zh-TW" altLang="en-US"/>
          </a:p>
        </p:txBody>
      </p:sp>
      <p:sp>
        <p:nvSpPr>
          <p:cNvPr id="4" name="文字方塊 4"/>
          <p:cNvSpPr txBox="1">
            <a:spLocks noChangeArrowheads="1"/>
          </p:cNvSpPr>
          <p:nvPr/>
        </p:nvSpPr>
        <p:spPr bwMode="auto">
          <a:xfrm>
            <a:off x="285750" y="95250"/>
            <a:ext cx="4868640" cy="461665"/>
          </a:xfrm>
          <a:prstGeom prst="rect">
            <a:avLst/>
          </a:prstGeom>
          <a:noFill/>
          <a:ln w="9525">
            <a:noFill/>
            <a:miter lim="800000"/>
            <a:headEnd/>
            <a:tailEnd/>
          </a:ln>
        </p:spPr>
        <p:txBody>
          <a:bodyPr wrap="none">
            <a:spAutoFit/>
          </a:bodyPr>
          <a:lstStyle/>
          <a:p>
            <a:r>
              <a:rPr lang="en-US" altLang="zh-TW" sz="2400" b="1" dirty="0">
                <a:solidFill>
                  <a:srgbClr val="FF0000"/>
                </a:solidFill>
                <a:latin typeface="Times New Roman" panose="02020603050405020304" pitchFamily="18" charset="0"/>
                <a:cs typeface="Times New Roman" panose="02020603050405020304" pitchFamily="18" charset="0"/>
              </a:rPr>
              <a:t>Simulation of </a:t>
            </a:r>
            <a:r>
              <a:rPr lang="en-US" altLang="zh-TW" sz="2400" b="1" dirty="0" smtClean="0">
                <a:solidFill>
                  <a:srgbClr val="FF0000"/>
                </a:solidFill>
                <a:latin typeface="Times New Roman" panose="02020603050405020304" pitchFamily="18" charset="0"/>
                <a:cs typeface="Times New Roman" panose="02020603050405020304" pitchFamily="18" charset="0"/>
              </a:rPr>
              <a:t>Boost </a:t>
            </a:r>
            <a:r>
              <a:rPr lang="en-US" altLang="zh-TW" sz="2400" b="1" dirty="0">
                <a:solidFill>
                  <a:srgbClr val="FF0000"/>
                </a:solidFill>
                <a:latin typeface="Times New Roman" panose="02020603050405020304" pitchFamily="18" charset="0"/>
                <a:cs typeface="Times New Roman" panose="02020603050405020304" pitchFamily="18" charset="0"/>
              </a:rPr>
              <a:t>Bridgeless </a:t>
            </a:r>
            <a:r>
              <a:rPr lang="en-US" altLang="zh-TW" sz="2400" b="1" dirty="0" smtClean="0">
                <a:solidFill>
                  <a:srgbClr val="FF0000"/>
                </a:solidFill>
                <a:latin typeface="Times New Roman" panose="02020603050405020304" pitchFamily="18" charset="0"/>
                <a:cs typeface="Times New Roman" panose="02020603050405020304" pitchFamily="18" charset="0"/>
              </a:rPr>
              <a:t>PFC</a:t>
            </a:r>
            <a:endParaRPr lang="zh-TW" altLang="en-US" sz="2400" b="1" dirty="0">
              <a:solidFill>
                <a:srgbClr val="FF0000"/>
              </a:solidFill>
              <a:latin typeface="Times New Roman" panose="02020603050405020304" pitchFamily="18" charset="0"/>
              <a:cs typeface="Times New Roman" panose="02020603050405020304" pitchFamily="18" charset="0"/>
            </a:endParaRPr>
          </a:p>
        </p:txBody>
      </p:sp>
      <p:sp>
        <p:nvSpPr>
          <p:cNvPr id="5" name="矩形 4"/>
          <p:cNvSpPr/>
          <p:nvPr/>
        </p:nvSpPr>
        <p:spPr>
          <a:xfrm>
            <a:off x="614594" y="5882759"/>
            <a:ext cx="2024913" cy="307777"/>
          </a:xfrm>
          <a:prstGeom prst="rect">
            <a:avLst/>
          </a:prstGeom>
        </p:spPr>
        <p:txBody>
          <a:bodyPr wrap="none">
            <a:spAutoFit/>
          </a:bodyPr>
          <a:lstStyle/>
          <a:p>
            <a:r>
              <a:rPr lang="en-US" altLang="zh-TW" sz="1400" b="1" dirty="0" smtClean="0">
                <a:solidFill>
                  <a:srgbClr val="FF0000"/>
                </a:solidFill>
                <a:latin typeface="Times New Roman" panose="02020603050405020304" pitchFamily="18" charset="0"/>
                <a:cs typeface="Times New Roman" panose="02020603050405020304" pitchFamily="18" charset="0"/>
              </a:rPr>
              <a:t>PFC-</a:t>
            </a:r>
            <a:r>
              <a:rPr lang="en-US" altLang="zh-TW" sz="1400" b="1" dirty="0" err="1" smtClean="0">
                <a:solidFill>
                  <a:srgbClr val="FF0000"/>
                </a:solidFill>
                <a:latin typeface="Times New Roman" panose="02020603050405020304" pitchFamily="18" charset="0"/>
                <a:cs typeface="Times New Roman" panose="02020603050405020304" pitchFamily="18" charset="0"/>
              </a:rPr>
              <a:t>bridgeless.psimsch</a:t>
            </a:r>
            <a:endParaRPr lang="zh-TW" altLang="en-US" sz="14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6373</TotalTime>
  <Words>5371</Words>
  <Application>Microsoft Office PowerPoint</Application>
  <PresentationFormat>如螢幕大小 (4:3)</PresentationFormat>
  <Paragraphs>1828</Paragraphs>
  <Slides>119</Slides>
  <Notes>2</Notes>
  <HiddenSlides>0</HiddenSlides>
  <MMClips>0</MMClips>
  <ScaleCrop>false</ScaleCrop>
  <HeadingPairs>
    <vt:vector size="6" baseType="variant">
      <vt:variant>
        <vt:lpstr>佈景主題</vt:lpstr>
      </vt:variant>
      <vt:variant>
        <vt:i4>1</vt:i4>
      </vt:variant>
      <vt:variant>
        <vt:lpstr>內嵌 OLE 伺服程式</vt:lpstr>
      </vt:variant>
      <vt:variant>
        <vt:i4>4</vt:i4>
      </vt:variant>
      <vt:variant>
        <vt:lpstr>投影片標題</vt:lpstr>
      </vt:variant>
      <vt:variant>
        <vt:i4>119</vt:i4>
      </vt:variant>
    </vt:vector>
  </HeadingPairs>
  <TitlesOfParts>
    <vt:vector size="124" baseType="lpstr">
      <vt:lpstr>Office 佈景主題</vt:lpstr>
      <vt:lpstr>Equation</vt:lpstr>
      <vt:lpstr>方程式</vt:lpstr>
      <vt:lpstr>Equation.3</vt:lpstr>
      <vt:lpstr>文件</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DC Voltage Control Loop Design</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投影片 1</dc:title>
  <dc:creator>sjchiang</dc:creator>
  <cp:lastModifiedBy>acer</cp:lastModifiedBy>
  <cp:revision>557</cp:revision>
  <dcterms:created xsi:type="dcterms:W3CDTF">2013-08-05T00:55:20Z</dcterms:created>
  <dcterms:modified xsi:type="dcterms:W3CDTF">2018-02-05T12:56:53Z</dcterms:modified>
</cp:coreProperties>
</file>